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2" r:id="rId9"/>
    <p:sldId id="263" r:id="rId10"/>
    <p:sldId id="266" r:id="rId11"/>
    <p:sldId id="26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16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400" dirty="0"/>
              <a:t>Тыва </a:t>
            </a:r>
            <a:r>
              <a:rPr lang="ru-RU" sz="1400" dirty="0" err="1"/>
              <a:t>Республиканың</a:t>
            </a:r>
            <a:r>
              <a:rPr lang="ru-RU" sz="1400" dirty="0"/>
              <a:t> </a:t>
            </a:r>
            <a:br>
              <a:rPr lang="ru-RU" sz="1400" dirty="0"/>
            </a:br>
            <a:r>
              <a:rPr lang="ru-RU" sz="1400" dirty="0" err="1"/>
              <a:t>Каа-Хем</a:t>
            </a:r>
            <a:r>
              <a:rPr lang="ru-RU" sz="1400" dirty="0"/>
              <a:t> </a:t>
            </a:r>
            <a:r>
              <a:rPr lang="ru-RU" sz="1400" dirty="0" err="1"/>
              <a:t>кожууннуң</a:t>
            </a:r>
            <a:r>
              <a:rPr lang="ru-RU" sz="1400" dirty="0"/>
              <a:t> Сарыг-Сеп </a:t>
            </a:r>
            <a:r>
              <a:rPr lang="ru-RU" sz="1400" dirty="0" err="1"/>
              <a:t>суурунуң</a:t>
            </a:r>
            <a:r>
              <a:rPr lang="ru-RU" sz="1400" dirty="0"/>
              <a:t> </a:t>
            </a:r>
            <a:r>
              <a:rPr lang="ru-RU" sz="1400" dirty="0" err="1"/>
              <a:t>муниципалдыг</a:t>
            </a:r>
            <a:r>
              <a:rPr lang="ru-RU" sz="1400" dirty="0"/>
              <a:t> </a:t>
            </a:r>
            <a:r>
              <a:rPr lang="ru-RU" sz="1400" dirty="0" err="1"/>
              <a:t>бюджеттен</a:t>
            </a:r>
            <a:r>
              <a:rPr lang="ru-RU" sz="1400" dirty="0"/>
              <a:t> </a:t>
            </a:r>
            <a:r>
              <a:rPr lang="ru-RU" sz="1400" dirty="0" err="1"/>
              <a:t>хандырылгалыг</a:t>
            </a:r>
            <a:r>
              <a:rPr lang="ru-RU" sz="1400" dirty="0"/>
              <a:t> школа </a:t>
            </a:r>
            <a:r>
              <a:rPr lang="ru-RU" sz="1400" dirty="0" err="1"/>
              <a:t>назыны</a:t>
            </a:r>
            <a:r>
              <a:rPr lang="ru-RU" sz="1400" dirty="0"/>
              <a:t> </a:t>
            </a:r>
            <a:r>
              <a:rPr lang="ru-RU" sz="1400" dirty="0" err="1"/>
              <a:t>четпээн</a:t>
            </a:r>
            <a:r>
              <a:rPr lang="ru-RU" sz="1400" dirty="0"/>
              <a:t> </a:t>
            </a:r>
            <a:r>
              <a:rPr lang="ru-RU" sz="1400" dirty="0" err="1"/>
              <a:t>чаштарга</a:t>
            </a:r>
            <a:r>
              <a:rPr lang="ru-RU" sz="1400" dirty="0"/>
              <a:t> </a:t>
            </a:r>
            <a:r>
              <a:rPr lang="ru-RU" sz="1400" dirty="0" err="1"/>
              <a:t>каттыштырган</a:t>
            </a:r>
            <a:r>
              <a:rPr lang="ru-RU" sz="1400" dirty="0"/>
              <a:t> </a:t>
            </a:r>
            <a:r>
              <a:rPr lang="ru-RU" sz="1400" dirty="0" err="1"/>
              <a:t>хевириниң</a:t>
            </a:r>
            <a:r>
              <a:rPr lang="ru-RU" sz="1400" dirty="0"/>
              <a:t> </a:t>
            </a:r>
            <a:br>
              <a:rPr lang="ru-RU" sz="1400" dirty="0"/>
            </a:br>
            <a:r>
              <a:rPr lang="ru-RU" sz="1400" dirty="0"/>
              <a:t>5 </a:t>
            </a:r>
            <a:r>
              <a:rPr lang="ru-RU" sz="1400" dirty="0" err="1"/>
              <a:t>дугаар</a:t>
            </a:r>
            <a:r>
              <a:rPr lang="ru-RU" sz="1400" dirty="0"/>
              <a:t> «</a:t>
            </a:r>
            <a:r>
              <a:rPr lang="ru-RU" sz="1400" dirty="0" err="1"/>
              <a:t>Дамырак</a:t>
            </a:r>
            <a:r>
              <a:rPr lang="ru-RU" sz="1400" dirty="0"/>
              <a:t>» </a:t>
            </a:r>
            <a:r>
              <a:rPr lang="ru-RU" sz="1400" dirty="0" err="1"/>
              <a:t>аттыг</a:t>
            </a:r>
            <a:r>
              <a:rPr lang="ru-RU" sz="1400" dirty="0"/>
              <a:t> </a:t>
            </a:r>
            <a:r>
              <a:rPr lang="ru-RU" sz="1400" dirty="0" err="1"/>
              <a:t>уруглар</a:t>
            </a:r>
            <a:r>
              <a:rPr lang="ru-RU" sz="1400" dirty="0"/>
              <a:t> сады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lvl="0" indent="0" algn="ctr">
              <a:buClr>
                <a:srgbClr val="0BD0D9"/>
              </a:buClr>
              <a:buSzPct val="95000"/>
              <a:buNone/>
            </a:pPr>
            <a:r>
              <a:rPr lang="ru-RU" sz="3300" b="1" dirty="0">
                <a:solidFill>
                  <a:srgbClr val="FF0000"/>
                </a:solidFill>
                <a:latin typeface="Constantia"/>
              </a:rPr>
              <a:t>«</a:t>
            </a:r>
            <a:r>
              <a:rPr lang="ru-RU" sz="3300" b="1" dirty="0" err="1" smtClean="0">
                <a:solidFill>
                  <a:srgbClr val="FF0000"/>
                </a:solidFill>
                <a:latin typeface="Constantia"/>
              </a:rPr>
              <a:t>Космонавтылар</a:t>
            </a:r>
            <a:r>
              <a:rPr lang="ru-RU" sz="3300" b="1" dirty="0" smtClean="0">
                <a:solidFill>
                  <a:srgbClr val="FF0000"/>
                </a:solidFill>
                <a:latin typeface="Constantia"/>
              </a:rPr>
              <a:t> </a:t>
            </a:r>
            <a:r>
              <a:rPr lang="ru-RU" sz="3300" b="1" dirty="0" err="1" smtClean="0">
                <a:solidFill>
                  <a:srgbClr val="FF0000"/>
                </a:solidFill>
                <a:latin typeface="Constantia"/>
              </a:rPr>
              <a:t>хүнү</a:t>
            </a:r>
            <a:r>
              <a:rPr lang="ru-RU" sz="3300" b="1" dirty="0" smtClean="0">
                <a:solidFill>
                  <a:srgbClr val="FF0000"/>
                </a:solidFill>
                <a:latin typeface="Constantia"/>
              </a:rPr>
              <a:t>»</a:t>
            </a:r>
            <a:endParaRPr lang="ru-RU" sz="3300" b="1" dirty="0">
              <a:solidFill>
                <a:srgbClr val="FF0000"/>
              </a:solidFill>
              <a:latin typeface="Constantia"/>
            </a:endParaRPr>
          </a:p>
          <a:p>
            <a:pPr marL="274320" lvl="0" indent="-274320" algn="ctr">
              <a:buClr>
                <a:srgbClr val="0BD0D9"/>
              </a:buClr>
              <a:buSzPct val="95000"/>
              <a:buFont typeface="Wingdings 2"/>
              <a:buChar char=""/>
            </a:pPr>
            <a:endParaRPr lang="ru-RU" dirty="0">
              <a:solidFill>
                <a:prstClr val="black"/>
              </a:solidFill>
              <a:latin typeface="Constantia"/>
            </a:endParaRPr>
          </a:p>
          <a:p>
            <a:pPr marL="0" lvl="0" indent="0" algn="ctr">
              <a:buClr>
                <a:srgbClr val="0BD0D9"/>
              </a:buClr>
              <a:buSzPct val="95000"/>
              <a:buNone/>
            </a:pPr>
            <a:r>
              <a:rPr lang="ru-RU" dirty="0">
                <a:solidFill>
                  <a:srgbClr val="0070C0"/>
                </a:solidFill>
                <a:latin typeface="Constantia"/>
              </a:rPr>
              <a:t>Интернет четки-биле </a:t>
            </a:r>
            <a:r>
              <a:rPr lang="ru-RU" dirty="0" err="1" smtClean="0">
                <a:solidFill>
                  <a:srgbClr val="0070C0"/>
                </a:solidFill>
                <a:latin typeface="Constantia"/>
              </a:rPr>
              <a:t>өөредилге</a:t>
            </a:r>
            <a:endParaRPr lang="ru-RU" dirty="0" smtClean="0">
              <a:solidFill>
                <a:srgbClr val="0070C0"/>
              </a:solidFill>
              <a:latin typeface="Constantia"/>
            </a:endParaRPr>
          </a:p>
          <a:p>
            <a:pPr marL="0" lvl="0" indent="0" algn="ctr">
              <a:buClr>
                <a:srgbClr val="0BD0D9"/>
              </a:buClr>
              <a:buSzPct val="95000"/>
              <a:buNone/>
            </a:pPr>
            <a:r>
              <a:rPr lang="kk-KZ" dirty="0" smtClean="0">
                <a:solidFill>
                  <a:srgbClr val="0070C0"/>
                </a:solidFill>
                <a:latin typeface="Constantia"/>
              </a:rPr>
              <a:t>Улуг бөлүк</a:t>
            </a:r>
            <a:endParaRPr lang="ru-RU" dirty="0">
              <a:solidFill>
                <a:srgbClr val="0070C0"/>
              </a:solidFill>
              <a:latin typeface="Constantia"/>
            </a:endParaRPr>
          </a:p>
          <a:p>
            <a:pPr marL="0" lvl="0" indent="0" algn="ctr">
              <a:buClr>
                <a:srgbClr val="0BD0D9"/>
              </a:buClr>
              <a:buSzPct val="95000"/>
              <a:buNone/>
            </a:pPr>
            <a:r>
              <a:rPr lang="ru-RU" dirty="0">
                <a:solidFill>
                  <a:srgbClr val="0070C0"/>
                </a:solidFill>
                <a:latin typeface="Constantia"/>
              </a:rPr>
              <a:t>А</a:t>
            </a:r>
            <a:r>
              <a:rPr lang="ru-RU" dirty="0" smtClean="0">
                <a:solidFill>
                  <a:srgbClr val="0070C0"/>
                </a:solidFill>
                <a:latin typeface="Constantia"/>
              </a:rPr>
              <a:t>прель 08-тен апрель 14-ке </a:t>
            </a:r>
            <a:r>
              <a:rPr lang="ru-RU" dirty="0" err="1" smtClean="0">
                <a:solidFill>
                  <a:srgbClr val="0070C0"/>
                </a:solidFill>
                <a:latin typeface="Constantia"/>
              </a:rPr>
              <a:t>чедир</a:t>
            </a:r>
            <a:endParaRPr lang="ru-RU" dirty="0">
              <a:solidFill>
                <a:srgbClr val="0070C0"/>
              </a:solidFill>
              <a:latin typeface="Constantia"/>
            </a:endParaRPr>
          </a:p>
          <a:p>
            <a:pPr marL="0" lvl="0" indent="0" algn="ctr">
              <a:buClr>
                <a:srgbClr val="0BD0D9"/>
              </a:buClr>
              <a:buSzPct val="95000"/>
              <a:buNone/>
            </a:pPr>
            <a:r>
              <a:rPr lang="ru-RU" dirty="0" err="1" smtClean="0">
                <a:solidFill>
                  <a:prstClr val="black"/>
                </a:solidFill>
                <a:latin typeface="Constantia"/>
              </a:rPr>
              <a:t>Кичээл</a:t>
            </a:r>
            <a:r>
              <a:rPr lang="ru-RU" smtClean="0">
                <a:solidFill>
                  <a:prstClr val="black"/>
                </a:solidFill>
                <a:latin typeface="Constantia"/>
              </a:rPr>
              <a:t> 25 минут</a:t>
            </a:r>
            <a:endParaRPr lang="ru-RU" dirty="0">
              <a:solidFill>
                <a:prstClr val="black"/>
              </a:solidFill>
              <a:latin typeface="Constantia"/>
            </a:endParaRPr>
          </a:p>
          <a:p>
            <a:pPr marL="274320" lvl="0" indent="-274320">
              <a:buClr>
                <a:srgbClr val="0BD0D9"/>
              </a:buClr>
              <a:buSzPct val="95000"/>
              <a:buFont typeface="Wingdings 2"/>
              <a:buChar char=""/>
            </a:pPr>
            <a:endParaRPr lang="ru-RU" dirty="0">
              <a:solidFill>
                <a:prstClr val="black"/>
              </a:solidFill>
              <a:latin typeface="Constantia"/>
            </a:endParaRPr>
          </a:p>
          <a:p>
            <a:pPr marL="0" lvl="0" indent="0" algn="r">
              <a:buClr>
                <a:srgbClr val="0BD0D9"/>
              </a:buClr>
              <a:buSzPct val="95000"/>
              <a:buNone/>
            </a:pPr>
            <a:r>
              <a:rPr lang="ru-RU" dirty="0" err="1">
                <a:solidFill>
                  <a:prstClr val="black"/>
                </a:solidFill>
                <a:latin typeface="Constantia"/>
              </a:rPr>
              <a:t>Кижизидикчи</a:t>
            </a:r>
            <a:r>
              <a:rPr lang="ru-RU" dirty="0">
                <a:solidFill>
                  <a:prstClr val="black"/>
                </a:solidFill>
                <a:latin typeface="Constantia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Constantia"/>
              </a:rPr>
              <a:t>башкы</a:t>
            </a:r>
            <a:r>
              <a:rPr lang="ru-RU" dirty="0">
                <a:solidFill>
                  <a:prstClr val="black"/>
                </a:solidFill>
                <a:latin typeface="Constantia"/>
              </a:rPr>
              <a:t>: </a:t>
            </a:r>
            <a:r>
              <a:rPr lang="ru-RU" dirty="0" err="1">
                <a:solidFill>
                  <a:prstClr val="black"/>
                </a:solidFill>
                <a:latin typeface="Constantia"/>
              </a:rPr>
              <a:t>Дапыян</a:t>
            </a:r>
            <a:r>
              <a:rPr lang="ru-RU" dirty="0">
                <a:solidFill>
                  <a:prstClr val="black"/>
                </a:solidFill>
                <a:latin typeface="Constantia"/>
              </a:rPr>
              <a:t> З.В.</a:t>
            </a:r>
          </a:p>
          <a:p>
            <a:pPr marL="274320" lvl="0" indent="-274320">
              <a:buClr>
                <a:srgbClr val="0BD0D9"/>
              </a:buClr>
              <a:buSzPct val="95000"/>
              <a:buFont typeface="Wingdings 2"/>
              <a:buChar char=""/>
            </a:pPr>
            <a:endParaRPr lang="ru-RU" dirty="0">
              <a:solidFill>
                <a:prstClr val="black"/>
              </a:solidFill>
              <a:latin typeface="Constantia"/>
            </a:endParaRPr>
          </a:p>
          <a:p>
            <a:pPr marL="274320" lvl="0" indent="-274320">
              <a:buClr>
                <a:srgbClr val="0BD0D9"/>
              </a:buClr>
              <a:buSzPct val="95000"/>
              <a:buFont typeface="Wingdings 2"/>
              <a:buChar char=""/>
            </a:pPr>
            <a:endParaRPr lang="ru-RU" dirty="0">
              <a:solidFill>
                <a:srgbClr val="0070C0"/>
              </a:solidFill>
              <a:latin typeface="Constantia"/>
            </a:endParaRPr>
          </a:p>
          <a:p>
            <a:pPr marL="0" lvl="0" indent="0" algn="ctr">
              <a:buClr>
                <a:srgbClr val="0BD0D9"/>
              </a:buClr>
              <a:buSzPct val="95000"/>
              <a:buNone/>
            </a:pPr>
            <a:r>
              <a:rPr lang="ru-RU" dirty="0" smtClean="0">
                <a:solidFill>
                  <a:srgbClr val="0070C0"/>
                </a:solidFill>
                <a:latin typeface="Constantia"/>
              </a:rPr>
              <a:t>Сарыг-Сеп, 2024</a:t>
            </a:r>
            <a:endParaRPr lang="ru-RU" dirty="0">
              <a:solidFill>
                <a:srgbClr val="0070C0"/>
              </a:solidFill>
              <a:latin typeface="Constantia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03479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 smtClean="0"/>
              <a:t>Өңнүг</a:t>
            </a:r>
            <a:r>
              <a:rPr lang="ru-RU" dirty="0" smtClean="0"/>
              <a:t> </a:t>
            </a:r>
            <a:r>
              <a:rPr lang="ru-RU" dirty="0" err="1" smtClean="0"/>
              <a:t>картонга</a:t>
            </a:r>
            <a:r>
              <a:rPr lang="ru-RU" dirty="0" smtClean="0"/>
              <a:t> «</a:t>
            </a:r>
            <a:r>
              <a:rPr lang="ru-RU" dirty="0" err="1" smtClean="0"/>
              <a:t>Дунеки</a:t>
            </a:r>
            <a:r>
              <a:rPr lang="ru-RU" dirty="0" smtClean="0"/>
              <a:t> </a:t>
            </a:r>
            <a:r>
              <a:rPr lang="ru-RU" dirty="0" err="1" smtClean="0"/>
              <a:t>дээр</a:t>
            </a:r>
            <a:r>
              <a:rPr lang="ru-RU" dirty="0" smtClean="0"/>
              <a:t>»-</a:t>
            </a:r>
            <a:r>
              <a:rPr lang="ru-RU" dirty="0" err="1" smtClean="0"/>
              <a:t>ден</a:t>
            </a:r>
            <a:r>
              <a:rPr lang="ru-RU" dirty="0" smtClean="0"/>
              <a:t> пластилин-биле </a:t>
            </a:r>
            <a:r>
              <a:rPr lang="ru-RU" dirty="0" err="1" smtClean="0"/>
              <a:t>кылып</a:t>
            </a:r>
            <a:r>
              <a:rPr lang="ru-RU" dirty="0" smtClean="0"/>
              <a:t> </a:t>
            </a:r>
            <a:r>
              <a:rPr lang="ru-RU" dirty="0" err="1" smtClean="0"/>
              <a:t>алыңар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78330"/>
            <a:ext cx="8229600" cy="43205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277181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3831704"/>
          </a:xfrm>
        </p:spPr>
        <p:txBody>
          <a:bodyPr/>
          <a:lstStyle/>
          <a:p>
            <a:pPr algn="ctr"/>
            <a:r>
              <a:rPr lang="ru-RU" dirty="0" err="1" smtClean="0"/>
              <a:t>Улуу</a:t>
            </a:r>
            <a:r>
              <a:rPr lang="ru-RU" dirty="0" smtClean="0"/>
              <a:t>-биле </a:t>
            </a:r>
            <a:r>
              <a:rPr lang="ru-RU" dirty="0" err="1" smtClean="0"/>
              <a:t>четтирдим</a:t>
            </a:r>
            <a:r>
              <a:rPr lang="ru-RU" dirty="0" smtClean="0"/>
              <a:t>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79314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3200" b="1" dirty="0" err="1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Хүндүлүг</a:t>
            </a:r>
            <a:r>
              <a:rPr lang="ru-RU" sz="3200" b="1" dirty="0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 ада-</a:t>
            </a:r>
            <a:r>
              <a:rPr lang="ru-RU" sz="3200" b="1" dirty="0" err="1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иелер</a:t>
            </a:r>
            <a:r>
              <a:rPr lang="ru-RU" sz="3200" b="1" dirty="0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!</a:t>
            </a:r>
            <a:br>
              <a:rPr lang="ru-RU" sz="3200" b="1" dirty="0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1800" b="1" dirty="0">
                <a:ln w="6350">
                  <a:noFill/>
                </a:ln>
                <a:gradFill>
                  <a:gsLst>
                    <a:gs pos="0">
                      <a:srgbClr val="CEB966">
                        <a:tint val="73000"/>
                        <a:satMod val="145000"/>
                      </a:srgbClr>
                    </a:gs>
                    <a:gs pos="73000">
                      <a:srgbClr val="CEB966">
                        <a:tint val="73000"/>
                        <a:satMod val="145000"/>
                      </a:srgbClr>
                    </a:gs>
                    <a:gs pos="100000">
                      <a:srgbClr val="CEB966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1800" b="1" dirty="0">
                <a:ln w="6350">
                  <a:noFill/>
                </a:ln>
                <a:gradFill>
                  <a:gsLst>
                    <a:gs pos="0">
                      <a:srgbClr val="CEB966">
                        <a:tint val="73000"/>
                        <a:satMod val="145000"/>
                      </a:srgbClr>
                    </a:gs>
                    <a:gs pos="73000">
                      <a:srgbClr val="CEB966">
                        <a:tint val="73000"/>
                        <a:satMod val="145000"/>
                      </a:srgbClr>
                    </a:gs>
                    <a:gs pos="100000">
                      <a:srgbClr val="CEB966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b="1" dirty="0" err="1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Урууңар</a:t>
            </a:r>
            <a:r>
              <a:rPr lang="ru-RU" b="1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-биле </a:t>
            </a:r>
            <a:r>
              <a:rPr lang="ru-RU" b="1" dirty="0" err="1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өөренип</a:t>
            </a:r>
            <a:r>
              <a:rPr lang="ru-RU" b="1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олургаш</a:t>
            </a:r>
            <a:r>
              <a:rPr lang="ru-RU" b="1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b="1" dirty="0" err="1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чурукка</a:t>
            </a:r>
            <a:r>
              <a:rPr lang="ru-RU" b="1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тырттырып</a:t>
            </a:r>
            <a:r>
              <a:rPr lang="ru-RU" b="1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аарын</a:t>
            </a:r>
            <a:r>
              <a:rPr lang="ru-RU" b="1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диледивис</a:t>
            </a:r>
            <a:r>
              <a:rPr lang="ru-RU" b="1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. </a:t>
            </a:r>
            <a:br>
              <a:rPr lang="ru-RU" b="1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b="1" dirty="0" err="1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Чурууңарны</a:t>
            </a:r>
            <a:r>
              <a:rPr lang="ru-RU" b="1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бөлүүңерниң</a:t>
            </a:r>
            <a:r>
              <a:rPr lang="ru-RU" b="1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вайберинче</a:t>
            </a:r>
            <a:r>
              <a:rPr lang="ru-RU" b="1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 азы </a:t>
            </a:r>
            <a:r>
              <a:rPr lang="ru-RU" b="1" dirty="0" err="1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болза</a:t>
            </a:r>
            <a:r>
              <a:rPr lang="ru-RU" b="1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кижизидикчи</a:t>
            </a:r>
            <a:r>
              <a:rPr lang="ru-RU" b="1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башкыңарның</a:t>
            </a:r>
            <a:r>
              <a:rPr lang="ru-RU" b="1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хуу</a:t>
            </a:r>
            <a:r>
              <a:rPr lang="ru-RU" b="1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арыннынче</a:t>
            </a:r>
            <a:r>
              <a:rPr lang="ru-RU" b="1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чортуп</a:t>
            </a:r>
            <a:r>
              <a:rPr lang="ru-RU" b="1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бээриңерни</a:t>
            </a:r>
            <a:r>
              <a:rPr lang="ru-RU" b="1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дилээр</a:t>
            </a:r>
            <a:r>
              <a:rPr lang="ru-RU" b="1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дир</a:t>
            </a:r>
            <a:r>
              <a:rPr lang="ru-RU" b="1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 бис.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7222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err="1"/>
              <a:t>Уругга</a:t>
            </a:r>
            <a:r>
              <a:rPr lang="ru-RU" sz="2400" dirty="0"/>
              <a:t> с</a:t>
            </a:r>
            <a:r>
              <a:rPr lang="en-US" sz="2400" dirty="0"/>
              <a:t>ɵ</a:t>
            </a:r>
            <a:r>
              <a:rPr lang="ru-RU" sz="2400" dirty="0" err="1"/>
              <a:t>стерниң</a:t>
            </a:r>
            <a:r>
              <a:rPr lang="ru-RU" sz="2400" dirty="0"/>
              <a:t> </a:t>
            </a:r>
            <a:r>
              <a:rPr lang="ru-RU" sz="2400" dirty="0" err="1"/>
              <a:t>утказын</a:t>
            </a:r>
            <a:r>
              <a:rPr lang="ru-RU" sz="2400" dirty="0"/>
              <a:t> </a:t>
            </a:r>
            <a:r>
              <a:rPr lang="ru-RU" sz="2400" dirty="0" err="1"/>
              <a:t>чуруктарны</a:t>
            </a:r>
            <a:r>
              <a:rPr lang="ru-RU" sz="2400" dirty="0"/>
              <a:t> к</a:t>
            </a:r>
            <a:r>
              <a:rPr lang="en-US" sz="2400" dirty="0"/>
              <a:t>ɵ</a:t>
            </a:r>
            <a:r>
              <a:rPr lang="ru-RU" sz="2400" dirty="0" err="1"/>
              <a:t>ргүзүп</a:t>
            </a:r>
            <a:r>
              <a:rPr lang="ru-RU" sz="2400" dirty="0"/>
              <a:t> </a:t>
            </a:r>
            <a:r>
              <a:rPr lang="ru-RU" sz="2400" dirty="0" err="1"/>
              <a:t>тургаш</a:t>
            </a:r>
            <a:r>
              <a:rPr lang="ru-RU" sz="2400" dirty="0"/>
              <a:t>, </a:t>
            </a:r>
            <a:r>
              <a:rPr lang="ru-RU" sz="2400" dirty="0" err="1"/>
              <a:t>тайылбырлаар</a:t>
            </a:r>
            <a:r>
              <a:rPr lang="ru-RU" sz="2400" dirty="0"/>
              <a:t>: ракета, </a:t>
            </a:r>
            <a:r>
              <a:rPr lang="ru-RU" sz="2400" dirty="0" err="1"/>
              <a:t>октаргай</a:t>
            </a:r>
            <a:r>
              <a:rPr lang="ru-RU" sz="2400" dirty="0"/>
              <a:t>, </a:t>
            </a:r>
            <a:r>
              <a:rPr lang="ru-RU" sz="2400" dirty="0" err="1"/>
              <a:t>ужудукчу</a:t>
            </a:r>
            <a:r>
              <a:rPr lang="ru-RU" sz="2400" dirty="0"/>
              <a:t>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24243"/>
            <a:ext cx="8229600" cy="4628714"/>
          </a:xfrm>
        </p:spPr>
      </p:pic>
    </p:spTree>
    <p:extLst>
      <p:ext uri="{BB962C8B-B14F-4D97-AF65-F5344CB8AC3E}">
        <p14:creationId xmlns:p14="http://schemas.microsoft.com/office/powerpoint/2010/main" val="41442388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420888"/>
            <a:ext cx="4038600" cy="2358542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340768"/>
            <a:ext cx="4038600" cy="4824536"/>
          </a:xfrm>
        </p:spPr>
      </p:pic>
    </p:spTree>
    <p:extLst>
      <p:ext uri="{BB962C8B-B14F-4D97-AF65-F5344CB8AC3E}">
        <p14:creationId xmlns:p14="http://schemas.microsoft.com/office/powerpoint/2010/main" val="7901908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/>
              <a:t>Бир</a:t>
            </a:r>
            <a:r>
              <a:rPr lang="ru-RU" dirty="0"/>
              <a:t> </a:t>
            </a:r>
            <a:r>
              <a:rPr lang="ru-RU" dirty="0" err="1"/>
              <a:t>дугаар</a:t>
            </a:r>
            <a:r>
              <a:rPr lang="ru-RU" dirty="0"/>
              <a:t> </a:t>
            </a:r>
            <a:r>
              <a:rPr lang="ru-RU" dirty="0" err="1"/>
              <a:t>октаргайже</a:t>
            </a:r>
            <a:r>
              <a:rPr lang="ru-RU" dirty="0"/>
              <a:t> </a:t>
            </a:r>
            <a:r>
              <a:rPr lang="ru-RU" dirty="0" err="1"/>
              <a:t>ужуткан</a:t>
            </a:r>
            <a:r>
              <a:rPr lang="ru-RU" dirty="0"/>
              <a:t> </a:t>
            </a:r>
            <a:r>
              <a:rPr lang="ru-RU" dirty="0" err="1"/>
              <a:t>ужудукчу</a:t>
            </a:r>
            <a:r>
              <a:rPr lang="ru-RU" dirty="0"/>
              <a:t> - Юрий Алексеевич Гагарин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600200"/>
            <a:ext cx="4876800" cy="4876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446765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dirty="0"/>
              <a:t>1961 </a:t>
            </a:r>
            <a:r>
              <a:rPr lang="ru-RU" sz="2400" dirty="0" err="1"/>
              <a:t>чылды</a:t>
            </a:r>
            <a:r>
              <a:rPr lang="ru-RU" sz="2400" dirty="0"/>
              <a:t>ӊ апрель 12 – Юрий </a:t>
            </a:r>
            <a:r>
              <a:rPr lang="ru-RU" sz="2400" dirty="0" err="1"/>
              <a:t>Гагаринниң</a:t>
            </a:r>
            <a:r>
              <a:rPr lang="ru-RU" sz="2400" dirty="0"/>
              <a:t> </a:t>
            </a:r>
            <a:r>
              <a:rPr lang="ru-RU" sz="2400" dirty="0" err="1"/>
              <a:t>кижи</a:t>
            </a:r>
            <a:r>
              <a:rPr lang="ru-RU" sz="2400" dirty="0"/>
              <a:t> т</a:t>
            </a:r>
            <a:r>
              <a:rPr lang="en-US" sz="2400" dirty="0"/>
              <a:t>ɵ</a:t>
            </a:r>
            <a:r>
              <a:rPr lang="ru-RU" sz="2400" dirty="0" err="1"/>
              <a:t>релгетенге</a:t>
            </a:r>
            <a:r>
              <a:rPr lang="ru-RU" sz="2400" dirty="0"/>
              <a:t> </a:t>
            </a:r>
            <a:r>
              <a:rPr lang="ru-RU" sz="2400" dirty="0" err="1"/>
              <a:t>Октаргайже</a:t>
            </a:r>
            <a:r>
              <a:rPr lang="ru-RU" sz="2400" dirty="0"/>
              <a:t> </a:t>
            </a:r>
            <a:r>
              <a:rPr lang="ru-RU" sz="2400" dirty="0" err="1"/>
              <a:t>бир</a:t>
            </a:r>
            <a:r>
              <a:rPr lang="ru-RU" sz="2400" dirty="0"/>
              <a:t> </a:t>
            </a:r>
            <a:r>
              <a:rPr lang="ru-RU" sz="2400" dirty="0" err="1"/>
              <a:t>дугаар</a:t>
            </a:r>
            <a:r>
              <a:rPr lang="ru-RU" sz="2400" dirty="0"/>
              <a:t> </a:t>
            </a:r>
            <a:r>
              <a:rPr lang="ru-RU" sz="2400" dirty="0" err="1"/>
              <a:t>орукту</a:t>
            </a:r>
            <a:r>
              <a:rPr lang="ru-RU" sz="2400" dirty="0"/>
              <a:t> </a:t>
            </a:r>
            <a:r>
              <a:rPr lang="ru-RU" sz="2400" dirty="0" err="1"/>
              <a:t>изеп</a:t>
            </a:r>
            <a:r>
              <a:rPr lang="ru-RU" sz="2400" dirty="0"/>
              <a:t> </a:t>
            </a:r>
            <a:r>
              <a:rPr lang="ru-RU" sz="2400" dirty="0" err="1"/>
              <a:t>берген</a:t>
            </a:r>
            <a:r>
              <a:rPr lang="ru-RU" sz="2400" dirty="0"/>
              <a:t> т</a:t>
            </a:r>
            <a:r>
              <a:rPr lang="en-US" sz="2400" dirty="0" err="1"/>
              <a:t>ɵɵ</a:t>
            </a:r>
            <a:r>
              <a:rPr lang="ru-RU" sz="2400" dirty="0" err="1"/>
              <a:t>гүлүг</a:t>
            </a:r>
            <a:r>
              <a:rPr lang="ru-RU" sz="2400" dirty="0"/>
              <a:t> </a:t>
            </a:r>
            <a:r>
              <a:rPr lang="ru-RU" sz="2400" dirty="0" err="1"/>
              <a:t>хүнү</a:t>
            </a:r>
            <a:r>
              <a:rPr lang="ru-RU" sz="2400" dirty="0"/>
              <a:t>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895" y="1600200"/>
            <a:ext cx="7348209" cy="4876800"/>
          </a:xfrm>
        </p:spPr>
      </p:pic>
    </p:spTree>
    <p:extLst>
      <p:ext uri="{BB962C8B-B14F-4D97-AF65-F5344CB8AC3E}">
        <p14:creationId xmlns:p14="http://schemas.microsoft.com/office/powerpoint/2010/main" val="35627806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Тывызыкты</a:t>
            </a:r>
            <a:r>
              <a:rPr lang="ru-RU" dirty="0" smtClean="0"/>
              <a:t> </a:t>
            </a:r>
            <a:r>
              <a:rPr lang="ru-RU" dirty="0" err="1" smtClean="0"/>
              <a:t>урууңарга</a:t>
            </a:r>
            <a:r>
              <a:rPr lang="ru-RU" dirty="0" smtClean="0"/>
              <a:t> </a:t>
            </a:r>
            <a:r>
              <a:rPr lang="ru-RU" dirty="0" err="1" smtClean="0"/>
              <a:t>ыдыңар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2348880"/>
            <a:ext cx="7715200" cy="360040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sz="4800" dirty="0" err="1" smtClean="0"/>
              <a:t>Тии</a:t>
            </a:r>
            <a:r>
              <a:rPr lang="ru-RU" sz="4800" dirty="0" smtClean="0"/>
              <a:t> </a:t>
            </a:r>
            <a:r>
              <a:rPr lang="ru-RU" sz="4800" dirty="0" err="1" smtClean="0"/>
              <a:t>чок</a:t>
            </a:r>
            <a:r>
              <a:rPr lang="ru-RU" sz="4800" dirty="0" smtClean="0"/>
              <a:t> </a:t>
            </a:r>
            <a:r>
              <a:rPr lang="ru-RU" sz="4800" dirty="0" err="1" smtClean="0"/>
              <a:t>торгум</a:t>
            </a:r>
            <a:r>
              <a:rPr lang="ru-RU" sz="4800" dirty="0" smtClean="0"/>
              <a:t>,</a:t>
            </a:r>
          </a:p>
          <a:p>
            <a:pPr marL="0" indent="0" algn="ctr">
              <a:buNone/>
            </a:pPr>
            <a:r>
              <a:rPr lang="ru-RU" sz="4800" dirty="0" err="1" smtClean="0"/>
              <a:t>Дизии</a:t>
            </a:r>
            <a:r>
              <a:rPr lang="ru-RU" sz="4800" dirty="0" smtClean="0"/>
              <a:t> </a:t>
            </a:r>
            <a:r>
              <a:rPr lang="ru-RU" sz="4800" dirty="0" err="1" smtClean="0"/>
              <a:t>чок</a:t>
            </a:r>
            <a:r>
              <a:rPr lang="ru-RU" sz="4800" dirty="0" smtClean="0"/>
              <a:t> </a:t>
            </a:r>
            <a:r>
              <a:rPr lang="ru-RU" sz="4800" dirty="0" err="1" smtClean="0"/>
              <a:t>чинчим</a:t>
            </a:r>
            <a:endParaRPr lang="ru-RU" sz="4800" dirty="0" smtClean="0"/>
          </a:p>
          <a:p>
            <a:pPr marL="0" indent="0" algn="ctr">
              <a:buNone/>
            </a:pPr>
            <a:endParaRPr lang="ru-RU" sz="4800" dirty="0" smtClean="0"/>
          </a:p>
          <a:p>
            <a:pPr marL="0" indent="0">
              <a:buNone/>
            </a:pPr>
            <a:r>
              <a:rPr lang="ru-RU" sz="4800" dirty="0"/>
              <a:t> </a:t>
            </a:r>
            <a:r>
              <a:rPr lang="ru-RU" sz="4800" dirty="0" smtClean="0"/>
              <a:t>             (</a:t>
            </a:r>
            <a:r>
              <a:rPr lang="ru-RU" sz="4800" dirty="0" err="1"/>
              <a:t>Д</a:t>
            </a:r>
            <a:r>
              <a:rPr lang="ru-RU" sz="4800" dirty="0" err="1" smtClean="0"/>
              <a:t>ээр</a:t>
            </a:r>
            <a:r>
              <a:rPr lang="ru-RU" sz="4800" dirty="0" smtClean="0"/>
              <a:t>, </a:t>
            </a:r>
            <a:r>
              <a:rPr lang="ru-RU" sz="4800" dirty="0" err="1" smtClean="0"/>
              <a:t>сылдыстар</a:t>
            </a:r>
            <a:r>
              <a:rPr lang="ru-RU" sz="4800" dirty="0" smtClean="0"/>
              <a:t>)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23419233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Сергей </a:t>
            </a:r>
            <a:r>
              <a:rPr lang="ru-RU" dirty="0" err="1" smtClean="0"/>
              <a:t>Бюрбюнуң</a:t>
            </a:r>
            <a:r>
              <a:rPr lang="ru-RU" dirty="0" smtClean="0"/>
              <a:t> </a:t>
            </a:r>
            <a:r>
              <a:rPr lang="ru-RU" dirty="0" err="1" smtClean="0"/>
              <a:t>шүлүүн</a:t>
            </a:r>
            <a:r>
              <a:rPr lang="ru-RU" dirty="0" smtClean="0"/>
              <a:t> </a:t>
            </a:r>
            <a:r>
              <a:rPr lang="ru-RU" dirty="0" err="1" smtClean="0"/>
              <a:t>номчуп</a:t>
            </a:r>
            <a:r>
              <a:rPr lang="ru-RU" dirty="0" smtClean="0"/>
              <a:t> </a:t>
            </a:r>
            <a:r>
              <a:rPr lang="ru-RU" dirty="0" err="1" smtClean="0"/>
              <a:t>бериңер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3600" dirty="0" err="1"/>
              <a:t>Кызыгааржок</a:t>
            </a:r>
            <a:r>
              <a:rPr lang="ru-RU" sz="3600" dirty="0"/>
              <a:t> </a:t>
            </a:r>
            <a:r>
              <a:rPr lang="ru-RU" sz="3600" dirty="0" err="1"/>
              <a:t>Октаргайның</a:t>
            </a:r>
            <a:r>
              <a:rPr lang="ru-RU" sz="3600" dirty="0"/>
              <a:t> </a:t>
            </a:r>
            <a:r>
              <a:rPr lang="ru-RU" sz="3600" dirty="0" err="1"/>
              <a:t>дүп</a:t>
            </a:r>
            <a:r>
              <a:rPr lang="ru-RU" sz="3600" dirty="0"/>
              <a:t> </a:t>
            </a:r>
            <a:r>
              <a:rPr lang="ru-RU" sz="3600" dirty="0" err="1"/>
              <a:t>чок</a:t>
            </a:r>
            <a:r>
              <a:rPr lang="ru-RU" sz="3600" dirty="0"/>
              <a:t> </a:t>
            </a:r>
            <a:r>
              <a:rPr lang="ru-RU" sz="3600" dirty="0" err="1"/>
              <a:t>дүвүн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err="1"/>
              <a:t>Кымны</a:t>
            </a:r>
            <a:r>
              <a:rPr lang="ru-RU" sz="3600" dirty="0"/>
              <a:t> </a:t>
            </a:r>
            <a:r>
              <a:rPr lang="ru-RU" sz="3600" dirty="0" err="1"/>
              <a:t>мурнап</a:t>
            </a:r>
            <a:r>
              <a:rPr lang="ru-RU" sz="3600" dirty="0"/>
              <a:t>, </a:t>
            </a:r>
            <a:r>
              <a:rPr lang="ru-RU" sz="3600" dirty="0" err="1"/>
              <a:t>дүндүүштелип</a:t>
            </a:r>
            <a:r>
              <a:rPr lang="ru-RU" sz="3600" dirty="0"/>
              <a:t> </a:t>
            </a:r>
            <a:r>
              <a:rPr lang="ru-RU" sz="3600" dirty="0" err="1"/>
              <a:t>харап</a:t>
            </a:r>
            <a:r>
              <a:rPr lang="ru-RU" sz="3600" dirty="0"/>
              <a:t> </a:t>
            </a:r>
            <a:r>
              <a:rPr lang="ru-RU" sz="3600" dirty="0" err="1"/>
              <a:t>көрген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err="1"/>
              <a:t>Гагаринниң</a:t>
            </a:r>
            <a:r>
              <a:rPr lang="ru-RU" sz="3600" dirty="0"/>
              <a:t> </a:t>
            </a:r>
            <a:r>
              <a:rPr lang="ru-RU" sz="3600" dirty="0" err="1"/>
              <a:t>көстүп</a:t>
            </a:r>
            <a:r>
              <a:rPr lang="ru-RU" sz="3600" dirty="0"/>
              <a:t> </a:t>
            </a:r>
            <a:r>
              <a:rPr lang="ru-RU" sz="3600" dirty="0" err="1"/>
              <a:t>көрбээн</a:t>
            </a:r>
            <a:r>
              <a:rPr lang="ru-RU" sz="3600" dirty="0"/>
              <a:t> </a:t>
            </a:r>
            <a:r>
              <a:rPr lang="ru-RU" sz="3600" dirty="0" err="1"/>
              <a:t>маадырлыын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err="1"/>
              <a:t>Каптагайда</a:t>
            </a:r>
            <a:r>
              <a:rPr lang="ru-RU" sz="3600" dirty="0"/>
              <a:t> </a:t>
            </a:r>
            <a:r>
              <a:rPr lang="ru-RU" sz="3600" dirty="0" err="1"/>
              <a:t>магадавас</a:t>
            </a:r>
            <a:r>
              <a:rPr lang="ru-RU" sz="3600" dirty="0"/>
              <a:t> </a:t>
            </a:r>
            <a:r>
              <a:rPr lang="ru-RU" sz="3600" dirty="0" err="1"/>
              <a:t>кижи</a:t>
            </a:r>
            <a:r>
              <a:rPr lang="ru-RU" sz="3600" dirty="0"/>
              <a:t> </a:t>
            </a:r>
            <a:r>
              <a:rPr lang="ru-RU" sz="3600" dirty="0" err="1" smtClean="0"/>
              <a:t>чогул</a:t>
            </a:r>
            <a:r>
              <a:rPr lang="ru-RU" sz="3600" dirty="0" smtClean="0"/>
              <a:t>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69458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Чаа</a:t>
            </a:r>
            <a:r>
              <a:rPr lang="ru-RU" dirty="0" smtClean="0"/>
              <a:t> </a:t>
            </a:r>
            <a:r>
              <a:rPr lang="ru-RU" dirty="0" err="1" smtClean="0"/>
              <a:t>сөстерни</a:t>
            </a:r>
            <a:r>
              <a:rPr lang="ru-RU" dirty="0" smtClean="0"/>
              <a:t> </a:t>
            </a:r>
            <a:r>
              <a:rPr lang="ru-RU" dirty="0" err="1" smtClean="0"/>
              <a:t>тайылбырлап</a:t>
            </a:r>
            <a:r>
              <a:rPr lang="ru-RU" dirty="0" smtClean="0"/>
              <a:t> </a:t>
            </a:r>
            <a:r>
              <a:rPr lang="ru-RU" dirty="0" err="1" smtClean="0"/>
              <a:t>бериңер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err="1" smtClean="0"/>
              <a:t>Кызыгааржок</a:t>
            </a:r>
            <a:r>
              <a:rPr lang="ru-RU" sz="3600" dirty="0" smtClean="0"/>
              <a:t> – </a:t>
            </a:r>
            <a:r>
              <a:rPr lang="ru-RU" sz="3600" dirty="0" err="1" smtClean="0"/>
              <a:t>төнген</a:t>
            </a:r>
            <a:r>
              <a:rPr lang="ru-RU" sz="3600" dirty="0" smtClean="0"/>
              <a:t> </a:t>
            </a:r>
            <a:r>
              <a:rPr lang="ru-RU" sz="3600" dirty="0" err="1" smtClean="0"/>
              <a:t>чери</a:t>
            </a:r>
            <a:r>
              <a:rPr lang="ru-RU" sz="3600" dirty="0" smtClean="0"/>
              <a:t> </a:t>
            </a:r>
            <a:r>
              <a:rPr lang="ru-RU" sz="3600" dirty="0" err="1" smtClean="0"/>
              <a:t>чок</a:t>
            </a:r>
            <a:endParaRPr lang="ru-RU" sz="3600" dirty="0" smtClean="0"/>
          </a:p>
          <a:p>
            <a:pPr algn="ctr"/>
            <a:r>
              <a:rPr lang="ru-RU" sz="3600" dirty="0" err="1" smtClean="0"/>
              <a:t>Октаргай</a:t>
            </a:r>
            <a:r>
              <a:rPr lang="ru-RU" sz="3600" dirty="0" smtClean="0"/>
              <a:t> - космос</a:t>
            </a:r>
          </a:p>
          <a:p>
            <a:pPr algn="ctr"/>
            <a:r>
              <a:rPr lang="ru-RU" sz="3600" dirty="0" err="1" smtClean="0"/>
              <a:t>Дүп</a:t>
            </a:r>
            <a:r>
              <a:rPr lang="ru-RU" sz="3600" dirty="0" smtClean="0"/>
              <a:t> </a:t>
            </a:r>
            <a:r>
              <a:rPr lang="ru-RU" sz="3600" dirty="0" err="1" smtClean="0"/>
              <a:t>чок</a:t>
            </a:r>
            <a:r>
              <a:rPr lang="ru-RU" sz="3600" dirty="0" smtClean="0"/>
              <a:t> – </a:t>
            </a:r>
            <a:r>
              <a:rPr lang="ru-RU" sz="3600" dirty="0" err="1" smtClean="0"/>
              <a:t>төнчү</a:t>
            </a:r>
            <a:r>
              <a:rPr lang="ru-RU" sz="3600" dirty="0" smtClean="0"/>
              <a:t> </a:t>
            </a:r>
            <a:r>
              <a:rPr lang="ru-RU" sz="3600" dirty="0" err="1" smtClean="0"/>
              <a:t>чок</a:t>
            </a:r>
            <a:endParaRPr lang="ru-RU" sz="3600" dirty="0" smtClean="0"/>
          </a:p>
          <a:p>
            <a:pPr algn="ctr"/>
            <a:r>
              <a:rPr lang="ru-RU" sz="3600" dirty="0" err="1" smtClean="0"/>
              <a:t>Дүндүүштелип</a:t>
            </a:r>
            <a:r>
              <a:rPr lang="ru-RU" sz="3600" dirty="0" smtClean="0"/>
              <a:t> – </a:t>
            </a:r>
            <a:r>
              <a:rPr lang="ru-RU" sz="3600" dirty="0" err="1" smtClean="0"/>
              <a:t>өөрү</a:t>
            </a:r>
            <a:r>
              <a:rPr lang="ru-RU" sz="3600" dirty="0" smtClean="0"/>
              <a:t> </a:t>
            </a:r>
            <a:r>
              <a:rPr lang="ru-RU" sz="3600" dirty="0" err="1" smtClean="0"/>
              <a:t>бедип</a:t>
            </a:r>
            <a:r>
              <a:rPr lang="ru-RU" sz="3600" dirty="0" smtClean="0"/>
              <a:t>, </a:t>
            </a:r>
            <a:r>
              <a:rPr lang="ru-RU" sz="3600" dirty="0" err="1" smtClean="0"/>
              <a:t>бөөлденип</a:t>
            </a:r>
            <a:r>
              <a:rPr lang="ru-RU" sz="3600" dirty="0" smtClean="0"/>
              <a:t> </a:t>
            </a:r>
            <a:r>
              <a:rPr lang="ru-RU" sz="3600" dirty="0" err="1"/>
              <a:t>ү</a:t>
            </a:r>
            <a:r>
              <a:rPr lang="ru-RU" sz="3600" dirty="0" err="1" smtClean="0"/>
              <a:t>нген</a:t>
            </a:r>
            <a:endParaRPr lang="ru-RU" sz="3600" dirty="0" smtClean="0"/>
          </a:p>
          <a:p>
            <a:pPr algn="ctr"/>
            <a:r>
              <a:rPr lang="ru-RU" sz="3600" dirty="0" err="1" smtClean="0"/>
              <a:t>Каптагай</a:t>
            </a:r>
            <a:r>
              <a:rPr lang="ru-RU" sz="3600" dirty="0"/>
              <a:t> </a:t>
            </a:r>
            <a:r>
              <a:rPr lang="ru-RU" sz="3600" dirty="0" smtClean="0"/>
              <a:t>– </a:t>
            </a:r>
            <a:r>
              <a:rPr lang="ru-RU" sz="3600" dirty="0" err="1" smtClean="0"/>
              <a:t>октаргай</a:t>
            </a:r>
            <a:r>
              <a:rPr lang="ru-RU" sz="3600" dirty="0" smtClean="0"/>
              <a:t> космос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0458377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сность">
  <a:themeElements>
    <a:clrScheme name="Ясность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68</TotalTime>
  <Words>150</Words>
  <Application>Microsoft Office PowerPoint</Application>
  <PresentationFormat>Экран (4:3)</PresentationFormat>
  <Paragraphs>31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Ясность</vt:lpstr>
      <vt:lpstr>Тыва Республиканың  Каа-Хем кожууннуң Сарыг-Сеп суурунуң муниципалдыг бюджеттен хандырылгалыг школа назыны четпээн чаштарга каттыштырган хевириниң  5 дугаар «Дамырак» аттыг уруглар сады</vt:lpstr>
      <vt:lpstr>Презентация PowerPoint</vt:lpstr>
      <vt:lpstr>Уругга сɵстерниң утказын чуруктарны кɵргүзүп тургаш, тайылбырлаар: ракета, октаргай, ужудукчу.</vt:lpstr>
      <vt:lpstr>Презентация PowerPoint</vt:lpstr>
      <vt:lpstr>Бир дугаар октаргайже ужуткан ужудукчу - Юрий Алексеевич Гагарин</vt:lpstr>
      <vt:lpstr>1961 чылдыӊ апрель 12 – Юрий Гагаринниң кижи тɵрелгетенге Октаргайже бир дугаар орукту изеп берген тɵɵгүлүг хүнү.</vt:lpstr>
      <vt:lpstr>Тывызыкты урууңарга ыдыңар</vt:lpstr>
      <vt:lpstr>Сергей Бюрбюнуң шүлүүн номчуп бериңер:</vt:lpstr>
      <vt:lpstr>Чаа сөстерни тайылбырлап бериңер:</vt:lpstr>
      <vt:lpstr>Өңнүг картонга «Дунеки дээр»-ден пластилин-биле кылып алыңар</vt:lpstr>
      <vt:lpstr>Улуу-биле четтирдим!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Тыва Республиканың  Каа-Хем кожууннуң Сарыг-Сеп суурунуң муниципалдыг бюджеттен хандырылгалыг школа назыны четпээн чаштарга каттыштырган хевириниң  5 дугаар «Дамырак» аттыг уруглар сады</dc:title>
  <dc:creator>МДОУ 5</dc:creator>
  <cp:lastModifiedBy>Пользователь Windows</cp:lastModifiedBy>
  <cp:revision>14</cp:revision>
  <dcterms:created xsi:type="dcterms:W3CDTF">2023-12-13T05:03:03Z</dcterms:created>
  <dcterms:modified xsi:type="dcterms:W3CDTF">2024-02-28T12:34:12Z</dcterms:modified>
</cp:coreProperties>
</file>