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63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0" dirty="0">
                <a:ln>
                  <a:noFill/>
                </a:ln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47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«У аквариума»</a:t>
            </a:r>
            <a:endParaRPr lang="ru-RU" sz="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800" b="1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marL="0" indent="0" algn="ctr">
              <a:buNone/>
            </a:pPr>
            <a:r>
              <a:rPr lang="ru-RU" b="1" smtClean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08.04.2024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14.04.2024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600" dirty="0">
                <a:solidFill>
                  <a:srgbClr val="0070C0"/>
                </a:solidFill>
              </a:rPr>
              <a:t>Воспитатель: </a:t>
            </a:r>
            <a:r>
              <a:rPr lang="ru-RU" sz="1600" dirty="0" err="1">
                <a:solidFill>
                  <a:srgbClr val="0070C0"/>
                </a:solidFill>
              </a:rPr>
              <a:t>Докмит</a:t>
            </a:r>
            <a:r>
              <a:rPr lang="ru-RU" sz="1600" dirty="0">
                <a:solidFill>
                  <a:srgbClr val="0070C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600" dirty="0" err="1">
                <a:solidFill>
                  <a:srgbClr val="0070C0"/>
                </a:solidFill>
              </a:rPr>
              <a:t>Седип</a:t>
            </a:r>
            <a:r>
              <a:rPr lang="ru-RU" sz="1600" dirty="0">
                <a:solidFill>
                  <a:srgbClr val="0070C0"/>
                </a:solidFill>
              </a:rPr>
              <a:t> А. А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  <a:endParaRPr lang="ru-RU" sz="16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ru-RU" sz="1600" dirty="0" err="1">
                <a:solidFill>
                  <a:srgbClr val="0070C0"/>
                </a:solidFill>
              </a:rPr>
              <a:t>Оюн</a:t>
            </a:r>
            <a:r>
              <a:rPr lang="ru-RU" sz="1600" dirty="0">
                <a:solidFill>
                  <a:srgbClr val="0070C0"/>
                </a:solidFill>
              </a:rPr>
              <a:t> С.В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600" dirty="0" err="1" smtClean="0">
                <a:solidFill>
                  <a:srgbClr val="0070C0"/>
                </a:solidFill>
              </a:rPr>
              <a:t>Шактар</a:t>
            </a:r>
            <a:r>
              <a:rPr lang="ru-RU" sz="1600" dirty="0" smtClean="0">
                <a:solidFill>
                  <a:srgbClr val="0070C0"/>
                </a:solidFill>
              </a:rPr>
              <a:t> А.О.</a:t>
            </a:r>
            <a:endParaRPr lang="ru-RU" sz="16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57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69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2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Посмотрите с ребенком на картинку и спросите: что он видит?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684461"/>
            <a:ext cx="7587590" cy="48408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2465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Рассказывая, Спросите своего ребенка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– Котенок прокрался в комнату, где стоит аквариум с рыбками , а мальчик пытается его отвлечь.</a:t>
            </a:r>
          </a:p>
          <a:p>
            <a:r>
              <a:rPr lang="ru-RU" dirty="0"/>
              <a:t>Предложить детям рассмотреть аквариум. Какой он? (Большой, круглый, на ножках. В нем чистая вода, камешки, травка (водоросли), красивые рыбки.)</a:t>
            </a:r>
          </a:p>
          <a:p>
            <a:r>
              <a:rPr lang="ru-RU" dirty="0"/>
              <a:t>Дети пришли, чтобы… (покормить рыбок). А следом за ним прибежал… (котенок).</a:t>
            </a:r>
          </a:p>
          <a:p>
            <a:r>
              <a:rPr lang="ru-RU" dirty="0"/>
              <a:t>Подбежал к аквариуму и обхватил его лапами, стараясь поймать рыбку. Поймал котенок рыбку? Почему это ему не удалось? (Рыбки за стеклом.)</a:t>
            </a:r>
          </a:p>
          <a:p>
            <a:r>
              <a:rPr lang="ru-RU" dirty="0"/>
              <a:t>Мальчик решил увести котика подальше от рыбок. Он сделал из бумаги бантик и привязал к нему веревочку. Бантик по полу ползет, котенок на бантик глядит. Интересно, побежит он за бантиком?</a:t>
            </a:r>
          </a:p>
          <a:p>
            <a:r>
              <a:rPr lang="ru-RU" dirty="0"/>
              <a:t>Девочка в красном платьице рыбок кормит, на глупого котенка любуется: "Ишь, шустрый какой! И рыбок поймать хочет</a:t>
            </a:r>
          </a:p>
        </p:txBody>
      </p:sp>
    </p:spTree>
    <p:extLst>
      <p:ext uri="{BB962C8B-B14F-4D97-AF65-F5344CB8AC3E}">
        <p14:creationId xmlns:p14="http://schemas.microsoft.com/office/powerpoint/2010/main" val="76011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Расскажите ребенку о строении рыбки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  <p:extLst>
      <p:ext uri="{BB962C8B-B14F-4D97-AF65-F5344CB8AC3E}">
        <p14:creationId xmlns:p14="http://schemas.microsoft.com/office/powerpoint/2010/main" val="241117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Слепите с ребенком рыбку из пластилина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70" y="1609725"/>
            <a:ext cx="6471060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0773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Нарисуйте с ребенком рыбку в аквариуме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70" y="1609725"/>
            <a:ext cx="6471060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460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Спросите у ребенка: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42201"/>
            <a:ext cx="6840760" cy="51305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4159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у ребенка сколько рыб в картинках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25645"/>
            <a:ext cx="3521075" cy="30750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051696"/>
            <a:ext cx="3521075" cy="36229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22864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</TotalTime>
  <Words>253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 что он видит?</vt:lpstr>
      <vt:lpstr>Рассказывая, Спросите своего ребенка</vt:lpstr>
      <vt:lpstr>Расскажите ребенку о строении рыбки</vt:lpstr>
      <vt:lpstr>Слепите с ребенком рыбку из пластилина</vt:lpstr>
      <vt:lpstr>Нарисуйте с ребенком рыбку в аквариуме </vt:lpstr>
      <vt:lpstr>Спросите у ребенка:</vt:lpstr>
      <vt:lpstr>Спросите у ребенка сколько рыб в картинках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7</cp:revision>
  <dcterms:created xsi:type="dcterms:W3CDTF">2024-01-30T03:15:17Z</dcterms:created>
  <dcterms:modified xsi:type="dcterms:W3CDTF">2024-02-29T06:59:20Z</dcterms:modified>
</cp:coreProperties>
</file>