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7" r:id="rId2"/>
  </p:sldMasterIdLst>
  <p:sldIdLst>
    <p:sldId id="279" r:id="rId3"/>
    <p:sldId id="287" r:id="rId4"/>
    <p:sldId id="297" r:id="rId5"/>
    <p:sldId id="298" r:id="rId6"/>
    <p:sldId id="299" r:id="rId7"/>
    <p:sldId id="300" r:id="rId8"/>
    <p:sldId id="296" r:id="rId9"/>
    <p:sldId id="284" r:id="rId1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8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4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9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5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9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2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87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9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227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4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21.03.2024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D6015-66F4-4606-912C-E3DF36249EBA}" type="datetime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21.03.2024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521F3-F85D-4D03-AB92-185264F005DE}" type="slidenum">
              <a:rPr kumimoji="0" lang="ru-RU" sz="1200" b="0" i="0" u="none" strike="noStrike" kern="1200" cap="none" spc="-1" normalizeH="0" baseline="0" noProof="0" smtClean="0">
                <a:ln>
                  <a:noFill/>
                </a:ln>
                <a:solidFill>
                  <a:srgbClr val="8B8B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4869160"/>
            <a:ext cx="5472607" cy="720080"/>
          </a:xfrm>
        </p:spPr>
        <p:txBody>
          <a:bodyPr/>
          <a:lstStyle/>
          <a:p>
            <a:pPr>
              <a:buNone/>
            </a:pPr>
            <a:r>
              <a:rPr lang="ru-RU" sz="20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</a:rPr>
              <a:t>Выполнил: музыкальный руководитель Трегубова В.В.</a:t>
            </a:r>
            <a:r>
              <a:rPr lang="ru-RU" sz="20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ru-RU" sz="20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682" y="1124744"/>
            <a:ext cx="6912768" cy="331236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z="26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 неделя ( с 8 по 14 апреля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II</a:t>
            </a:r>
            <a:r>
              <a:rPr lang="kk-KZ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младшая</a:t>
            </a: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группа (3 - 4 года)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Тема: «К нам </a:t>
            </a: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вернулись птицы </a:t>
            </a:r>
            <a:r>
              <a:rPr lang="ru-RU" sz="5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»</a:t>
            </a:r>
            <a:endParaRPr lang="ru-RU" sz="5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412776"/>
            <a:ext cx="7488832" cy="3816424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воспитателю.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4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980728"/>
            <a:ext cx="8064896" cy="496855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Тебе понравилось на прошлом занятии бегать ручейком. Вот сейчас так и будем бегать.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послушай песенку о ручейке. </a:t>
            </a:r>
          </a:p>
          <a:p>
            <a:pPr marL="45720" indent="0" algn="ctr">
              <a:buNone/>
            </a:pP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пора весенняя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" indent="0" algn="just">
              <a:buNone/>
            </a:pPr>
            <a:endParaRPr lang="ru-RU" sz="24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о чём эта песенка? </a:t>
            </a:r>
            <a:r>
              <a:rPr lang="ru-RU" sz="24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 ручейке)</a:t>
            </a:r>
          </a:p>
          <a:p>
            <a:pPr marL="45720" indent="0" algn="just">
              <a:buNone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и что встретил ручеёк на своём пути? </a:t>
            </a:r>
          </a:p>
          <a:p>
            <a:pPr marL="45720" indent="0" algn="just">
              <a:buNone/>
            </a:pPr>
            <a:r>
              <a:rPr lang="ru-RU" sz="24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Подснежники, барсука, медведя, зайчишек, птиц)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0" y="1772816"/>
            <a:ext cx="487363" cy="487363"/>
          </a:xfrm>
          <a:prstGeom prst="rect">
            <a:avLst/>
          </a:prstGeom>
        </p:spPr>
      </p:pic>
      <p:pic>
        <p:nvPicPr>
          <p:cNvPr id="5" name="Пришла пора весенняя (муз.Е.Чуриловой, ст.В.Бомаса) - весенние песни в вальдорфскойшколе (256 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37170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8064896" cy="3618736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Уже совсем тепло, и к нам возвращаются птицы, которые улетали на зимовку в тёплые края, потому что зимой им у нас холодно.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Пролетают в небе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Птичьи вереницы,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Из краёв далёких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К нам вернулись птицы.</a:t>
            </a: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возвращаются к нам весной? К нам возвращаются журавли, дикие утки, ласточки и много других птиц. Люди радуются прилёту птиц и строят для них скворечники – небольшие домики. Посмотри на картинки. Эти домики называются скворечниками.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7" y="3933056"/>
            <a:ext cx="3724672" cy="2793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882514"/>
            <a:ext cx="2808312" cy="28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0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920880" cy="572181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вешают на деревья, и в них заселяются птички. Послушай песню об этом.</a:t>
            </a:r>
          </a:p>
          <a:p>
            <a:pPr marL="4572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«Птичий дом»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Чуть растопит солнце вешнее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дворе у нас снежок,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Птичьи домики-скворечники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сколотим из досок.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молотком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(два раза стучим кулачками по коленкам)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Строим, строим птичий дом.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дворе тепло и весело,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Лёд ломается в реке.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Птичий домик мы повесили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берёзовом сучке.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Ждём, ждём, птички, ждём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(два раза хлопаем в ладоши)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Прилетайте в новый дом!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Ансамбль театра-студии детской песни п_у Людмилы Боковой - Птичий дом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731520"/>
            <a:ext cx="7920880" cy="564980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давайте вспомним песенку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Цыплята»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(выполняем движения по тексту)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Вышла курочка гулять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Свежей травки пощипать,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за ней ребятки -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Желтые цыплятки!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Ко-ко-ко, ко-ко-ко,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ходите далеко,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Лапками гребите,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Зернышки ищите!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Съели толстого жука,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Дождевого червяка,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Выпили водицы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корытце!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yshla_kurochka_guly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1207014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69870"/>
            <a:ext cx="5085400" cy="43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692696"/>
            <a:ext cx="8136904" cy="640871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Хоровод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«Ой, бежит ручьём вода»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Слушаем, разучиваем песенку и выполняем движения по тексту</a:t>
            </a:r>
          </a:p>
          <a:p>
            <a:pPr marL="45720" indent="0"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endParaRPr lang="ru-RU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Ой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бежит ручьём вода - нету снега , нету льда. 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 взявшись за руки)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вода! Ой, вода! Нету снега , нету льда.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Прилетели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журавли, и соловушки малы. (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Бежим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носочках, взмахивая руками)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 : Журавли, журавли и соловушки малы.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Мы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весняночку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поём, весну красную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зовём. (Машем руками, «зовём» весну)</a:t>
            </a:r>
          </a:p>
          <a:p>
            <a:pPr marL="45720" indent="0"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 Ой, поём! Ой, поём! Весну красную зовём.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Веснянка - Ой бежит ручьём во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75656" y="1988840"/>
            <a:ext cx="6192688" cy="2664296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6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6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 </a:t>
            </a:r>
            <a:r>
              <a:rPr lang="ru-RU" sz="6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внимание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7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6265</TotalTime>
  <Words>351</Words>
  <Application>Microsoft Office PowerPoint</Application>
  <PresentationFormat>Экран (4:3)</PresentationFormat>
  <Paragraphs>49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Trebuchet MS</vt:lpstr>
      <vt:lpstr>Воздушный поток</vt:lpstr>
      <vt:lpstr>1_Воздушный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150</cp:revision>
  <dcterms:created xsi:type="dcterms:W3CDTF">2017-09-25T05:51:55Z</dcterms:created>
  <dcterms:modified xsi:type="dcterms:W3CDTF">2024-03-21T14:57:34Z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