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3" r:id="rId5"/>
    <p:sldId id="264" r:id="rId6"/>
    <p:sldId id="265" r:id="rId7"/>
    <p:sldId id="269" r:id="rId8"/>
    <p:sldId id="268" r:id="rId9"/>
    <p:sldId id="26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5"/>
            <a:ext cx="7772400" cy="428627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/с №5 «Родничок»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00240"/>
            <a:ext cx="6400800" cy="3929090"/>
          </a:xfrm>
        </p:spPr>
        <p:txBody>
          <a:bodyPr>
            <a:normAutofit fontScale="77500" lnSpcReduction="20000"/>
          </a:bodyPr>
          <a:lstStyle/>
          <a:p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b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(с 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en-US" sz="36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ru-RU" sz="36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апреля 2024г.)</a:t>
            </a:r>
            <a:b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младшая группа </a:t>
            </a:r>
            <a: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15 минут</a:t>
            </a:r>
          </a:p>
          <a:p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pPr algn="r"/>
            <a:endParaRPr lang="ru-RU" sz="19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500174"/>
            <a:ext cx="6986614" cy="3714776"/>
          </a:xfrm>
        </p:spPr>
        <p:txBody>
          <a:bodyPr>
            <a:normAutofit fontScale="85000" lnSpcReduction="10000"/>
          </a:bodyPr>
          <a:lstStyle/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 </a:t>
            </a: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пожалуйста, фотографии. </a:t>
            </a: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  <a:p>
            <a:pPr algn="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500174"/>
            <a:ext cx="6986614" cy="3714776"/>
          </a:xfrm>
        </p:spPr>
        <p:txBody>
          <a:bodyPr>
            <a:normAutofit/>
          </a:bodyPr>
          <a:lstStyle/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5" name="Рисунок 4" descr="C:\Users\ДОУ №5\Desktop\Ндисовая папка (7)\img5.jpg"/>
          <p:cNvPicPr/>
          <p:nvPr/>
        </p:nvPicPr>
        <p:blipFill>
          <a:blip r:embed="rId3" cstate="print"/>
          <a:srcRect l="6030" t="3038" r="6030"/>
          <a:stretch>
            <a:fillRect/>
          </a:stretch>
        </p:blipFill>
        <p:spPr bwMode="auto">
          <a:xfrm>
            <a:off x="1643042" y="1428736"/>
            <a:ext cx="5286412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500174"/>
            <a:ext cx="6986614" cy="3714776"/>
          </a:xfrm>
        </p:spPr>
        <p:txBody>
          <a:bodyPr>
            <a:normAutofit/>
          </a:bodyPr>
          <a:lstStyle/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5" name="Рисунок 4" descr="C:\Users\ДОУ №5\Desktop\Ндисовая папка (7)\img6.jpg"/>
          <p:cNvPicPr/>
          <p:nvPr/>
        </p:nvPicPr>
        <p:blipFill>
          <a:blip r:embed="rId3" cstate="print"/>
          <a:srcRect l="5683" r="5683"/>
          <a:stretch>
            <a:fillRect/>
          </a:stretch>
        </p:blipFill>
        <p:spPr bwMode="auto">
          <a:xfrm>
            <a:off x="1643042" y="1500174"/>
            <a:ext cx="5857916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500174"/>
            <a:ext cx="6986614" cy="3714776"/>
          </a:xfrm>
        </p:spPr>
        <p:txBody>
          <a:bodyPr>
            <a:normAutofit/>
          </a:bodyPr>
          <a:lstStyle/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6" name="Рисунок 5" descr="C:\Users\ДОУ №5\Desktop\Ндисовая папка (7)\img7 (1).jpg"/>
          <p:cNvPicPr/>
          <p:nvPr/>
        </p:nvPicPr>
        <p:blipFill>
          <a:blip r:embed="rId3" cstate="print"/>
          <a:srcRect l="5534" r="5535"/>
          <a:stretch>
            <a:fillRect/>
          </a:stretch>
        </p:blipFill>
        <p:spPr bwMode="auto">
          <a:xfrm>
            <a:off x="1643042" y="1428736"/>
            <a:ext cx="5072098" cy="364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500174"/>
            <a:ext cx="6986614" cy="3714776"/>
          </a:xfrm>
        </p:spPr>
        <p:txBody>
          <a:bodyPr>
            <a:normAutofit/>
          </a:bodyPr>
          <a:lstStyle/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5" name="Рисунок 4" descr="C:\Users\ДОУ №5\Desktop\Ндисовая папка (7)\5-Dyhatelnaya-gimnastika.jpg"/>
          <p:cNvPicPr/>
          <p:nvPr/>
        </p:nvPicPr>
        <p:blipFill>
          <a:blip r:embed="rId3"/>
          <a:srcRect l="4771" t="1858" b="53011"/>
          <a:stretch>
            <a:fillRect/>
          </a:stretch>
        </p:blipFill>
        <p:spPr bwMode="auto">
          <a:xfrm>
            <a:off x="1428728" y="1357298"/>
            <a:ext cx="6143668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500174"/>
            <a:ext cx="6986614" cy="3714776"/>
          </a:xfrm>
        </p:spPr>
        <p:txBody>
          <a:bodyPr>
            <a:normAutofit/>
          </a:bodyPr>
          <a:lstStyle/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5" name="Рисунок 4" descr="C:\Users\ДОУ №5\Downloads\4ff851cf743ab498ab7f522f8f93c696.jpeg"/>
          <p:cNvPicPr/>
          <p:nvPr/>
        </p:nvPicPr>
        <p:blipFill>
          <a:blip r:embed="rId3" cstate="print"/>
          <a:srcRect l="1111" t="53949"/>
          <a:stretch>
            <a:fillRect/>
          </a:stretch>
        </p:blipFill>
        <p:spPr bwMode="auto">
          <a:xfrm>
            <a:off x="1428728" y="1643050"/>
            <a:ext cx="6357982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500174"/>
            <a:ext cx="6986614" cy="3714776"/>
          </a:xfrm>
        </p:spPr>
        <p:txBody>
          <a:bodyPr>
            <a:normAutofit/>
          </a:bodyPr>
          <a:lstStyle/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7" name="Рисунок 6" descr="C:\Users\ДОУ №5\Desktop\Ндисовая папка (7)\5-Dyhatelnaya-gimnastika.jpg"/>
          <p:cNvPicPr/>
          <p:nvPr/>
        </p:nvPicPr>
        <p:blipFill>
          <a:blip r:embed="rId3"/>
          <a:srcRect t="46153" b="4775"/>
          <a:stretch>
            <a:fillRect/>
          </a:stretch>
        </p:blipFill>
        <p:spPr bwMode="auto">
          <a:xfrm>
            <a:off x="1500166" y="1500174"/>
            <a:ext cx="6357982" cy="364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500174"/>
            <a:ext cx="6986614" cy="3714776"/>
          </a:xfrm>
        </p:spPr>
        <p:txBody>
          <a:bodyPr>
            <a:normAutofit/>
          </a:bodyPr>
          <a:lstStyle/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  <a:p>
            <a:pPr algn="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37</Words>
  <PresentationFormat>Экран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МБДОУ д/с №5 «Родничок»  комбинированного вида с. Сарыг-Сеп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№5 «Родничок»  комбинированного вида с. Сарыг-Сеп</dc:title>
  <dc:creator>ДОУ №5</dc:creator>
  <cp:lastModifiedBy>Пользователь Windows</cp:lastModifiedBy>
  <cp:revision>4</cp:revision>
  <dcterms:created xsi:type="dcterms:W3CDTF">2024-01-25T15:55:49Z</dcterms:created>
  <dcterms:modified xsi:type="dcterms:W3CDTF">2024-01-27T08:44:20Z</dcterms:modified>
</cp:coreProperties>
</file>