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90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sz="5400" b="1" dirty="0">
                <a:solidFill>
                  <a:srgbClr val="FFC00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</a:rPr>
              <a:t>«Курочка Ряба»</a:t>
            </a:r>
            <a:endParaRPr lang="ru-RU" sz="66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00B050"/>
                </a:solidFill>
              </a:rPr>
              <a:t>II</a:t>
            </a:r>
            <a:r>
              <a:rPr lang="ru-RU" b="1" dirty="0">
                <a:solidFill>
                  <a:srgbClr val="00B050"/>
                </a:solidFill>
              </a:rPr>
              <a:t> младшая группа (3 - 4 лет)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B050"/>
                </a:solidFill>
              </a:rPr>
              <a:t>С </a:t>
            </a:r>
            <a:r>
              <a:rPr lang="ru-RU" b="1" dirty="0" smtClean="0">
                <a:solidFill>
                  <a:srgbClr val="00B050"/>
                </a:solidFill>
              </a:rPr>
              <a:t>08.04.2024 </a:t>
            </a:r>
            <a:r>
              <a:rPr lang="ru-RU" b="1" dirty="0">
                <a:solidFill>
                  <a:srgbClr val="00B050"/>
                </a:solidFill>
              </a:rPr>
              <a:t>г. </a:t>
            </a:r>
            <a:r>
              <a:rPr lang="ru-RU" b="1">
                <a:solidFill>
                  <a:srgbClr val="00B050"/>
                </a:solidFill>
              </a:rPr>
              <a:t>по </a:t>
            </a:r>
            <a:r>
              <a:rPr lang="ru-RU" b="1" smtClean="0">
                <a:solidFill>
                  <a:srgbClr val="00B050"/>
                </a:solidFill>
              </a:rPr>
              <a:t>14</a:t>
            </a:r>
            <a:r>
              <a:rPr lang="ru-RU" b="1" smtClean="0">
                <a:solidFill>
                  <a:srgbClr val="00B050"/>
                </a:solidFill>
              </a:rPr>
              <a:t>.04.2024 </a:t>
            </a:r>
            <a:r>
              <a:rPr lang="ru-RU" b="1" dirty="0">
                <a:solidFill>
                  <a:srgbClr val="00B050"/>
                </a:solidFill>
              </a:rPr>
              <a:t>г.</a:t>
            </a:r>
          </a:p>
          <a:p>
            <a:pPr marL="0" indent="0" algn="ctr">
              <a:buNone/>
            </a:pPr>
            <a:endParaRPr lang="ru-RU" dirty="0">
              <a:solidFill>
                <a:srgbClr val="00B050"/>
              </a:solidFill>
            </a:endParaRPr>
          </a:p>
          <a:p>
            <a:pPr marL="0" indent="0" algn="r">
              <a:buNone/>
            </a:pPr>
            <a:r>
              <a:rPr lang="ru-RU" sz="1800" dirty="0">
                <a:solidFill>
                  <a:srgbClr val="0070C0"/>
                </a:solidFill>
              </a:rPr>
              <a:t>Воспитатель: </a:t>
            </a:r>
            <a:r>
              <a:rPr lang="ru-RU" sz="1800" dirty="0" err="1">
                <a:solidFill>
                  <a:srgbClr val="0070C0"/>
                </a:solidFill>
              </a:rPr>
              <a:t>Кундуу</a:t>
            </a:r>
            <a:r>
              <a:rPr lang="ru-RU" sz="1800" dirty="0">
                <a:solidFill>
                  <a:srgbClr val="0070C0"/>
                </a:solidFill>
              </a:rPr>
              <a:t> Б.Р.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4042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>
                <a:solidFill>
                  <a:srgbClr val="C00000"/>
                </a:solidFill>
              </a:rPr>
              <a:t>Уважаемые родители!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Во время деятельности с ребенком, </a:t>
            </a:r>
            <a:br>
              <a:rPr lang="ru-RU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 </a:t>
            </a:r>
            <a:br>
              <a:rPr lang="ru-RU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или лично вашему воспитателю.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3363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Прочитайте ребенку русскую народную сказку «Курочка Ряба»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683543"/>
            <a:ext cx="8424936" cy="5003785"/>
          </a:xfrm>
        </p:spPr>
      </p:pic>
    </p:spTree>
    <p:extLst>
      <p:ext uri="{BB962C8B-B14F-4D97-AF65-F5344CB8AC3E}">
        <p14:creationId xmlns:p14="http://schemas.microsoft.com/office/powerpoint/2010/main" val="2421950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После чтения перескажите с ребенком сказку по таблице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554162"/>
            <a:ext cx="5184575" cy="4923085"/>
          </a:xfrm>
        </p:spPr>
      </p:pic>
    </p:spTree>
    <p:extLst>
      <p:ext uri="{BB962C8B-B14F-4D97-AF65-F5344CB8AC3E}">
        <p14:creationId xmlns:p14="http://schemas.microsoft.com/office/powerpoint/2010/main" val="1891839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Поиграйте с ребенком в игру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554162"/>
            <a:ext cx="7148224" cy="4971181"/>
          </a:xfrm>
        </p:spPr>
      </p:pic>
    </p:spTree>
    <p:extLst>
      <p:ext uri="{BB962C8B-B14F-4D97-AF65-F5344CB8AC3E}">
        <p14:creationId xmlns:p14="http://schemas.microsoft.com/office/powerpoint/2010/main" val="1581927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Нарисуйте с ребенком золотое яичко 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3827" y="1554163"/>
            <a:ext cx="6348746" cy="4525962"/>
          </a:xfrm>
        </p:spPr>
      </p:pic>
    </p:spTree>
    <p:extLst>
      <p:ext uri="{BB962C8B-B14F-4D97-AF65-F5344CB8AC3E}">
        <p14:creationId xmlns:p14="http://schemas.microsoft.com/office/powerpoint/2010/main" val="3150279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Поиграйте с ребенком в игру «Что перепутал художник?»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772816"/>
            <a:ext cx="7940342" cy="4896544"/>
          </a:xfrm>
        </p:spPr>
      </p:pic>
    </p:spTree>
    <p:extLst>
      <p:ext uri="{BB962C8B-B14F-4D97-AF65-F5344CB8AC3E}">
        <p14:creationId xmlns:p14="http://schemas.microsoft.com/office/powerpoint/2010/main" val="1737493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dirty="0" smtClean="0">
                <a:solidFill>
                  <a:srgbClr val="0070C0"/>
                </a:solidFill>
              </a:rPr>
              <a:t>Спасибо! Молодцы!</a:t>
            </a:r>
            <a:endParaRPr lang="ru-RU" sz="5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1714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</TotalTime>
  <Words>72</Words>
  <Application>Microsoft Office PowerPoint</Application>
  <PresentationFormat>Экран (4:3)</PresentationFormat>
  <Paragraphs>13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Презентация PowerPoint</vt:lpstr>
      <vt:lpstr>Презентация PowerPoint</vt:lpstr>
      <vt:lpstr>Прочитайте ребенку русскую народную сказку «Курочка Ряба»</vt:lpstr>
      <vt:lpstr>После чтения перескажите с ребенком сказку по таблице</vt:lpstr>
      <vt:lpstr>Поиграйте с ребенком в игру</vt:lpstr>
      <vt:lpstr>Нарисуйте с ребенком золотое яичко </vt:lpstr>
      <vt:lpstr>Поиграйте с ребенком в игру «Что перепутал художник?»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МДОУ 5</dc:creator>
  <cp:lastModifiedBy>Ирина</cp:lastModifiedBy>
  <cp:revision>4</cp:revision>
  <dcterms:created xsi:type="dcterms:W3CDTF">2024-02-15T07:48:31Z</dcterms:created>
  <dcterms:modified xsi:type="dcterms:W3CDTF">2024-02-28T03:59:05Z</dcterms:modified>
</cp:coreProperties>
</file>