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30.01.2024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30.01.2024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30.01.2024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30.01.2024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C:\Users\ДОУ №5\Desktop\1616994976_40-p-fon-dlya-prezentatsii-fizkultura-4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4763"/>
            <a:ext cx="9144000" cy="6867526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785786" y="357167"/>
            <a:ext cx="764386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Муниципальное бюджетное образовательное учреждение детский сад № 5 «Родничок» комбинированного вида с. Сарыг-Сеп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857356" y="1714488"/>
            <a:ext cx="535785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Дистанционное обучение</a:t>
            </a:r>
            <a:b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II</a:t>
            </a: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неделя </a:t>
            </a: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240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8</a:t>
            </a:r>
            <a:r>
              <a:rPr lang="ru-RU" sz="240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-1</a:t>
            </a:r>
            <a:r>
              <a:rPr lang="ru-RU" sz="240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r>
              <a:rPr lang="ru-RU" sz="240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апреля 2024г</a:t>
            </a: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.)</a:t>
            </a:r>
            <a:b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средняя группа</a:t>
            </a:r>
            <a:b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длительность занятия 20 минут</a:t>
            </a:r>
            <a:b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Физическая культура</a:t>
            </a:r>
            <a:endParaRPr lang="ru-RU" sz="2400" i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5000628" y="4813994"/>
            <a:ext cx="400052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Подготовил: руководитель </a:t>
            </a:r>
          </a:p>
          <a:p>
            <a:pPr algn="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 физическому воспитанию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Серен Рада Ооржаковна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C:\Users\ДОУ №5\Desktop\1616994976_40-p-fon-dlya-prezentatsii-fizkultura-4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4763"/>
            <a:ext cx="9144000" cy="6867526"/>
          </a:xfrm>
          <a:prstGeom prst="rect">
            <a:avLst/>
          </a:prstGeom>
          <a:noFill/>
        </p:spPr>
      </p:pic>
      <p:sp>
        <p:nvSpPr>
          <p:cNvPr id="6" name="Прямоугольник 5"/>
          <p:cNvSpPr/>
          <p:nvPr/>
        </p:nvSpPr>
        <p:spPr>
          <a:xfrm>
            <a:off x="1857356" y="1428736"/>
            <a:ext cx="535785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Уважаемые родители!</a:t>
            </a:r>
            <a:br>
              <a:rPr lang="ru-RU" sz="2400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Во время деятельности с ребёнком сделайте, пожалуйста, фотографии.</a:t>
            </a:r>
            <a:br>
              <a:rPr lang="ru-RU" sz="2400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Отправить фотографии можно в группу или лично вашему воспитателю</a:t>
            </a:r>
            <a:r>
              <a:rPr lang="ru-RU" sz="1600" i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400" i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ДОУ №5\Desktop\1616994976_40-p-fon-dlya-prezentatsii-fizkultura-4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4763"/>
            <a:ext cx="9144000" cy="6867526"/>
          </a:xfrm>
          <a:prstGeom prst="rect">
            <a:avLst/>
          </a:prstGeom>
          <a:noFill/>
        </p:spPr>
      </p:pic>
      <p:sp>
        <p:nvSpPr>
          <p:cNvPr id="7171" name="Rectangle 3"/>
          <p:cNvSpPr>
            <a:spLocks noChangeArrowheads="1"/>
          </p:cNvSpPr>
          <p:nvPr/>
        </p:nvSpPr>
        <p:spPr bwMode="auto">
          <a:xfrm>
            <a:off x="357158" y="2214554"/>
            <a:ext cx="5143536" cy="144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3810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000" b="0" i="0" u="sng" strike="noStrike" cap="none" normalizeH="0" baseline="0" dirty="0" smtClean="0">
              <a:ln>
                <a:noFill/>
              </a:ln>
              <a:solidFill>
                <a:srgbClr val="008080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3810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000" u="sng" dirty="0" smtClean="0">
              <a:solidFill>
                <a:srgbClr val="008080"/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3810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000" b="0" i="0" u="sng" strike="noStrike" cap="none" normalizeH="0" baseline="0" dirty="0" smtClean="0">
              <a:ln>
                <a:noFill/>
              </a:ln>
              <a:solidFill>
                <a:srgbClr val="008080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3810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000" u="sng" dirty="0" smtClean="0">
              <a:solidFill>
                <a:srgbClr val="008080"/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3810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kumimoji="0" lang="ru-RU" sz="1600" b="0" i="0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И.п.</a:t>
            </a:r>
            <a:r>
              <a:rPr kumimoji="0" lang="ru-RU" sz="1600" b="0" i="0" strike="noStrike" cap="none" normalizeH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Ходьба на месте</a:t>
            </a:r>
            <a:r>
              <a:rPr kumimoji="0" lang="ru-RU" sz="1600" b="0" i="0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</a:t>
            </a:r>
            <a:endParaRPr lang="ru-RU" sz="1600" dirty="0" smtClean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3810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kumimoji="0" lang="ru-RU" sz="1600" b="0" i="0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И.п</a:t>
            </a:r>
            <a:r>
              <a:rPr lang="ru-RU" sz="1600" baseline="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r>
              <a:rPr kumimoji="0" lang="ru-RU" sz="1600" b="0" i="0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Наклоны головой вправо и влево </a:t>
            </a:r>
            <a:endParaRPr lang="ru-RU" sz="1600" dirty="0" smtClean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3810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1600" b="0" i="0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Выполнить 8-10 раз.</a:t>
            </a:r>
            <a:endParaRPr kumimoji="0" lang="ru-RU" sz="1600" b="0" i="0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Рисунок 4" descr="C:\Users\ДОУ №5\Downloads\6c414dd0-9e6d-472e-8b88-9811656764da.jpeg"/>
          <p:cNvPicPr/>
          <p:nvPr/>
        </p:nvPicPr>
        <p:blipFill>
          <a:blip r:embed="rId3"/>
          <a:srcRect t="7502" r="52378" b="67842"/>
          <a:stretch>
            <a:fillRect/>
          </a:stretch>
        </p:blipFill>
        <p:spPr bwMode="auto">
          <a:xfrm>
            <a:off x="714348" y="571480"/>
            <a:ext cx="3929089" cy="15716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Рисунок 5" descr="C:\Users\ДОУ №5\Downloads\6c414dd0-9e6d-472e-8b88-9811656764da.jpeg"/>
          <p:cNvPicPr/>
          <p:nvPr/>
        </p:nvPicPr>
        <p:blipFill>
          <a:blip r:embed="rId3"/>
          <a:srcRect t="37838" r="52058" b="36036"/>
          <a:stretch>
            <a:fillRect/>
          </a:stretch>
        </p:blipFill>
        <p:spPr bwMode="auto">
          <a:xfrm>
            <a:off x="5429256" y="2928934"/>
            <a:ext cx="2990851" cy="1428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ДОУ №5\Desktop\1616994976_40-p-fon-dlya-prezentatsii-fizkultura-4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4763"/>
            <a:ext cx="9144000" cy="6867526"/>
          </a:xfrm>
          <a:prstGeom prst="rect">
            <a:avLst/>
          </a:prstGeom>
          <a:noFill/>
        </p:spPr>
      </p:pic>
      <p:sp>
        <p:nvSpPr>
          <p:cNvPr id="7171" name="Rectangle 3"/>
          <p:cNvSpPr>
            <a:spLocks noChangeArrowheads="1"/>
          </p:cNvSpPr>
          <p:nvPr/>
        </p:nvSpPr>
        <p:spPr bwMode="auto">
          <a:xfrm>
            <a:off x="2428860" y="2214554"/>
            <a:ext cx="4071966" cy="144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3810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000" b="0" i="0" u="sng" strike="noStrike" cap="none" normalizeH="0" baseline="0" dirty="0" smtClean="0">
              <a:ln>
                <a:noFill/>
              </a:ln>
              <a:solidFill>
                <a:srgbClr val="008080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3810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000" u="sng" dirty="0" smtClean="0">
              <a:solidFill>
                <a:srgbClr val="008080"/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3810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000" b="0" i="0" u="sng" strike="noStrike" cap="none" normalizeH="0" baseline="0" dirty="0" smtClean="0">
              <a:ln>
                <a:noFill/>
              </a:ln>
              <a:solidFill>
                <a:srgbClr val="008080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3810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000" u="sng" dirty="0" smtClean="0">
              <a:solidFill>
                <a:srgbClr val="008080"/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3810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kumimoji="0" lang="ru-RU" sz="1600" b="0" i="0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И.п.</a:t>
            </a:r>
            <a:r>
              <a:rPr kumimoji="0" lang="ru-RU" sz="1600" b="0" i="0" strike="noStrike" cap="none" normalizeH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Махи руками</a:t>
            </a:r>
            <a:r>
              <a:rPr kumimoji="0" lang="ru-RU" sz="1600" b="0" i="0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</a:t>
            </a:r>
            <a:endParaRPr lang="ru-RU" sz="1600" dirty="0" smtClean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3810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kumimoji="0" lang="ru-RU" sz="1600" b="0" i="0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И.п</a:t>
            </a:r>
            <a:r>
              <a:rPr lang="ru-RU" sz="1600" baseline="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r>
              <a:rPr kumimoji="0" lang="ru-RU" sz="1600" b="0" i="0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Повороты туловища вправо и влево.</a:t>
            </a:r>
            <a:r>
              <a:rPr kumimoji="0" lang="ru-RU" sz="1600" b="0" i="0" strike="noStrike" cap="none" normalizeH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Выполнить 8-10 раз.</a:t>
            </a:r>
            <a:endParaRPr kumimoji="0" lang="ru-RU" sz="1600" b="0" i="0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Рисунок 6" descr="C:\Users\ДОУ №5\Downloads\6c414dd0-9e6d-472e-8b88-9811656764da.jpeg"/>
          <p:cNvPicPr/>
          <p:nvPr/>
        </p:nvPicPr>
        <p:blipFill>
          <a:blip r:embed="rId3"/>
          <a:srcRect t="68469" r="75147" b="5405"/>
          <a:stretch>
            <a:fillRect/>
          </a:stretch>
        </p:blipFill>
        <p:spPr bwMode="auto">
          <a:xfrm>
            <a:off x="1071538" y="785794"/>
            <a:ext cx="2143140" cy="1857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Рисунок 7" descr="C:\Users\ДОУ №5\Downloads\0uoUi5vTzZw.jpg"/>
          <p:cNvPicPr/>
          <p:nvPr/>
        </p:nvPicPr>
        <p:blipFill>
          <a:blip r:embed="rId4"/>
          <a:srcRect t="3704" r="77392" b="69801"/>
          <a:stretch>
            <a:fillRect/>
          </a:stretch>
        </p:blipFill>
        <p:spPr bwMode="auto">
          <a:xfrm>
            <a:off x="6000760" y="785794"/>
            <a:ext cx="2143140" cy="1857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ДОУ №5\Desktop\1616994976_40-p-fon-dlya-prezentatsii-fizkultura-4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4763"/>
            <a:ext cx="9144000" cy="6867526"/>
          </a:xfrm>
          <a:prstGeom prst="rect">
            <a:avLst/>
          </a:prstGeom>
          <a:noFill/>
        </p:spPr>
      </p:pic>
      <p:sp>
        <p:nvSpPr>
          <p:cNvPr id="7171" name="Rectangle 3"/>
          <p:cNvSpPr>
            <a:spLocks noChangeArrowheads="1"/>
          </p:cNvSpPr>
          <p:nvPr/>
        </p:nvSpPr>
        <p:spPr bwMode="auto">
          <a:xfrm>
            <a:off x="3000364" y="1357298"/>
            <a:ext cx="3500462" cy="24314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3810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000" b="0" i="0" u="sng" strike="noStrike" cap="none" normalizeH="0" baseline="0" dirty="0" smtClean="0">
              <a:ln>
                <a:noFill/>
              </a:ln>
              <a:solidFill>
                <a:srgbClr val="008080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3810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000" u="sng" dirty="0" smtClean="0">
              <a:solidFill>
                <a:srgbClr val="008080"/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3810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000" b="0" i="0" u="sng" strike="noStrike" cap="none" normalizeH="0" baseline="0" dirty="0" smtClean="0">
              <a:ln>
                <a:noFill/>
              </a:ln>
              <a:solidFill>
                <a:srgbClr val="008080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3810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000" u="sng" dirty="0" smtClean="0">
              <a:solidFill>
                <a:srgbClr val="008080"/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3810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kumimoji="0" lang="ru-RU" sz="1600" b="0" i="0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И.п.</a:t>
            </a:r>
            <a:r>
              <a:rPr kumimoji="0" lang="ru-RU" sz="1600" b="0" i="0" strike="noStrike" cap="none" normalizeH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Стоя на ширине плеч</a:t>
            </a:r>
            <a:r>
              <a:rPr kumimoji="0" lang="ru-RU" sz="1600" b="0" i="0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Наклоны вперед, поочерёдное</a:t>
            </a:r>
            <a:r>
              <a:rPr kumimoji="0" lang="ru-RU" sz="1600" b="0" i="0" strike="noStrike" cap="none" normalizeH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касание кончиков пальцев ног. (8-10 раз)</a:t>
            </a:r>
            <a:endParaRPr lang="ru-RU" sz="1600" dirty="0" smtClean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3810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kumimoji="0" lang="ru-RU" sz="1600" b="0" i="0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И.п</a:t>
            </a:r>
            <a:r>
              <a:rPr lang="ru-RU" sz="1600" baseline="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r>
              <a:rPr kumimoji="0" lang="ru-RU" sz="1600" b="0" i="0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Стоя на ширине плеч, наклоны, махи руками «мельница».</a:t>
            </a:r>
            <a:r>
              <a:rPr kumimoji="0" lang="ru-RU" sz="1600" b="0" i="0" strike="noStrike" cap="none" normalizeH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Выполнить 8-10 раз.</a:t>
            </a:r>
            <a:endParaRPr kumimoji="0" lang="ru-RU" sz="1600" b="0" i="0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" name="Рисунок 9" descr="C:\Users\ДОУ №5\Downloads\0uoUi5vTzZw.jpg"/>
          <p:cNvPicPr/>
          <p:nvPr/>
        </p:nvPicPr>
        <p:blipFill>
          <a:blip r:embed="rId3"/>
          <a:srcRect t="69516" r="75307" b="5128"/>
          <a:stretch>
            <a:fillRect/>
          </a:stretch>
        </p:blipFill>
        <p:spPr bwMode="auto">
          <a:xfrm>
            <a:off x="428596" y="642918"/>
            <a:ext cx="2357454" cy="22145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Рисунок 10" descr="C:\Users\ДОУ №5\Downloads\0uoUi5vTzZw.jpg"/>
          <p:cNvPicPr/>
          <p:nvPr/>
        </p:nvPicPr>
        <p:blipFill>
          <a:blip r:embed="rId3"/>
          <a:srcRect t="35613" r="75949" b="36752"/>
          <a:stretch>
            <a:fillRect/>
          </a:stretch>
        </p:blipFill>
        <p:spPr bwMode="auto">
          <a:xfrm>
            <a:off x="6572264" y="2571744"/>
            <a:ext cx="2214578" cy="20002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ДОУ №5\Desktop\1616994976_40-p-fon-dlya-prezentatsii-fizkultura-4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4763"/>
            <a:ext cx="9144000" cy="6867526"/>
          </a:xfrm>
          <a:prstGeom prst="rect">
            <a:avLst/>
          </a:prstGeom>
          <a:noFill/>
        </p:spPr>
      </p:pic>
      <p:sp>
        <p:nvSpPr>
          <p:cNvPr id="7171" name="Rectangle 3"/>
          <p:cNvSpPr>
            <a:spLocks noChangeArrowheads="1"/>
          </p:cNvSpPr>
          <p:nvPr/>
        </p:nvSpPr>
        <p:spPr bwMode="auto">
          <a:xfrm>
            <a:off x="4000496" y="928670"/>
            <a:ext cx="4429156" cy="20621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3810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000" b="0" i="0" u="sng" strike="noStrike" cap="none" normalizeH="0" baseline="0" dirty="0" smtClean="0">
              <a:ln>
                <a:noFill/>
              </a:ln>
              <a:solidFill>
                <a:srgbClr val="008080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3810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000" u="sng" dirty="0" smtClean="0">
              <a:solidFill>
                <a:srgbClr val="008080"/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lvl="0" indent="381000" fontAlgn="base">
              <a:spcBef>
                <a:spcPct val="0"/>
              </a:spcBef>
              <a:spcAft>
                <a:spcPct val="0"/>
              </a:spcAft>
            </a:pPr>
            <a:r>
              <a:rPr lang="ru-RU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И.п.  Наклон вперёд, руки вперёд, дотянуться до носков ног, выдох.</a:t>
            </a:r>
            <a:r>
              <a:rPr kumimoji="0" lang="ru-RU" b="0" i="0" strike="noStrike" cap="none" normalizeH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(8-10 раз)</a:t>
            </a:r>
          </a:p>
          <a:p>
            <a:pPr lvl="0" indent="381000" fontAlgn="base">
              <a:spcBef>
                <a:spcPct val="0"/>
              </a:spcBef>
              <a:spcAft>
                <a:spcPct val="0"/>
              </a:spcAft>
            </a:pPr>
            <a:r>
              <a:rPr kumimoji="0" lang="ru-RU" b="0" i="0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И.п</a:t>
            </a:r>
            <a:r>
              <a:rPr lang="ru-RU" baseline="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r>
              <a:rPr kumimoji="0" lang="ru-RU" b="0" i="0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Сидя, ноги врозь. Повороты корпусом </a:t>
            </a:r>
            <a:r>
              <a:rPr lang="ru-RU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вправо и влево. </a:t>
            </a:r>
            <a:r>
              <a:rPr kumimoji="0" lang="ru-RU" b="0" i="0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Выполнить 8-10 раз.</a:t>
            </a:r>
            <a:endParaRPr kumimoji="0" lang="ru-RU" b="0" i="0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Рисунок 6" descr="http://worldofschool.ru/public/page_images/1027/400x0-z4_1.jpg"/>
          <p:cNvPicPr/>
          <p:nvPr/>
        </p:nvPicPr>
        <p:blipFill>
          <a:blip r:embed="rId3"/>
          <a:srcRect l="38636"/>
          <a:stretch>
            <a:fillRect/>
          </a:stretch>
        </p:blipFill>
        <p:spPr bwMode="auto">
          <a:xfrm>
            <a:off x="571472" y="1142984"/>
            <a:ext cx="2571768" cy="1500198"/>
          </a:xfrm>
          <a:prstGeom prst="rect">
            <a:avLst/>
          </a:prstGeom>
          <a:noFill/>
        </p:spPr>
      </p:pic>
      <p:pic>
        <p:nvPicPr>
          <p:cNvPr id="8" name="Рисунок 7" descr="C:\Users\ДОУ №5\Downloads\slide-4.jpg"/>
          <p:cNvPicPr/>
          <p:nvPr/>
        </p:nvPicPr>
        <p:blipFill>
          <a:blip r:embed="rId4" cstate="print"/>
          <a:srcRect t="2602" r="52266" b="75464"/>
          <a:stretch>
            <a:fillRect/>
          </a:stretch>
        </p:blipFill>
        <p:spPr bwMode="auto">
          <a:xfrm>
            <a:off x="5286380" y="2786058"/>
            <a:ext cx="2857520" cy="15716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ДОУ №5\Desktop\1616994976_40-p-fon-dlya-prezentatsii-fizkultura-4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4763"/>
            <a:ext cx="9144000" cy="6867526"/>
          </a:xfrm>
          <a:prstGeom prst="rect">
            <a:avLst/>
          </a:prstGeom>
          <a:noFill/>
        </p:spPr>
      </p:pic>
      <p:sp>
        <p:nvSpPr>
          <p:cNvPr id="7171" name="Rectangle 3"/>
          <p:cNvSpPr>
            <a:spLocks noChangeArrowheads="1"/>
          </p:cNvSpPr>
          <p:nvPr/>
        </p:nvSpPr>
        <p:spPr bwMode="auto">
          <a:xfrm>
            <a:off x="3571868" y="928670"/>
            <a:ext cx="4857784" cy="15081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3810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000" b="0" i="0" u="sng" strike="noStrike" cap="none" normalizeH="0" baseline="0" dirty="0" smtClean="0">
              <a:ln>
                <a:noFill/>
              </a:ln>
              <a:solidFill>
                <a:srgbClr val="008080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3810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000" u="sng" dirty="0" smtClean="0">
              <a:solidFill>
                <a:srgbClr val="008080"/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lvl="0" indent="381000" fontAlgn="base">
              <a:spcBef>
                <a:spcPct val="0"/>
              </a:spcBef>
              <a:spcAft>
                <a:spcPct val="0"/>
              </a:spcAft>
            </a:pPr>
            <a:r>
              <a:rPr lang="ru-RU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И.п.  Сидя, ноги вместе. Поочерёдное поднимание ног</a:t>
            </a:r>
            <a:r>
              <a:rPr kumimoji="0" lang="ru-RU" b="0" i="0" strike="noStrike" cap="none" normalizeH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(8-10 раз)</a:t>
            </a:r>
          </a:p>
          <a:p>
            <a:pPr lvl="0" indent="381000" fontAlgn="base">
              <a:spcBef>
                <a:spcPct val="0"/>
              </a:spcBef>
              <a:spcAft>
                <a:spcPct val="0"/>
              </a:spcAft>
            </a:pPr>
            <a:r>
              <a:rPr kumimoji="0" lang="ru-RU" b="0" i="0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И.п</a:t>
            </a:r>
            <a:r>
              <a:rPr lang="ru-RU" baseline="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r>
              <a:rPr kumimoji="0" lang="ru-RU" b="0" i="0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</a:t>
            </a:r>
            <a:r>
              <a:rPr kumimoji="0" lang="ru-RU" b="0" i="0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тоя,</a:t>
            </a:r>
            <a:r>
              <a:rPr kumimoji="0" lang="ru-RU" b="0" i="0" strike="noStrike" cap="none" normalizeH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ноги вместе. Вытягивание вверх из положения </a:t>
            </a:r>
            <a:r>
              <a:rPr kumimoji="0" lang="ru-RU" b="0" i="0" strike="noStrike" cap="none" normalizeH="0" dirty="0" err="1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полуприсед</a:t>
            </a:r>
            <a:r>
              <a:rPr kumimoji="0" lang="ru-RU" b="0" i="0" strike="noStrike" cap="none" normalizeH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r>
              <a:rPr lang="ru-RU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Выполнить 8-10 раз.</a:t>
            </a:r>
            <a:endParaRPr kumimoji="0" lang="ru-RU" b="0" i="0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Рисунок 5" descr="C:\Users\ДОУ №5\Downloads\slide-4.jpg"/>
          <p:cNvPicPr/>
          <p:nvPr/>
        </p:nvPicPr>
        <p:blipFill>
          <a:blip r:embed="rId3" cstate="print"/>
          <a:srcRect t="33085" r="53474" b="48327"/>
          <a:stretch>
            <a:fillRect/>
          </a:stretch>
        </p:blipFill>
        <p:spPr bwMode="auto">
          <a:xfrm>
            <a:off x="428596" y="1142984"/>
            <a:ext cx="2643206" cy="1428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Рисунок 8" descr="C:\Users\ДОУ №5\Downloads\slide-4.jpg"/>
          <p:cNvPicPr/>
          <p:nvPr/>
        </p:nvPicPr>
        <p:blipFill>
          <a:blip r:embed="rId3" cstate="print"/>
          <a:srcRect t="58364" r="60423" b="4833"/>
          <a:stretch>
            <a:fillRect/>
          </a:stretch>
        </p:blipFill>
        <p:spPr bwMode="auto">
          <a:xfrm>
            <a:off x="5500694" y="2714620"/>
            <a:ext cx="3000396" cy="18002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C:\Users\ДОУ №5\Desktop\1616994976_40-p-fon-dlya-prezentatsii-fizkultura-4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4763"/>
            <a:ext cx="9144000" cy="6867526"/>
          </a:xfrm>
          <a:prstGeom prst="rect">
            <a:avLst/>
          </a:prstGeom>
          <a:noFill/>
        </p:spPr>
      </p:pic>
      <p:sp>
        <p:nvSpPr>
          <p:cNvPr id="6" name="Прямоугольник 5"/>
          <p:cNvSpPr/>
          <p:nvPr/>
        </p:nvSpPr>
        <p:spPr>
          <a:xfrm>
            <a:off x="1857356" y="2214554"/>
            <a:ext cx="535785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i="1" dirty="0" smtClean="0">
                <a:latin typeface="Times New Roman" pitchFamily="18" charset="0"/>
                <a:cs typeface="Times New Roman" pitchFamily="18" charset="0"/>
              </a:rPr>
              <a:t>Спасибо за внимание!</a:t>
            </a:r>
            <a:br>
              <a:rPr lang="ru-RU" sz="3600" i="1" dirty="0" smtClean="0">
                <a:latin typeface="Times New Roman" pitchFamily="18" charset="0"/>
                <a:cs typeface="Times New Roman" pitchFamily="18" charset="0"/>
              </a:rPr>
            </a:br>
            <a:endParaRPr lang="ru-RU" sz="3600" i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171</Words>
  <PresentationFormat>Экран (4:3)</PresentationFormat>
  <Paragraphs>33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ДОУ №5</dc:creator>
  <cp:lastModifiedBy>Пользователь Windows</cp:lastModifiedBy>
  <cp:revision>3</cp:revision>
  <dcterms:created xsi:type="dcterms:W3CDTF">2024-01-30T06:46:51Z</dcterms:created>
  <dcterms:modified xsi:type="dcterms:W3CDTF">2024-01-30T16:59:53Z</dcterms:modified>
</cp:coreProperties>
</file>