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9" r:id="rId3"/>
    <p:sldId id="261" r:id="rId4"/>
    <p:sldId id="262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3ABD0-4AA1-4E37-A74D-2324C572018E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EB49E-022B-4351-8F64-0C4AC9C64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5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EB49E-022B-4351-8F64-0C4AC9C642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26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30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725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9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14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33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12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87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85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24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76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94C85-0CEB-4D8B-9E83-288865A877E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B0EA8-7278-494B-912C-D05F012CC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11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"/>
            <a:ext cx="12191999" cy="685458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4843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неделя Апреля 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2042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37"/>
            <a:ext cx="12191999" cy="68708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0509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Музыкально - ритмические движения "Марш  и бег". </a:t>
            </a:r>
            <a:br>
              <a:rPr lang="ru-RU" sz="3200" b="1" dirty="0" smtClean="0"/>
            </a:br>
            <a:r>
              <a:rPr lang="ru-RU" sz="3200" b="1" i="1" dirty="0" smtClean="0"/>
              <a:t>Взрослые вместе с детьми шагают и бегают. 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i="1" dirty="0" smtClean="0"/>
              <a:t>Движения выполняем вместе со словами.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5454" y="356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8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3" y="6447"/>
            <a:ext cx="12288983" cy="685155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700" b="1" dirty="0" smtClean="0"/>
              <a:t>Наше </a:t>
            </a:r>
            <a:r>
              <a:rPr lang="ru-RU" sz="2700" b="1" dirty="0"/>
              <a:t>солнышко, солнышко лучистое</a:t>
            </a:r>
            <a:br>
              <a:rPr lang="ru-RU" sz="2700" b="1" dirty="0"/>
            </a:br>
            <a:r>
              <a:rPr lang="ru-RU" sz="2700" b="1" dirty="0"/>
              <a:t>Светит и смеётся с самого утра!</a:t>
            </a:r>
            <a:br>
              <a:rPr lang="ru-RU" sz="2700" b="1" dirty="0"/>
            </a:br>
            <a:r>
              <a:rPr lang="ru-RU" sz="2700" b="1" dirty="0"/>
              <a:t>Греет лучиком с голубых небес оно,</a:t>
            </a:r>
            <a:br>
              <a:rPr lang="ru-RU" sz="2700" b="1" dirty="0"/>
            </a:br>
            <a:r>
              <a:rPr lang="ru-RU" sz="2700" b="1" dirty="0"/>
              <a:t>Рада ему очень детвора.</a:t>
            </a:r>
            <a:br>
              <a:rPr lang="ru-RU" sz="2700" b="1" dirty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/>
              <a:t>Припев:</a:t>
            </a:r>
            <a:br>
              <a:rPr lang="ru-RU" sz="2700" b="1" dirty="0"/>
            </a:br>
            <a:r>
              <a:rPr lang="ru-RU" sz="2700" b="1" dirty="0"/>
              <a:t>Сияет, сияет и светится оно.</a:t>
            </a:r>
            <a:br>
              <a:rPr lang="ru-RU" sz="2700" b="1" dirty="0"/>
            </a:br>
            <a:r>
              <a:rPr lang="ru-RU" sz="2700" b="1" dirty="0"/>
              <a:t>Не зря детям мира с небес оно дано.</a:t>
            </a:r>
            <a:br>
              <a:rPr lang="ru-RU" sz="2700" b="1" dirty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/>
              <a:t>Поём песенку солнышку лучистому,</a:t>
            </a:r>
            <a:br>
              <a:rPr lang="ru-RU" sz="2700" b="1" dirty="0"/>
            </a:br>
            <a:r>
              <a:rPr lang="ru-RU" sz="2700" b="1" dirty="0"/>
              <a:t>Протянули ручки к солнышку с небес.</a:t>
            </a:r>
            <a:br>
              <a:rPr lang="ru-RU" sz="2700" b="1" dirty="0"/>
            </a:br>
            <a:r>
              <a:rPr lang="ru-RU" sz="2700" b="1" dirty="0"/>
              <a:t>Каждым лучиком озарит оно детей.</a:t>
            </a:r>
            <a:br>
              <a:rPr lang="ru-RU" sz="2700" b="1" dirty="0"/>
            </a:br>
            <a:r>
              <a:rPr lang="ru-RU" sz="2700" b="1" dirty="0"/>
              <a:t>Улыбаться будем мы ему.</a:t>
            </a:r>
            <a:br>
              <a:rPr lang="ru-RU" sz="2700" b="1" dirty="0"/>
            </a:br>
            <a:r>
              <a:rPr lang="ru-RU" sz="3100" b="1" dirty="0" smtClean="0"/>
              <a:t>Припев</a:t>
            </a:r>
            <a:r>
              <a:rPr lang="ru-RU" sz="3100" b="1" dirty="0"/>
              <a:t>.</a:t>
            </a:r>
            <a:endParaRPr lang="ru-RU" sz="4900" dirty="0"/>
          </a:p>
        </p:txBody>
      </p:sp>
      <p:pic>
        <p:nvPicPr>
          <p:cNvPr id="5" name="nashe-solnyshko_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7891" y="574963"/>
            <a:ext cx="609600" cy="609600"/>
          </a:xfrm>
          <a:prstGeom prst="rect">
            <a:avLst/>
          </a:prstGeom>
        </p:spPr>
      </p:pic>
      <p:pic>
        <p:nvPicPr>
          <p:cNvPr id="6" name="nashe-solnyshk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2691" y="2017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1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"/>
            <a:ext cx="12192000" cy="68575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игра: «Летчики на аэродром»</a:t>
            </a:r>
            <a:br>
              <a:rPr lang="ru-RU" dirty="0" smtClean="0"/>
            </a:br>
            <a:r>
              <a:rPr lang="ru-RU" sz="3200" dirty="0" smtClean="0"/>
              <a:t>имитируем движения под слова песенки</a:t>
            </a:r>
            <a:endParaRPr lang="ru-RU" sz="6000" dirty="0"/>
          </a:p>
        </p:txBody>
      </p:sp>
      <p:pic>
        <p:nvPicPr>
          <p:cNvPr id="3" name="6 - Игра - Летчики на аэродро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</Words>
  <Application>Microsoft Office PowerPoint</Application>
  <PresentationFormat>Широкоэкранный</PresentationFormat>
  <Paragraphs>5</Paragraphs>
  <Slides>4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МБДОУ №5 «Родничок» комбинированного вида  с. Сарыг-Сеп  Дистанционное обучение  II – неделя Апреля   Средняя группа Тема: «Весна»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            Наше солнышко, солнышко лучистое Светит и смеётся с самого утра! Греет лучиком с голубых небес оно, Рада ему очень детвора.  Припев: Сияет, сияет и светится оно. Не зря детям мира с небес оно дано.  Поём песенку солнышку лучистому, Протянули ручки к солнышку с небес. Каждым лучиком озарит оно детей. Улыбаться будем мы ему. Припев.</vt:lpstr>
      <vt:lpstr>игра: «Летчики на аэродром» имитируем движения под слова песенки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II – неделя Апреля   Средняя группа Тема: «Весна» 2024 год</dc:title>
  <dc:creator>User</dc:creator>
  <cp:lastModifiedBy>User</cp:lastModifiedBy>
  <cp:revision>1</cp:revision>
  <dcterms:created xsi:type="dcterms:W3CDTF">2024-04-05T05:57:43Z</dcterms:created>
  <dcterms:modified xsi:type="dcterms:W3CDTF">2024-04-05T05:59:29Z</dcterms:modified>
</cp:coreProperties>
</file>