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66859-65DF-478B-AAA0-3F526BAF1649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036D5-F3CE-4866-AB58-9CC404E570B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(8-14 апреля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2024г.)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Чамзы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Чингиз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Хулер-оолович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вместе, руки по швам, наклоны головой вперед и назад.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наклоны головой вправо и влево.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повороты головы вправо и влево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hH_VKWeHwls.jpg"/>
          <p:cNvPicPr/>
          <p:nvPr/>
        </p:nvPicPr>
        <p:blipFill>
          <a:blip r:embed="rId4"/>
          <a:srcRect l="38815" t="58049" r="45064" b="11219"/>
          <a:stretch>
            <a:fillRect/>
          </a:stretch>
        </p:blipFill>
        <p:spPr bwMode="auto">
          <a:xfrm>
            <a:off x="2571736" y="1000108"/>
            <a:ext cx="135732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hH_VKWeHwls.jpg"/>
          <p:cNvPicPr/>
          <p:nvPr/>
        </p:nvPicPr>
        <p:blipFill>
          <a:blip r:embed="rId4"/>
          <a:srcRect l="76552" t="58049" r="9892" b="11219"/>
          <a:stretch>
            <a:fillRect/>
          </a:stretch>
        </p:blipFill>
        <p:spPr bwMode="auto">
          <a:xfrm>
            <a:off x="2928927" y="4143380"/>
            <a:ext cx="1428759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hH_VKWeHwls.jpg"/>
          <p:cNvPicPr/>
          <p:nvPr/>
        </p:nvPicPr>
        <p:blipFill>
          <a:blip r:embed="rId4"/>
          <a:srcRect l="54936" t="58049" r="29676" b="11219"/>
          <a:stretch>
            <a:fillRect/>
          </a:stretch>
        </p:blipFill>
        <p:spPr bwMode="auto">
          <a:xfrm>
            <a:off x="6215074" y="4214818"/>
            <a:ext cx="147162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вместе, правую руку вверх, левая в сторону. То же самое с другой рукой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врозь. Руки за голову наклон головой вперед и руки вверх.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sl7UMcwYpJs.jpg"/>
          <p:cNvPicPr/>
          <p:nvPr/>
        </p:nvPicPr>
        <p:blipFill>
          <a:blip r:embed="rId4" cstate="print"/>
          <a:srcRect t="68421" r="86466"/>
          <a:stretch>
            <a:fillRect/>
          </a:stretch>
        </p:blipFill>
        <p:spPr bwMode="auto">
          <a:xfrm>
            <a:off x="2214546" y="1714488"/>
            <a:ext cx="121444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sl7UMcwYpJs.jpg"/>
          <p:cNvPicPr/>
          <p:nvPr/>
        </p:nvPicPr>
        <p:blipFill>
          <a:blip r:embed="rId4" cstate="print"/>
          <a:srcRect l="12996" t="68421" r="68953" b="3828"/>
          <a:stretch>
            <a:fillRect/>
          </a:stretch>
        </p:blipFill>
        <p:spPr bwMode="auto">
          <a:xfrm>
            <a:off x="5357818" y="4214818"/>
            <a:ext cx="242889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вместе, присесть руки вперед и встать(6-8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стоя,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врозь. Подняться подтянуться, согнуться разогнуться.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(6-8 раз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ноги врозь руки в сторону, руки вперед (6-8 раз)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img6.jpg"/>
          <p:cNvPicPr/>
          <p:nvPr/>
        </p:nvPicPr>
        <p:blipFill>
          <a:blip r:embed="rId4"/>
          <a:srcRect l="38863" t="54430" r="35861" b="6329"/>
          <a:stretch>
            <a:fillRect/>
          </a:stretch>
        </p:blipFill>
        <p:spPr bwMode="auto">
          <a:xfrm>
            <a:off x="2357422" y="1142984"/>
            <a:ext cx="135732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ДОУ №5\Downloads\img6.jpg"/>
          <p:cNvPicPr/>
          <p:nvPr/>
        </p:nvPicPr>
        <p:blipFill>
          <a:blip r:embed="rId4"/>
          <a:srcRect l="6190" t="27153" r="68589" b="30539"/>
          <a:stretch>
            <a:fillRect/>
          </a:stretch>
        </p:blipFill>
        <p:spPr bwMode="auto">
          <a:xfrm>
            <a:off x="2643174" y="4500570"/>
            <a:ext cx="185738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6.jpg"/>
          <p:cNvPicPr/>
          <p:nvPr/>
        </p:nvPicPr>
        <p:blipFill>
          <a:blip r:embed="rId4"/>
          <a:srcRect l="70616" t="27848" r="7583" b="33544"/>
          <a:stretch>
            <a:fillRect/>
          </a:stretch>
        </p:blipFill>
        <p:spPr bwMode="auto">
          <a:xfrm>
            <a:off x="6572264" y="4429132"/>
            <a:ext cx="164307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ноги врозь, руки на поясе, наклон туловища вправо, правая рука поднимаем  вверх. То же самое в другую сторону. (6-8 раз)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стоя на коленях, махи ногами вверх.  То же самое с другой ногой (6-8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3. И.п. – стоя на колени, упереться прямыми руками в пол. Выгнув спину держаться так 5-7 секунд, прогнуться в пояснице держаться 3-5 секунд (6-8 раз)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C:\Users\ДОУ №5\Downloads\img5 (7).jpg"/>
          <p:cNvPicPr/>
          <p:nvPr/>
        </p:nvPicPr>
        <p:blipFill>
          <a:blip r:embed="rId4"/>
          <a:srcRect l="73932" t="53792" r="4707" b="25076"/>
          <a:stretch>
            <a:fillRect/>
          </a:stretch>
        </p:blipFill>
        <p:spPr bwMode="auto">
          <a:xfrm>
            <a:off x="2143108" y="1571612"/>
            <a:ext cx="150019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ac18b1582cdfa668e0e6e4304285bf2d.jpg"/>
          <p:cNvPicPr/>
          <p:nvPr/>
        </p:nvPicPr>
        <p:blipFill>
          <a:blip r:embed="rId5"/>
          <a:srcRect l="53191" t="76892" r="23708" b="10757"/>
          <a:stretch>
            <a:fillRect/>
          </a:stretch>
        </p:blipFill>
        <p:spPr bwMode="auto">
          <a:xfrm>
            <a:off x="2143108" y="3857628"/>
            <a:ext cx="271464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ac18b1582cdfa668e0e6e4304285bf2d.jpg"/>
          <p:cNvPicPr/>
          <p:nvPr/>
        </p:nvPicPr>
        <p:blipFill>
          <a:blip r:embed="rId5"/>
          <a:srcRect l="55015" t="59894" r="10334" b="29881"/>
          <a:stretch>
            <a:fillRect/>
          </a:stretch>
        </p:blipFill>
        <p:spPr bwMode="auto">
          <a:xfrm>
            <a:off x="5214942" y="5072074"/>
            <a:ext cx="292895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48" y="1643050"/>
            <a:ext cx="4357718" cy="235745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1. И.п. –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руки на поясе, прыжки ноги врозь, ноги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скрестно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 (6-8 раз)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2. И.п.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–руки на поясе прыжки поднимая попеременно то правую ногу то левую. Ноги в коленях не сгибать (6-8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img41.jpg"/>
          <p:cNvPicPr/>
          <p:nvPr/>
        </p:nvPicPr>
        <p:blipFill>
          <a:blip r:embed="rId4"/>
          <a:srcRect l="66465" t="19463" r="13394" b="44631"/>
          <a:stretch>
            <a:fillRect/>
          </a:stretch>
        </p:blipFill>
        <p:spPr bwMode="auto">
          <a:xfrm>
            <a:off x="2071670" y="1214422"/>
            <a:ext cx="1643074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img41.jpg"/>
          <p:cNvPicPr/>
          <p:nvPr/>
        </p:nvPicPr>
        <p:blipFill>
          <a:blip r:embed="rId4"/>
          <a:srcRect l="62185" t="63758" r="21176" b="2685"/>
          <a:stretch>
            <a:fillRect/>
          </a:stretch>
        </p:blipFill>
        <p:spPr bwMode="auto">
          <a:xfrm>
            <a:off x="4572000" y="4071942"/>
            <a:ext cx="185738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2071678"/>
            <a:ext cx="6286544" cy="1928826"/>
          </a:xfrm>
        </p:spPr>
        <p:txBody>
          <a:bodyPr>
            <a:normAutofit fontScale="90000"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38</Words>
  <PresentationFormat>Экран (4:3)</PresentationFormat>
  <Paragraphs>23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1. И.п. – ноги вместе, руки по швам, наклоны головой вперед и назад.  (6-8 раз) 2. И.п. – стоя, наклоны головой вправо и влево. (6-8 раз) 3. И.п. – повороты головы вправо и влево. (6-8 раз).  </vt:lpstr>
      <vt:lpstr> 1. И.п. – ноги вместе, правую руку вверх, левая в сторону. То же самое с другой рукой  (6-8 раз) 2. И.п. – стоя, ноги врозь. Руки за голову наклон головой вперед и руки вверх. (6-8 раз)   </vt:lpstr>
      <vt:lpstr> 1. И.п. – ноги вместе, присесть руки вперед и встать(6-8 раз) 2. И.п. – стоя, ноги врозь. Подняться подтянуться, согнуться разогнуться. (6-8 раз) 3. И.п. – ноги врозь руки в сторону, руки вперед (6-8 раз)   </vt:lpstr>
      <vt:lpstr> 1. И.п. – ноги врозь, руки на поясе, наклон туловища вправо, правая рука поднимаем  вверх. То же самое в другую сторону. (6-8 раз) 2. И.п. – стоя на коленях, махи ногами вверх.  То же самое с другой ногой (6-8 раз) 3. И.п. – стоя на колени, упереться прямыми руками в пол. Выгнув спину держаться так 5-7 секунд, прогнуться в пояснице держаться 3-5 секунд (6-8 раз)   </vt:lpstr>
      <vt:lpstr> 1. И.п. – руки на поясе, прыжки ноги врозь, ноги скрестно. (6-8 раз) 2. И.п. –руки на поясе прыжки поднимая попеременно то правую ногу то левую. Ноги в коленях не сгибать (6-8 раз)    </vt:lpstr>
      <vt:lpstr> Спасибо за внимание!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Пользователь Windows</cp:lastModifiedBy>
  <cp:revision>3</cp:revision>
  <dcterms:created xsi:type="dcterms:W3CDTF">2024-02-04T11:24:36Z</dcterms:created>
  <dcterms:modified xsi:type="dcterms:W3CDTF">2024-02-04T12:53:31Z</dcterms:modified>
</cp:coreProperties>
</file>