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9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5" r:id="rId1"/>
  </p:sldMasterIdLst>
  <p:sldIdLst>
    <p:sldId id="279" r:id="rId2"/>
    <p:sldId id="276" r:id="rId3"/>
    <p:sldId id="274" r:id="rId4"/>
    <p:sldId id="282" r:id="rId5"/>
    <p:sldId id="280" r:id="rId6"/>
    <p:sldId id="281" r:id="rId7"/>
    <p:sldId id="287" r:id="rId8"/>
    <p:sldId id="288" r:id="rId9"/>
    <p:sldId id="289" r:id="rId10"/>
    <p:sldId id="277" r:id="rId11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32" autoAdjust="0"/>
  </p:normalViewPr>
  <p:slideViewPr>
    <p:cSldViewPr>
      <p:cViewPr varScale="1">
        <p:scale>
          <a:sx n="83" d="100"/>
          <a:sy n="83" d="100"/>
        </p:scale>
        <p:origin x="14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03.03.2024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03.03.2024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03.03.2024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03.03.2024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03.03.2024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03.03.2024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03.03.2024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03.03.2024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03.03.2024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03.03.2024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03.03.2024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03.03.2024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jpg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5229200"/>
            <a:ext cx="6974160" cy="792088"/>
          </a:xfrm>
        </p:spPr>
        <p:txBody>
          <a:bodyPr/>
          <a:lstStyle/>
          <a:p>
            <a:pPr marL="0" lvl="0" indent="0">
              <a:spcBef>
                <a:spcPct val="20000"/>
              </a:spcBef>
              <a:buNone/>
            </a:pPr>
            <a:r>
              <a:rPr lang="ru-RU" sz="2800" b="0" spc="-1" dirty="0">
                <a:solidFill>
                  <a:schemeClr val="bg1">
                    <a:lumMod val="95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Выполнил: музыкальный </a:t>
            </a:r>
            <a:r>
              <a:rPr lang="ru-RU" sz="2800" b="0" spc="-1" dirty="0" smtClean="0">
                <a:solidFill>
                  <a:schemeClr val="bg1">
                    <a:lumMod val="95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руководитель Трегубова </a:t>
            </a:r>
            <a:r>
              <a:rPr lang="ru-RU" sz="2800" b="0" spc="-1" dirty="0">
                <a:solidFill>
                  <a:schemeClr val="bg1">
                    <a:lumMod val="95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В.В</a:t>
            </a:r>
            <a:r>
              <a:rPr lang="ru-RU" sz="1500" b="0" spc="-1" dirty="0">
                <a:solidFill>
                  <a:schemeClr val="bg1">
                    <a:lumMod val="95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.</a:t>
            </a:r>
            <a:r>
              <a:rPr lang="ru-RU" sz="1500" b="0" spc="-1" dirty="0">
                <a:solidFill>
                  <a:schemeClr val="bg1">
                    <a:lumMod val="95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/>
            </a:r>
            <a:br>
              <a:rPr lang="ru-RU" sz="1500" b="0" spc="-1" dirty="0">
                <a:solidFill>
                  <a:schemeClr val="bg1">
                    <a:lumMod val="95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</a:b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8208912" cy="4065632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pc="-1" dirty="0" smtClean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МБДОУ </a:t>
            </a:r>
            <a:r>
              <a:rPr lang="ru-RU" spc="-1" dirty="0" err="1" smtClean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</a:t>
            </a:r>
            <a:r>
              <a:rPr lang="ru-RU" spc="-1" dirty="0" smtClean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/с № 5»Родничок»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pc="-1" dirty="0" smtClean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комбинированного вида с. Сарыг-Сеп</a:t>
            </a:r>
            <a:r>
              <a:rPr lang="ru-RU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b="1" spc="-1" dirty="0" smtClean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Дистанционное обучение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spc="-1" smtClean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 </a:t>
            </a:r>
            <a:r>
              <a:rPr lang="ru-RU" sz="3500" spc="-1" dirty="0" smtClean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неделя ( с 8 по 14 апреля 2024г.)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b="1" spc="-1" dirty="0" smtClean="0">
                <a:solidFill>
                  <a:schemeClr val="accent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Старшая группа (5 - 6 лет)</a:t>
            </a:r>
            <a:r>
              <a:rPr lang="ru-RU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ru-RU" sz="7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Тема: «Космос»</a:t>
            </a:r>
            <a:endParaRPr lang="ru-RU" sz="7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4130" y="2132856"/>
            <a:ext cx="56081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ln w="11430"/>
                <a:solidFill>
                  <a:schemeClr val="accent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</a:t>
            </a:r>
            <a:endParaRPr lang="ru-RU" sz="4000" b="1" dirty="0">
              <a:ln w="11430"/>
              <a:solidFill>
                <a:schemeClr val="accent3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700808"/>
            <a:ext cx="684076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/>
                </a:solidFill>
              </a:rPr>
              <a:t>Уважаемые родители!</a:t>
            </a:r>
          </a:p>
          <a:p>
            <a:pPr algn="ctr"/>
            <a:endParaRPr lang="ru-RU" sz="1100" b="1" dirty="0" smtClean="0">
              <a:solidFill>
                <a:schemeClr val="bg2"/>
              </a:solidFill>
            </a:endParaRPr>
          </a:p>
          <a:p>
            <a:pPr algn="ctr"/>
            <a:endParaRPr lang="ru-RU" sz="1100" b="1" dirty="0" smtClean="0">
              <a:solidFill>
                <a:schemeClr val="bg2"/>
              </a:solidFill>
            </a:endParaRPr>
          </a:p>
          <a:p>
            <a:pPr algn="ctr"/>
            <a:r>
              <a:rPr lang="ru-RU" sz="2800" dirty="0" smtClean="0">
                <a:solidFill>
                  <a:schemeClr val="bg2"/>
                </a:solidFill>
              </a:rPr>
              <a:t>Во время деятельности с ребенком </a:t>
            </a:r>
          </a:p>
          <a:p>
            <a:pPr algn="ctr"/>
            <a:r>
              <a:rPr lang="ru-RU" sz="2800" dirty="0" smtClean="0">
                <a:solidFill>
                  <a:schemeClr val="bg2"/>
                </a:solidFill>
              </a:rPr>
              <a:t>сделайте, пожалуйста, фотографии. </a:t>
            </a:r>
          </a:p>
          <a:p>
            <a:pPr algn="ctr"/>
            <a:r>
              <a:rPr lang="ru-RU" sz="2800" dirty="0" smtClean="0">
                <a:solidFill>
                  <a:schemeClr val="bg2"/>
                </a:solidFill>
              </a:rPr>
              <a:t>Отправить фотографии можно в группу в </a:t>
            </a:r>
            <a:r>
              <a:rPr lang="ru-RU" sz="2800" dirty="0" err="1" smtClean="0">
                <a:solidFill>
                  <a:schemeClr val="bg2"/>
                </a:solidFill>
              </a:rPr>
              <a:t>вайбере</a:t>
            </a:r>
            <a:r>
              <a:rPr lang="ru-RU" sz="2800" dirty="0" smtClean="0">
                <a:solidFill>
                  <a:schemeClr val="bg2"/>
                </a:solidFill>
              </a:rPr>
              <a:t> </a:t>
            </a:r>
            <a:r>
              <a:rPr lang="ru-RU" sz="2800" dirty="0" smtClean="0">
                <a:solidFill>
                  <a:schemeClr val="bg2"/>
                </a:solidFill>
              </a:rPr>
              <a:t>или лично вашему воспитателю. </a:t>
            </a:r>
            <a:endParaRPr lang="ru-RU" sz="2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476673"/>
            <a:ext cx="5616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Разминка под музыку:</a:t>
            </a:r>
          </a:p>
          <a:p>
            <a:pPr algn="ctr">
              <a:lnSpc>
                <a:spcPct val="100000"/>
              </a:lnSpc>
            </a:pPr>
            <a:r>
              <a:rPr lang="ru-RU" sz="2400" i="1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Выполнять движения разминки под</a:t>
            </a:r>
          </a:p>
          <a:p>
            <a:pPr algn="ctr">
              <a:lnSpc>
                <a:spcPct val="100000"/>
              </a:lnSpc>
            </a:pPr>
            <a:r>
              <a:rPr lang="ru-RU" sz="2400" i="1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музыку.</a:t>
            </a:r>
          </a:p>
        </p:txBody>
      </p:sp>
      <p:pic>
        <p:nvPicPr>
          <p:cNvPr id="4" name="1. MARSH-KOSMONAVTOV-YA-VERYU-DRUZYA..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2120" y="1650849"/>
            <a:ext cx="487363" cy="487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34" y="2708920"/>
            <a:ext cx="5724128" cy="3219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404664"/>
            <a:ext cx="7344816" cy="5976664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апреле в нашей стране отмечается праздник – День космонавтики. Много лет назад в такой же весенний день первый человек полетел в космос. Ты хотел бы полететь в космос? На сём можно полететь в космос?</a:t>
            </a:r>
            <a:r>
              <a:rPr lang="ru-RU" sz="2000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(Ответы ребёнка) </a:t>
            </a:r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как хвали первого космонавта? Правильно, Юрий Гагарин. Хочешь, чтобы тебя приняли в отряд «Юный друг космонавтов»? Для этого нужно выполнить несколько заданий.                                                   Давай подготовимся – сделаем упражнение.</a:t>
            </a:r>
          </a:p>
          <a:p>
            <a:pPr marL="45720" indent="0" algn="just">
              <a:buNone/>
            </a:pPr>
            <a:r>
              <a:rPr lang="ru-RU" sz="16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готово для полёта</a:t>
            </a:r>
            <a:r>
              <a:rPr lang="ru-RU" sz="1600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      (поднимаем руки вперёд, потом вверх)</a:t>
            </a:r>
          </a:p>
          <a:p>
            <a:pPr marL="45720" indent="0" algn="just">
              <a:buNone/>
            </a:pPr>
            <a:r>
              <a:rPr lang="ru-RU" sz="16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Ждут ракеты всех ребят.        </a:t>
            </a:r>
            <a:r>
              <a:rPr lang="ru-RU" sz="1600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(соединяем пальцы над головой, изображая ракету)</a:t>
            </a:r>
            <a:endParaRPr lang="ru-RU" sz="16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16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 времени для взлёта,     </a:t>
            </a:r>
            <a:r>
              <a:rPr lang="ru-RU" sz="1600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(маршируем на месте)</a:t>
            </a:r>
            <a:endParaRPr lang="ru-RU" sz="16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16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Космонавты встали в ряд.      </a:t>
            </a:r>
            <a:r>
              <a:rPr lang="ru-RU" sz="1600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(встаём прыжком – ноги врозь, руки на поясе)</a:t>
            </a:r>
            <a:endParaRPr lang="ru-RU" sz="16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16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Поклонились вправо, влево,  </a:t>
            </a:r>
            <a:r>
              <a:rPr lang="ru-RU" sz="1600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(наклоны в стороны)</a:t>
            </a:r>
            <a:endParaRPr lang="ru-RU" sz="16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16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Отдадим земной поклон.        </a:t>
            </a:r>
            <a:r>
              <a:rPr lang="ru-RU" sz="1600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(наклоны вперёд)</a:t>
            </a:r>
            <a:endParaRPr lang="ru-RU" sz="16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16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ракета полетела,               </a:t>
            </a:r>
            <a:r>
              <a:rPr lang="ru-RU" sz="1600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(прыгаем на двух ногах)</a:t>
            </a:r>
            <a:endParaRPr lang="ru-RU" sz="16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16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Опустел наш космодром.       </a:t>
            </a:r>
            <a:r>
              <a:rPr lang="ru-RU" sz="1600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(приседаем, затем поднимаемся)</a:t>
            </a:r>
          </a:p>
          <a:p>
            <a:pPr marL="4572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Садимся</a:t>
            </a:r>
            <a:r>
              <a:rPr lang="ru-RU" sz="1600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космический аппарат и отправляемся</a:t>
            </a:r>
          </a:p>
          <a:p>
            <a:pPr marL="4572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полёт!  </a:t>
            </a:r>
            <a:r>
              <a:rPr lang="ru-RU" sz="2000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(«летим» под музыку)</a:t>
            </a:r>
            <a:endParaRPr lang="ru-RU" sz="20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y-pervye-Polet-rake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1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332656"/>
            <a:ext cx="7389440" cy="6120680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000" dirty="0" smtClean="0">
                <a:solidFill>
                  <a:srgbClr val="2524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45720" indent="0" algn="just">
              <a:buNone/>
            </a:pPr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 вот, мы с тобой оправились в космическое путешествие. А пока мы летим – выполним задание: нужно нарисовать или сделать из бумаги космический корабль. А музыка тебе поможет. </a:t>
            </a:r>
            <a:r>
              <a:rPr lang="ru-RU" sz="2000" i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(ребёнок рисует или мастерит ракету под музыку)</a:t>
            </a:r>
            <a:endParaRPr lang="ru-RU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ulyat-segodnya-nekogda-Kosmos-My-kosmonavty-PLY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4531" y="2276872"/>
            <a:ext cx="487363" cy="487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755" r="1993" b="3476"/>
          <a:stretch/>
        </p:blipFill>
        <p:spPr>
          <a:xfrm>
            <a:off x="251521" y="3556086"/>
            <a:ext cx="4176464" cy="30604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32" b="41518"/>
          <a:stretch/>
        </p:blipFill>
        <p:spPr>
          <a:xfrm>
            <a:off x="5148063" y="3560914"/>
            <a:ext cx="3185935" cy="305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7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476672"/>
            <a:ext cx="7488832" cy="60486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 послушаем 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песню о космосе. </a:t>
            </a:r>
            <a:endParaRPr lang="ru-RU" sz="24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Лунатики»</a:t>
            </a:r>
            <a:endParaRPr lang="ru-RU" sz="28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45720" indent="0">
              <a:buNone/>
            </a:pP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48880"/>
            <a:ext cx="5868144" cy="4273965"/>
          </a:xfrm>
          <a:prstGeom prst="rect">
            <a:avLst/>
          </a:prstGeom>
        </p:spPr>
      </p:pic>
      <p:pic>
        <p:nvPicPr>
          <p:cNvPr id="2" name="alina-bostyinets-lunatik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0192" y="11690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899592" y="188640"/>
            <a:ext cx="7776864" cy="6336704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7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отправляемся на планету Загадка, где будем отгадывать загадки.</a:t>
            </a: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Освещает ночью путь,</a:t>
            </a: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Звёздам не даёт заснуть.</a:t>
            </a: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Пусть все </a:t>
            </a:r>
            <a:r>
              <a:rPr lang="ru-RU" sz="56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сят</a:t>
            </a: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ей не до сна,</a:t>
            </a: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В небе светит нам… </a:t>
            </a:r>
            <a:r>
              <a:rPr lang="ru-RU" sz="56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(Луна)</a:t>
            </a:r>
            <a:endParaRPr lang="ru-RU" sz="56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56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Планета голубая,</a:t>
            </a: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Любимая, родная,</a:t>
            </a: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Она твоя, она моя,</a:t>
            </a: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Называется…</a:t>
            </a:r>
            <a:r>
              <a:rPr lang="ru-RU" sz="56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(Земля)</a:t>
            </a:r>
            <a:endParaRPr lang="ru-RU" sz="56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56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Самый первый в космосе,</a:t>
            </a: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Летел с огромной скоростью</a:t>
            </a: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Отважный русский парень,</a:t>
            </a: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Наш </a:t>
            </a:r>
            <a:r>
              <a:rPr lang="ru-RU" sz="56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космонавт…(Гагарин)</a:t>
            </a: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>
              <a:buNone/>
            </a:pPr>
            <a:endParaRPr lang="ru-RU" sz="56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На корабле воздушном,</a:t>
            </a:r>
            <a:endParaRPr lang="ru-RU" sz="5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Космическом, послушном,</a:t>
            </a:r>
            <a:endParaRPr lang="ru-RU" sz="5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Мы, обгоняя ветер,</a:t>
            </a: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Несёмся на …</a:t>
            </a:r>
            <a:r>
              <a:rPr lang="ru-RU" sz="56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(ракете)</a:t>
            </a:r>
          </a:p>
          <a:p>
            <a:pPr marL="45720" indent="0">
              <a:buNone/>
            </a:pPr>
            <a:endParaRPr lang="ru-RU" sz="5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В небе виден жёлтый круг</a:t>
            </a:r>
            <a:endParaRPr lang="ru-RU" sz="5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И лучи, как нити,</a:t>
            </a:r>
            <a:endParaRPr lang="ru-RU" sz="5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Вертится Земля вокруг,</a:t>
            </a:r>
          </a:p>
          <a:p>
            <a:pPr marL="45720" indent="0">
              <a:buNone/>
            </a:pPr>
            <a:r>
              <a:rPr lang="ru-RU" sz="56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Словно на магните. </a:t>
            </a:r>
            <a:r>
              <a:rPr lang="ru-RU" sz="56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(Солнце)</a:t>
            </a:r>
            <a:endParaRPr lang="ru-RU" sz="56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13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317432" cy="3474720"/>
          </a:xfrm>
        </p:spPr>
        <p:txBody>
          <a:bodyPr/>
          <a:lstStyle/>
          <a:p>
            <a:pPr marL="4572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ты знаешь, что в космическом пространстве не действует земное притяжение и все предметы, даже самые тяжёлые, становятся лёгкими, как воздушный шарик? И мы с тобой легко, </a:t>
            </a:r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евесомо можем исполнить космический рок-н-ролл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(движения любые).</a:t>
            </a:r>
            <a:endParaRPr lang="ru-RU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Detskaya-Kosmicheskij-rok-n-ro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8064" y="2348880"/>
            <a:ext cx="487363" cy="487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297646"/>
            <a:ext cx="4320480" cy="318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9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389440" cy="5649808"/>
          </a:xfrm>
        </p:spPr>
        <p:txBody>
          <a:bodyPr/>
          <a:lstStyle/>
          <a:p>
            <a:pPr marL="45720" indent="0" algn="just">
              <a:buNone/>
            </a:pPr>
            <a:r>
              <a:rPr lang="ru-RU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Молодец! Пора заканчивать наше путешествие и возвращаться на Землю. Ты справился со всеми заданиями и мы принимаем тебя в отряд юных космонавтов.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20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 отряд вас принимаем!</a:t>
            </a:r>
          </a:p>
          <a:p>
            <a:pPr marL="45720" indent="0" algn="just">
              <a:buNone/>
            </a:pPr>
            <a:r>
              <a:rPr lang="ru-RU" sz="20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И медали вам вручаем!</a:t>
            </a:r>
            <a:endParaRPr lang="ru-RU" sz="20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996952"/>
            <a:ext cx="352839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5172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5877</TotalTime>
  <Words>513</Words>
  <Application>Microsoft Office PowerPoint</Application>
  <PresentationFormat>Экран (4:3)</PresentationFormat>
  <Paragraphs>65</Paragraphs>
  <Slides>10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Georgia</vt:lpstr>
      <vt:lpstr>Times New Roman</vt:lpstr>
      <vt:lpstr>Trebuchet MS</vt:lpstr>
      <vt:lpstr>Воздушный поток</vt:lpstr>
      <vt:lpstr>Выполнил: музыкальный руководитель Трегубова В.В.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161</cp:revision>
  <dcterms:created xsi:type="dcterms:W3CDTF">2017-09-25T05:51:55Z</dcterms:created>
  <dcterms:modified xsi:type="dcterms:W3CDTF">2024-03-03T16:11:47Z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