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9" r:id="rId5"/>
    <p:sldId id="259" r:id="rId6"/>
    <p:sldId id="270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A5D2E7-C53A-4363-A0ED-30317188FCBF}" type="datetimeFigureOut">
              <a:rPr lang="ru-RU" smtClean="0"/>
              <a:pPr/>
              <a:t>07.04.2024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E2E37A-5683-44DE-AFE2-AE4ED4FAD5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E2E37A-5683-44DE-AFE2-AE4ED4FAD54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07.04.2024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71604" y="500042"/>
            <a:ext cx="6929486" cy="1000132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Муниципальное бюджетное образовательное учреждение детский сад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№ 5 «Родничок» комбинированного вида с. Сарыг-Сеп </a:t>
            </a:r>
            <a:r>
              <a:rPr lang="ru-RU" sz="1400" dirty="0" err="1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Каа-Хемского</a:t>
            </a:r>
            <a: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района Республики Тыва </a:t>
            </a:r>
            <a:br>
              <a:rPr lang="ru-RU" sz="1400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1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928794" y="2357430"/>
            <a:ext cx="6715172" cy="3281370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Дистанционное обучение</a:t>
            </a:r>
          </a:p>
          <a:p>
            <a:r>
              <a:rPr 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VI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неделя (8-14 апреля 2024г.)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Подготовительная к школе 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группа</a:t>
            </a:r>
          </a:p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Физическая культура</a:t>
            </a:r>
          </a:p>
          <a:p>
            <a:endParaRPr lang="ru-RU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Подготовил: </a:t>
            </a:r>
          </a:p>
          <a:p>
            <a:pPr algn="r"/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руководитель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физического воспитания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Чамзы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Чингиз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Хулер-оолович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7356" y="1071546"/>
            <a:ext cx="6357982" cy="428628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Во время деятельности с ребёнком сделайте, пожалуйста, фотографии.</a:t>
            </a:r>
            <a:b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Отправить фотографии можно в группу или лично вашему воспитателю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85728"/>
            <a:ext cx="7643866" cy="3786214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Упражнения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обручем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1. И.п.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– основная стойка, обруч в правой руке. 1</a:t>
            </a:r>
            <a:r>
              <a:rPr lang="en-US" sz="22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мах обручем вперед; 2 мах обручем назад; 3 мах обручем вперед с передачей обруча в левую руку. То же левой рукой (6 раз).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2. И.п.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–стойка ноги на ширине плеч, обруч вниз хватом с боков. 1 – обруч вверх, руки прямые; 2 – наклон туловища вправо (влево), обруч вправо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; 3 – выпрямиться, обруч вверх; 4 – исходное положение (5-6 раз).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. И.п.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– основная стойка, обруч в обеих руках вниз. 1-2- приседая, колени развести, обруч вперед; 3-4 – исходное положение (5-6 раз).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2" name="AutoShape 2" descr="C:\Users\%D0%9C%D0%B5%D1%82%D0%BE%D0%B4%D0%B8%D1%81%D1%82%D0%A8%D0%94\Desktop\i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244" name="AutoShape 4" descr="C:\Users\%D0%9C%D0%B5%D1%82%D0%BE%D0%B4%D0%B8%D1%81%D1%82%D0%A8%D0%94\Desktop\i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194" name="Picture 2" descr="https://st19.stpulscen.ru/images/product/085/952/560_big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71736" y="4214818"/>
            <a:ext cx="4857784" cy="235745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43438" y="571480"/>
            <a:ext cx="4143404" cy="5214974"/>
          </a:xfrm>
        </p:spPr>
        <p:txBody>
          <a:bodyPr>
            <a:normAutofit fontScale="90000"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. И.п.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– сидя, ноги врозь, обруч в согнутых руках перед собой. 1- обруч вверх; 2 – наклон вперед, коснуться обручем пола между носками ног; 3 – выпрямиться, обруч вверх; 4 – исходное положение (6 раз).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5. И.п.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– основная стойка в обруче. На счет «1-7» прыжки на двух ногах в обруче, на счет «8» 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прыжок из обруча. Поворот кругом и повторение прыжков (2-3 раза).</a:t>
            </a: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https://avatars.mds.yandex.net/i?id=3c6f0d2340055e696e60ef98e808e2a37ad9b6ca-9122788-images-thumbs&amp;n=1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571480"/>
            <a:ext cx="4214842" cy="2500330"/>
          </a:xfrm>
          <a:prstGeom prst="rect">
            <a:avLst/>
          </a:prstGeom>
          <a:noFill/>
        </p:spPr>
      </p:pic>
      <p:pic>
        <p:nvPicPr>
          <p:cNvPr id="6148" name="Picture 4" descr="https://iknigi.net/books_files/online_html/70733/i_043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14283" y="3643314"/>
            <a:ext cx="4286280" cy="2500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1071546"/>
            <a:ext cx="7358114" cy="4286280"/>
          </a:xfrm>
        </p:spPr>
        <p:txBody>
          <a:bodyPr>
            <a:normAutofit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  Основные виды упражнений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 Прыжки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в длину с разбега.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 Броски малого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мяча друг другу в паре.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3. Ползание на четвереньках – «Кто быстрее до кубика»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ДОУ №5\Downloads\1613648065_19-p-foni-dlya-prezentatsii-sportivnie-detskie-19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-1588"/>
            <a:ext cx="9144000" cy="6862763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71802" y="1071546"/>
            <a:ext cx="4572032" cy="4286280"/>
          </a:xfrm>
        </p:spPr>
        <p:txBody>
          <a:bodyPr>
            <a:normAutofit/>
          </a:bodyPr>
          <a:lstStyle/>
          <a:p>
            <a:pPr algn="l"/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41</Words>
  <PresentationFormat>Экран (4:3)</PresentationFormat>
  <Paragraphs>19</Paragraphs>
  <Slides>6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vt:lpstr>
      <vt:lpstr>Уважаемые родители! Во время деятельности с ребёнком сделайте, пожалуйста, фотографии. Отправить фотографии можно в группу или лично вашему воспитателю.</vt:lpstr>
      <vt:lpstr>                                                                                                                                         Упражнения с обручем: 1. И.п. – основная стойка, обруч в правой руке. 1 – мах обручем вперед; 2 мах обручем назад; 3 мах обручем вперед с передачей обруча в левую руку. То же левой рукой (6 раз). 2. И.п. –стойка ноги на ширине плеч, обруч вниз хватом с боков. 1 – обруч вверх, руки прямые; 2 – наклон туловища вправо (влево), обруч вправо; 3 – выпрямиться, обруч вверх; 4 – исходное положение (5-6 раз).  3. И.п. – основная стойка, обруч в обеих руках вниз. 1-2- приседая, колени развести, обруч вперед; 3-4 – исходное положение (5-6 раз).  </vt:lpstr>
      <vt:lpstr>     4. И.п. – сидя, ноги врозь, обруч в согнутых руках перед собой. 1- обруч вверх; 2 – наклон вперед, коснуться обручем пола между носками ног; 3 – выпрямиться, обруч вверх; 4 – исходное положение (6 раз).    5. И.п. – основная стойка в обруче. На счет «1-7» прыжки на двух ногах в обруче, на счет «8» прыжок из обруча. Поворот кругом и повторение прыжков (2-3 раза).      </vt:lpstr>
      <vt:lpstr>                              Основные виды упражнений 1. Прыжки в длину с разбега. 2. Броски малого мяча друг другу в паре. 3. Ползание на четвереньках – «Кто быстрее до кубика».   </vt:lpstr>
      <vt:lpstr> Спасибо за внимание!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бюджетное образовательное учреждение детский сад  № 5 «Родничок» комбинированного вида с. Сарыг-Сеп Каа-Хемского района Республики Тыва  </dc:title>
  <dc:creator>ДОУ №5</dc:creator>
  <cp:lastModifiedBy>МетодистШД</cp:lastModifiedBy>
  <cp:revision>33</cp:revision>
  <dcterms:created xsi:type="dcterms:W3CDTF">2024-01-22T13:46:05Z</dcterms:created>
  <dcterms:modified xsi:type="dcterms:W3CDTF">2024-04-07T17:42:17Z</dcterms:modified>
</cp:coreProperties>
</file>