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</p:sldMasterIdLst>
  <p:sldIdLst>
    <p:sldId id="279" r:id="rId2"/>
    <p:sldId id="276" r:id="rId3"/>
    <p:sldId id="274" r:id="rId4"/>
    <p:sldId id="282" r:id="rId5"/>
    <p:sldId id="280" r:id="rId6"/>
    <p:sldId id="281" r:id="rId7"/>
    <p:sldId id="287" r:id="rId8"/>
    <p:sldId id="288" r:id="rId9"/>
    <p:sldId id="289" r:id="rId10"/>
    <p:sldId id="277" r:id="rId11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32" autoAdjust="0"/>
  </p:normalViewPr>
  <p:slideViewPr>
    <p:cSldViewPr>
      <p:cViewPr>
        <p:scale>
          <a:sx n="55" d="100"/>
          <a:sy n="55" d="100"/>
        </p:scale>
        <p:origin x="-1806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08.04.2024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2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5229200"/>
            <a:ext cx="6974160" cy="792088"/>
          </a:xfrm>
        </p:spPr>
        <p:txBody>
          <a:bodyPr/>
          <a:lstStyle/>
          <a:p>
            <a:pPr marL="0" lvl="0" indent="0">
              <a:spcBef>
                <a:spcPct val="20000"/>
              </a:spcBef>
              <a:buNone/>
            </a:pPr>
            <a:r>
              <a:rPr lang="ru-RU" sz="28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Выполнил: музыкальный </a:t>
            </a:r>
            <a:r>
              <a:rPr lang="ru-RU" sz="28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руководитель </a:t>
            </a:r>
            <a:r>
              <a:rPr lang="ru-RU" sz="28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Салчак М.С.</a:t>
            </a:r>
            <a:r>
              <a:rPr lang="ru-RU" sz="15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.</a:t>
            </a:r>
            <a:r>
              <a:rPr lang="ru-RU" sz="15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/>
            </a:r>
            <a:br>
              <a:rPr lang="ru-RU" sz="15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548680"/>
            <a:ext cx="8208912" cy="4248472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МБДОУ </a:t>
            </a:r>
            <a:r>
              <a:rPr lang="ru-RU" b="1" spc="-1" dirty="0" err="1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</a:t>
            </a:r>
            <a:r>
              <a:rPr lang="ru-RU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/с № 5»Родничок»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комбинированного вида с. Сарыг-Сеп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 неделя ( с 8 по 14 апреля 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Подготовительная к школе </a:t>
            </a:r>
            <a:r>
              <a:rPr lang="ru-RU" sz="35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группа </a:t>
            </a:r>
            <a:endParaRPr lang="ru-RU" sz="3500" b="1" spc="-1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(6-7 </a:t>
            </a:r>
            <a:r>
              <a:rPr lang="ru-RU" sz="35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лет)</a:t>
            </a: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7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Тема: «Космос»</a:t>
            </a:r>
            <a:endParaRPr lang="ru-RU" sz="7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4130" y="2132856"/>
            <a:ext cx="5608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1430"/>
                <a:solidFill>
                  <a:schemeClr val="accent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4000" b="1" dirty="0">
              <a:ln w="11430"/>
              <a:solidFill>
                <a:schemeClr val="accent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-5156" r="-385" b="14609"/>
          <a:stretch/>
        </p:blipFill>
        <p:spPr>
          <a:xfrm>
            <a:off x="0" y="-414068"/>
            <a:ext cx="9143999" cy="72720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564904"/>
            <a:ext cx="9612560" cy="1015663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ЗА ВНИМАНИЕ</a:t>
            </a:r>
            <a:endParaRPr lang="ru-RU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t="13469" r="17865" b="23015"/>
          <a:stretch/>
        </p:blipFill>
        <p:spPr>
          <a:xfrm>
            <a:off x="-1040524" y="0"/>
            <a:ext cx="1018452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24" y="1700808"/>
            <a:ext cx="6840760" cy="307776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/>
                </a:solidFill>
              </a:rPr>
              <a:t>Уважаемые родители!</a:t>
            </a:r>
          </a:p>
          <a:p>
            <a:pPr algn="ctr"/>
            <a:endParaRPr lang="ru-RU" sz="1100" b="1" dirty="0" smtClean="0">
              <a:solidFill>
                <a:schemeClr val="bg2"/>
              </a:solidFill>
            </a:endParaRPr>
          </a:p>
          <a:p>
            <a:pPr algn="ctr"/>
            <a:endParaRPr lang="ru-RU" sz="1100" b="1" dirty="0" smtClean="0">
              <a:solidFill>
                <a:schemeClr val="bg2"/>
              </a:solidFill>
            </a:endParaRPr>
          </a:p>
          <a:p>
            <a:pPr algn="ctr"/>
            <a:r>
              <a:rPr lang="ru-RU" sz="2800" dirty="0" smtClean="0">
                <a:solidFill>
                  <a:schemeClr val="bg2"/>
                </a:solidFill>
              </a:rPr>
              <a:t>Во время деятельности с ребенком </a:t>
            </a:r>
          </a:p>
          <a:p>
            <a:pPr algn="ctr"/>
            <a:r>
              <a:rPr lang="ru-RU" sz="2800" dirty="0" smtClean="0">
                <a:solidFill>
                  <a:schemeClr val="bg2"/>
                </a:solidFill>
              </a:rPr>
              <a:t>сделайте, пожалуйста, фотографии. </a:t>
            </a:r>
          </a:p>
          <a:p>
            <a:pPr algn="ctr"/>
            <a:r>
              <a:rPr lang="ru-RU" sz="2800" dirty="0" smtClean="0">
                <a:solidFill>
                  <a:schemeClr val="bg2"/>
                </a:solidFill>
              </a:rPr>
              <a:t>Отправить фотографии можно в группу в </a:t>
            </a:r>
            <a:r>
              <a:rPr lang="ru-RU" sz="2800" dirty="0" err="1" smtClean="0">
                <a:solidFill>
                  <a:schemeClr val="bg2"/>
                </a:solidFill>
              </a:rPr>
              <a:t>вайбер</a:t>
            </a:r>
            <a:r>
              <a:rPr lang="ru-RU" sz="2800" dirty="0" smtClean="0">
                <a:solidFill>
                  <a:schemeClr val="bg2"/>
                </a:solidFill>
              </a:rPr>
              <a:t> или лично вашему воспитателю. </a:t>
            </a:r>
            <a:endParaRPr lang="ru-RU"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6"/>
            <a:ext cx="9144000" cy="68073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5696" y="476673"/>
            <a:ext cx="5616624" cy="13234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Разминка под музыку: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Выполнять движения разминки под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музыку.</a:t>
            </a:r>
          </a:p>
        </p:txBody>
      </p:sp>
      <p:pic>
        <p:nvPicPr>
          <p:cNvPr id="4" name="1. MARSH-KOSMONAVTOV-YA-VERYU-DRUZYA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6" y="2160453"/>
            <a:ext cx="487363" cy="4873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38" y="2720232"/>
            <a:ext cx="6205523" cy="3754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6"/>
            <a:ext cx="9144000" cy="680736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1306" y="270524"/>
            <a:ext cx="8174396" cy="6192688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знаменательную дату отмечают в апреле?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(Ответ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П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очему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отмечаем этот праздник? День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космонавтики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быть космонавт? Какими качествами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обладать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А знаете с чего начинается день космонавта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" indent="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подготовимся – сделаем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«Космодром»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готово для полёта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(поднимаем руки вперёд, потом вверх)</a:t>
            </a:r>
          </a:p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Ждут ракеты всех ребят.      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(соединяем пальцы над головой, изображая ракету)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 времени для взлёта,   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(маршируем на месте)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Космонавты встали в ряд.    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(встаём прыжком – ноги врозь, руки на поясе)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Поклонились вправо, влево,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(наклоны в стороны)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Отдадим земной поклон.      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(наклоны вперёд)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ракета полетела,             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(прыгаем на двух ногах)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Опустел наш космодром.     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(приседаем, затем поднимаемся)</a:t>
            </a:r>
          </a:p>
          <a:p>
            <a:pPr marL="45720" indent="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Садимся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космический аппарат 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отправляемся 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полёт!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(«летим» под музыку)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y-pervye-Polet-rake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2280" y="5517232"/>
            <a:ext cx="487363" cy="487363"/>
          </a:xfrm>
          <a:prstGeom prst="rect">
            <a:avLst/>
          </a:prstGeom>
        </p:spPr>
      </p:pic>
      <p:pic>
        <p:nvPicPr>
          <p:cNvPr id="5" name="Космическая классика - полет в космос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2623" y="6223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6"/>
            <a:ext cx="9144000" cy="680736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692696"/>
            <a:ext cx="8064896" cy="1440160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вот, мы с тобой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отправились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космическое путешествие. А пока мы летим – выполним задание: нужно нарисовать или сделать из бумаги космический корабль. А музыка тебе поможет.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(ребёнок рисует или мастерит ракету под музыку)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ulyat-segodnya-nekogda-Kosmos-My-kosmonavty-PLY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4531" y="2276872"/>
            <a:ext cx="487363" cy="4873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2" t="3256" r="32414"/>
          <a:stretch/>
        </p:blipFill>
        <p:spPr>
          <a:xfrm>
            <a:off x="1115616" y="2852936"/>
            <a:ext cx="2592288" cy="3649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42" y="2852936"/>
            <a:ext cx="4234700" cy="3465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5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6"/>
            <a:ext cx="9144000" cy="680736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476672"/>
            <a:ext cx="6984776" cy="792088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6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 </a:t>
            </a: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послушаем </a:t>
            </a: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песню о космосе.</a:t>
            </a:r>
            <a:r>
              <a:rPr lang="ru-RU" sz="9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9600" b="1" dirty="0" smtClean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</p:txBody>
      </p:sp>
      <p:pic>
        <p:nvPicPr>
          <p:cNvPr id="4" name="kosmicheskaya-pesn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8944" y="1484784"/>
            <a:ext cx="609600" cy="609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2452" r="8867"/>
          <a:stretch/>
        </p:blipFill>
        <p:spPr>
          <a:xfrm>
            <a:off x="1691680" y="2430066"/>
            <a:ext cx="5853356" cy="410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7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6"/>
            <a:ext cx="9144000" cy="680736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115616" y="188640"/>
            <a:ext cx="7272808" cy="6669360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numCol="1" spcCol="1440000"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А теперь отправляемся на планету </a:t>
            </a: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Загадка. </a:t>
            </a:r>
            <a:endParaRPr lang="ru-RU" sz="5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Освещает ночью путь,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Звёздам не даёт заснуть.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Пусть все </a:t>
            </a: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спят</a:t>
            </a: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ей не до сна,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В небе светит нам… </a:t>
            </a:r>
            <a:r>
              <a:rPr lang="ru-RU" sz="5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(Луна)</a:t>
            </a:r>
            <a:endParaRPr lang="ru-RU" sz="5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5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Планета голубая,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Любимая, родная,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Она твоя, она моя,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Называется…</a:t>
            </a:r>
            <a:r>
              <a:rPr lang="ru-RU" sz="5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(Земля)</a:t>
            </a:r>
            <a:endParaRPr lang="ru-RU" sz="5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5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Самый первый в космосе,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Летел с огромной скоростью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Отважный русский парень,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Наш </a:t>
            </a:r>
            <a:r>
              <a:rPr lang="ru-RU" sz="5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космонавт…(Гагарин)</a:t>
            </a: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endParaRPr lang="ru-RU" sz="5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корабле воздушном,</a:t>
            </a:r>
            <a:endParaRPr lang="ru-RU" sz="5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Космическом, послушном,</a:t>
            </a:r>
            <a:endParaRPr lang="ru-RU" sz="5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Мы, обгоняя ветер,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Несёмся на …</a:t>
            </a:r>
            <a:r>
              <a:rPr lang="ru-RU" sz="5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(ракете)</a:t>
            </a:r>
          </a:p>
          <a:p>
            <a:pPr marL="45720" indent="0">
              <a:buNone/>
            </a:pPr>
            <a:endParaRPr lang="ru-RU" sz="5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В небе виден жёлтый круг</a:t>
            </a:r>
            <a:endParaRPr lang="ru-RU" sz="5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И лучи, как нити,</a:t>
            </a:r>
            <a:endParaRPr lang="ru-RU" sz="5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Вертится Земля вокруг,</a:t>
            </a:r>
          </a:p>
          <a:p>
            <a:pPr marL="45720" indent="0"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Словно на магните. </a:t>
            </a:r>
            <a:r>
              <a:rPr lang="ru-RU" sz="5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(Солнце)</a:t>
            </a:r>
            <a:endParaRPr lang="ru-RU" sz="5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3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6"/>
            <a:ext cx="9144000" cy="680736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620688"/>
            <a:ext cx="7317432" cy="2104723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45720" indent="0"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 ты знаешь, что в космическом пространстве не действует земное притяжение и все предметы, даже самые тяжёлые, становятся лёгкими, как воздушный шарик? И мы с тобой легко,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евесомо можем исполнить космический рок-н-ролл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(движения любые).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etskaya-Kosmicheskij-rok-n-ro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1531" y="3617366"/>
            <a:ext cx="487363" cy="4873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36" b="11590"/>
          <a:stretch/>
        </p:blipFill>
        <p:spPr>
          <a:xfrm>
            <a:off x="1327189" y="3212976"/>
            <a:ext cx="4032448" cy="3190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28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6"/>
            <a:ext cx="9144000" cy="680736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404664"/>
            <a:ext cx="7389440" cy="2265432"/>
          </a:xfr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 Пора заканчивать наше путешествие и возвращаться на Землю. Ты справился со всеми заданиями и мы принимаем тебя в отряд юных космонавтов.</a:t>
            </a:r>
          </a:p>
          <a:p>
            <a:pPr marL="45720" indent="0"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отряд вас принимаем!</a:t>
            </a:r>
          </a:p>
          <a:p>
            <a:pPr marL="45720" indent="0" algn="just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И медали вам вручаем!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3015885"/>
            <a:ext cx="3528392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525172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6062</TotalTime>
  <Words>474</Words>
  <Application>Microsoft Office PowerPoint</Application>
  <PresentationFormat>Экран (4:3)</PresentationFormat>
  <Paragraphs>65</Paragraphs>
  <Slides>10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Выполнил: музыкальный руководитель Салчак М.С..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169</cp:revision>
  <dcterms:created xsi:type="dcterms:W3CDTF">2017-09-25T05:51:55Z</dcterms:created>
  <dcterms:modified xsi:type="dcterms:W3CDTF">2024-04-08T16:42:44Z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