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5" r:id="rId9"/>
    <p:sldId id="262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Космонавтылар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хүнү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kk-KZ" dirty="0" smtClean="0">
                <a:solidFill>
                  <a:srgbClr val="00B050"/>
                </a:solidFill>
                <a:latin typeface="Constantia"/>
              </a:rPr>
              <a:t>Школага белеткел бөлүү (6-7 хар)</a:t>
            </a:r>
            <a:endParaRPr lang="ru-RU" dirty="0">
              <a:solidFill>
                <a:srgbClr val="00B05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smtClean="0">
                <a:solidFill>
                  <a:srgbClr val="0070C0"/>
                </a:solidFill>
                <a:latin typeface="Constantia"/>
              </a:rPr>
              <a:t>Апрель 08-тен</a:t>
            </a:r>
            <a:r>
              <a:rPr lang="ru-RU" dirty="0" smtClean="0">
                <a:solidFill>
                  <a:srgbClr val="0070C0"/>
                </a:solidFill>
                <a:latin typeface="Constantia"/>
              </a:rPr>
              <a:t> апрель 14-ке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 30 минут</a:t>
            </a: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buClr>
                <a:srgbClr val="0BD0D9"/>
              </a:buClr>
              <a:buSzPct val="95000"/>
              <a:buNone/>
            </a:pPr>
            <a:r>
              <a:rPr lang="ru-RU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smtClean="0">
                <a:solidFill>
                  <a:srgbClr val="0070C0"/>
                </a:solidFill>
                <a:latin typeface="Constantia"/>
              </a:rPr>
              <a:t>Сарыг-Сеп, 2024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34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Чаа</a:t>
            </a:r>
            <a:r>
              <a:rPr lang="ru-RU" dirty="0" smtClean="0"/>
              <a:t> </a:t>
            </a:r>
            <a:r>
              <a:rPr lang="ru-RU" dirty="0" err="1" smtClean="0"/>
              <a:t>сөстерни</a:t>
            </a:r>
            <a:r>
              <a:rPr lang="ru-RU" dirty="0" smtClean="0"/>
              <a:t> </a:t>
            </a:r>
            <a:r>
              <a:rPr lang="ru-RU" dirty="0" err="1" smtClean="0"/>
              <a:t>тайылбырлап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6552728" cy="42050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err="1" smtClean="0"/>
              <a:t>Туралаан</a:t>
            </a:r>
            <a:r>
              <a:rPr lang="ru-RU" sz="4400" dirty="0" smtClean="0"/>
              <a:t> – </a:t>
            </a:r>
            <a:r>
              <a:rPr lang="ru-RU" sz="4400" dirty="0" err="1" smtClean="0"/>
              <a:t>барыксаан</a:t>
            </a:r>
            <a:endParaRPr lang="ru-RU" sz="4400" dirty="0" smtClean="0"/>
          </a:p>
          <a:p>
            <a:r>
              <a:rPr lang="ru-RU" sz="4400" dirty="0" err="1" smtClean="0"/>
              <a:t>Тутсуп</a:t>
            </a:r>
            <a:r>
              <a:rPr lang="ru-RU" sz="4400" dirty="0" smtClean="0"/>
              <a:t> </a:t>
            </a:r>
            <a:r>
              <a:rPr lang="ru-RU" sz="4400" dirty="0" err="1" smtClean="0"/>
              <a:t>чедер</a:t>
            </a:r>
            <a:r>
              <a:rPr lang="ru-RU" sz="4400" dirty="0" smtClean="0"/>
              <a:t> – </a:t>
            </a:r>
            <a:r>
              <a:rPr lang="ru-RU" sz="4400" dirty="0" err="1" smtClean="0"/>
              <a:t>ужуп</a:t>
            </a:r>
            <a:r>
              <a:rPr lang="ru-RU" sz="4400" dirty="0" smtClean="0"/>
              <a:t> </a:t>
            </a:r>
            <a:r>
              <a:rPr lang="ru-RU" sz="4400" dirty="0" err="1" smtClean="0"/>
              <a:t>чедер</a:t>
            </a:r>
            <a:endParaRPr lang="ru-RU" sz="4400" dirty="0" smtClean="0"/>
          </a:p>
          <a:p>
            <a:r>
              <a:rPr lang="kk-KZ" sz="4400" dirty="0" smtClean="0"/>
              <a:t>Шоруңар-ла - озалдаар силер</a:t>
            </a:r>
            <a:endParaRPr lang="ru-RU" sz="4400" dirty="0" smtClean="0"/>
          </a:p>
        </p:txBody>
      </p:sp>
    </p:spTree>
    <p:extLst>
      <p:ext uri="{BB962C8B-B14F-4D97-AF65-F5344CB8AC3E}">
        <p14:creationId xmlns:p14="http://schemas.microsoft.com/office/powerpoint/2010/main" val="204583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Оннуг</a:t>
            </a:r>
            <a:r>
              <a:rPr lang="ru-RU" dirty="0" smtClean="0"/>
              <a:t> </a:t>
            </a:r>
            <a:r>
              <a:rPr lang="ru-RU" dirty="0" err="1" smtClean="0"/>
              <a:t>картонга</a:t>
            </a:r>
            <a:r>
              <a:rPr lang="ru-RU" dirty="0" smtClean="0"/>
              <a:t> «</a:t>
            </a:r>
            <a:r>
              <a:rPr lang="ru-RU" dirty="0" err="1" smtClean="0"/>
              <a:t>Дунеки</a:t>
            </a:r>
            <a:r>
              <a:rPr lang="ru-RU" dirty="0" smtClean="0"/>
              <a:t> </a:t>
            </a:r>
            <a:r>
              <a:rPr lang="ru-RU" dirty="0" err="1" smtClean="0"/>
              <a:t>дээр</a:t>
            </a:r>
            <a:r>
              <a:rPr lang="ru-RU" dirty="0" smtClean="0"/>
              <a:t>»-</a:t>
            </a:r>
            <a:r>
              <a:rPr lang="ru-RU" dirty="0" err="1" smtClean="0"/>
              <a:t>ден</a:t>
            </a:r>
            <a:r>
              <a:rPr lang="ru-RU" dirty="0" smtClean="0"/>
              <a:t> </a:t>
            </a:r>
            <a:r>
              <a:rPr lang="ru-RU" dirty="0" err="1" smtClean="0"/>
              <a:t>өңнүг</a:t>
            </a:r>
            <a:r>
              <a:rPr lang="ru-RU" dirty="0" smtClean="0"/>
              <a:t> </a:t>
            </a:r>
            <a:r>
              <a:rPr lang="ru-RU" dirty="0" err="1" smtClean="0"/>
              <a:t>саазын</a:t>
            </a:r>
            <a:r>
              <a:rPr lang="ru-RU" dirty="0" smtClean="0"/>
              <a:t>-биле </a:t>
            </a:r>
            <a:r>
              <a:rPr lang="ru-RU" dirty="0" err="1" smtClean="0"/>
              <a:t>кылып</a:t>
            </a:r>
            <a:r>
              <a:rPr lang="ru-RU" dirty="0" smtClean="0"/>
              <a:t> 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292771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31704"/>
          </a:xfrm>
        </p:spPr>
        <p:txBody>
          <a:bodyPr/>
          <a:lstStyle/>
          <a:p>
            <a:pPr algn="ctr"/>
            <a:r>
              <a:rPr lang="ru-RU" dirty="0" err="1" smtClean="0"/>
              <a:t>Улуу</a:t>
            </a:r>
            <a:r>
              <a:rPr lang="ru-RU" dirty="0" smtClean="0"/>
              <a:t>-биле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9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Хүндүлүг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ада-</a:t>
            </a: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иелер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Урууңар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-биле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өөренип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олургаш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чурукка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тырттырып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аарын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диледивис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Чурууңарны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бөлүүңерниң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вайберинче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азы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болза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кижизидикчи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башкыңарның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хуу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арыннынче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чортуп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бээриңерни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дилээр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/>
              <a:t>Уругга</a:t>
            </a:r>
            <a:r>
              <a:rPr lang="ru-RU" sz="2400" dirty="0"/>
              <a:t> с</a:t>
            </a:r>
            <a:r>
              <a:rPr lang="en-US" sz="2400" dirty="0"/>
              <a:t>ɵ</a:t>
            </a:r>
            <a:r>
              <a:rPr lang="ru-RU" sz="2400" dirty="0" err="1"/>
              <a:t>стерниң</a:t>
            </a:r>
            <a:r>
              <a:rPr lang="ru-RU" sz="2400" dirty="0"/>
              <a:t> </a:t>
            </a:r>
            <a:r>
              <a:rPr lang="ru-RU" sz="2400" dirty="0" err="1"/>
              <a:t>утказын</a:t>
            </a:r>
            <a:r>
              <a:rPr lang="ru-RU" sz="2400" dirty="0"/>
              <a:t> </a:t>
            </a:r>
            <a:r>
              <a:rPr lang="ru-RU" sz="2400" dirty="0" err="1"/>
              <a:t>чуруктарны</a:t>
            </a:r>
            <a:r>
              <a:rPr lang="ru-RU" sz="2400" dirty="0"/>
              <a:t> к</a:t>
            </a:r>
            <a:r>
              <a:rPr lang="en-US" sz="2400" dirty="0"/>
              <a:t>ɵ</a:t>
            </a:r>
            <a:r>
              <a:rPr lang="ru-RU" sz="2400" dirty="0" err="1"/>
              <a:t>ргүзүп</a:t>
            </a:r>
            <a:r>
              <a:rPr lang="ru-RU" sz="2400" dirty="0"/>
              <a:t> </a:t>
            </a:r>
            <a:r>
              <a:rPr lang="ru-RU" sz="2400" dirty="0" err="1"/>
              <a:t>тургаш</a:t>
            </a:r>
            <a:r>
              <a:rPr lang="ru-RU" sz="2400" dirty="0"/>
              <a:t>, </a:t>
            </a:r>
            <a:r>
              <a:rPr lang="ru-RU" sz="2400" dirty="0" err="1"/>
              <a:t>тайылбырлаар</a:t>
            </a:r>
            <a:r>
              <a:rPr lang="ru-RU" sz="2400" dirty="0"/>
              <a:t>: ракета, </a:t>
            </a:r>
            <a:r>
              <a:rPr lang="ru-RU" sz="2400" dirty="0" err="1"/>
              <a:t>октаргай</a:t>
            </a:r>
            <a:r>
              <a:rPr lang="ru-RU" sz="2400" dirty="0"/>
              <a:t>, </a:t>
            </a:r>
            <a:r>
              <a:rPr lang="ru-RU" sz="2400" dirty="0" err="1"/>
              <a:t>ужудукчу</a:t>
            </a:r>
            <a:r>
              <a:rPr lang="ru-RU" sz="2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14" y="1600200"/>
            <a:ext cx="7313771" cy="4876800"/>
          </a:xfrm>
        </p:spPr>
      </p:pic>
    </p:spTree>
    <p:extLst>
      <p:ext uri="{BB962C8B-B14F-4D97-AF65-F5344CB8AC3E}">
        <p14:creationId xmlns:p14="http://schemas.microsoft.com/office/powerpoint/2010/main" val="414423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8600" cy="2358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8600" cy="4824536"/>
          </a:xfrm>
        </p:spPr>
      </p:pic>
    </p:spTree>
    <p:extLst>
      <p:ext uri="{BB962C8B-B14F-4D97-AF65-F5344CB8AC3E}">
        <p14:creationId xmlns:p14="http://schemas.microsoft.com/office/powerpoint/2010/main" val="79019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дугаар</a:t>
            </a:r>
            <a:r>
              <a:rPr lang="ru-RU" dirty="0"/>
              <a:t> </a:t>
            </a:r>
            <a:r>
              <a:rPr lang="ru-RU" dirty="0" err="1"/>
              <a:t>октаргайже</a:t>
            </a:r>
            <a:r>
              <a:rPr lang="ru-RU" dirty="0"/>
              <a:t> </a:t>
            </a:r>
            <a:r>
              <a:rPr lang="ru-RU" dirty="0" err="1"/>
              <a:t>ужуткан</a:t>
            </a:r>
            <a:r>
              <a:rPr lang="ru-RU" dirty="0"/>
              <a:t> </a:t>
            </a:r>
            <a:r>
              <a:rPr lang="ru-RU" dirty="0" err="1"/>
              <a:t>ужудукчу</a:t>
            </a:r>
            <a:r>
              <a:rPr lang="ru-RU" dirty="0"/>
              <a:t> - Юрий Алексеевич Гагарин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6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1961 </a:t>
            </a:r>
            <a:r>
              <a:rPr lang="ru-RU" sz="2400" dirty="0" err="1"/>
              <a:t>чылды</a:t>
            </a:r>
            <a:r>
              <a:rPr lang="ru-RU" sz="2400" dirty="0"/>
              <a:t>ӊ апрель 12 – Юрий </a:t>
            </a:r>
            <a:r>
              <a:rPr lang="ru-RU" sz="2400" dirty="0" err="1"/>
              <a:t>Гагаринниң</a:t>
            </a:r>
            <a:r>
              <a:rPr lang="ru-RU" sz="2400" dirty="0"/>
              <a:t> </a:t>
            </a:r>
            <a:r>
              <a:rPr lang="ru-RU" sz="2400" dirty="0" err="1"/>
              <a:t>кижи</a:t>
            </a:r>
            <a:r>
              <a:rPr lang="ru-RU" sz="2400" dirty="0"/>
              <a:t> т</a:t>
            </a:r>
            <a:r>
              <a:rPr lang="en-US" sz="2400" dirty="0"/>
              <a:t>ɵ</a:t>
            </a:r>
            <a:r>
              <a:rPr lang="ru-RU" sz="2400" dirty="0" err="1"/>
              <a:t>релгетенге</a:t>
            </a:r>
            <a:r>
              <a:rPr lang="ru-RU" sz="2400" dirty="0"/>
              <a:t> </a:t>
            </a:r>
            <a:r>
              <a:rPr lang="ru-RU" sz="2400" dirty="0" err="1"/>
              <a:t>Октаргайже</a:t>
            </a:r>
            <a:r>
              <a:rPr lang="ru-RU" sz="2400" dirty="0"/>
              <a:t> </a:t>
            </a:r>
            <a:r>
              <a:rPr lang="ru-RU" sz="2400" dirty="0" err="1"/>
              <a:t>бир</a:t>
            </a:r>
            <a:r>
              <a:rPr lang="ru-RU" sz="2400" dirty="0"/>
              <a:t> </a:t>
            </a:r>
            <a:r>
              <a:rPr lang="ru-RU" sz="2400" dirty="0" err="1"/>
              <a:t>дугаар</a:t>
            </a:r>
            <a:r>
              <a:rPr lang="ru-RU" sz="2400" dirty="0"/>
              <a:t> </a:t>
            </a:r>
            <a:r>
              <a:rPr lang="ru-RU" sz="2400" dirty="0" err="1"/>
              <a:t>орукту</a:t>
            </a:r>
            <a:r>
              <a:rPr lang="ru-RU" sz="2400" dirty="0"/>
              <a:t> </a:t>
            </a:r>
            <a:r>
              <a:rPr lang="ru-RU" sz="2400" dirty="0" err="1"/>
              <a:t>изеп</a:t>
            </a:r>
            <a:r>
              <a:rPr lang="ru-RU" sz="2400" dirty="0"/>
              <a:t> </a:t>
            </a:r>
            <a:r>
              <a:rPr lang="ru-RU" sz="2400" dirty="0" err="1"/>
              <a:t>берген</a:t>
            </a:r>
            <a:r>
              <a:rPr lang="ru-RU" sz="2400" dirty="0"/>
              <a:t> т</a:t>
            </a:r>
            <a:r>
              <a:rPr lang="en-US" sz="2400" dirty="0" err="1"/>
              <a:t>ɵɵ</a:t>
            </a:r>
            <a:r>
              <a:rPr lang="ru-RU" sz="2400" dirty="0" err="1"/>
              <a:t>гүлүг</a:t>
            </a:r>
            <a:r>
              <a:rPr lang="ru-RU" sz="2400" dirty="0"/>
              <a:t> </a:t>
            </a:r>
            <a:r>
              <a:rPr lang="ru-RU" sz="2400" dirty="0" err="1"/>
              <a:t>хүнү</a:t>
            </a:r>
            <a:r>
              <a:rPr lang="ru-RU" sz="2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5" y="1600200"/>
            <a:ext cx="7348209" cy="4876800"/>
          </a:xfrm>
        </p:spPr>
      </p:pic>
    </p:spTree>
    <p:extLst>
      <p:ext uri="{BB962C8B-B14F-4D97-AF65-F5344CB8AC3E}">
        <p14:creationId xmlns:p14="http://schemas.microsoft.com/office/powerpoint/2010/main" val="356278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Планеталарны адаңар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1600200"/>
            <a:ext cx="6901132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8242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Тывызыкты</a:t>
            </a:r>
            <a:r>
              <a:rPr lang="ru-RU" dirty="0" smtClean="0"/>
              <a:t> </a:t>
            </a:r>
            <a:r>
              <a:rPr lang="ru-RU" dirty="0" err="1" smtClean="0"/>
              <a:t>урууңарга</a:t>
            </a:r>
            <a:r>
              <a:rPr lang="ru-RU" dirty="0" smtClean="0"/>
              <a:t> </a:t>
            </a:r>
            <a:r>
              <a:rPr lang="ru-RU" dirty="0" err="1" smtClean="0"/>
              <a:t>ыдыңар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6480720" cy="43490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err="1" smtClean="0"/>
              <a:t>Тии</a:t>
            </a:r>
            <a:r>
              <a:rPr lang="ru-RU" sz="4800" dirty="0" smtClean="0"/>
              <a:t> </a:t>
            </a:r>
            <a:r>
              <a:rPr lang="ru-RU" sz="4800" dirty="0" err="1" smtClean="0"/>
              <a:t>чок</a:t>
            </a:r>
            <a:r>
              <a:rPr lang="ru-RU" sz="4800" dirty="0" smtClean="0"/>
              <a:t> </a:t>
            </a:r>
            <a:r>
              <a:rPr lang="ru-RU" sz="4800" dirty="0" err="1" smtClean="0"/>
              <a:t>торгум</a:t>
            </a:r>
            <a:r>
              <a:rPr lang="ru-RU" sz="4800" dirty="0" smtClean="0"/>
              <a:t>,</a:t>
            </a:r>
          </a:p>
          <a:p>
            <a:pPr marL="0" indent="0" algn="ctr">
              <a:buNone/>
            </a:pPr>
            <a:r>
              <a:rPr lang="ru-RU" sz="4800" dirty="0" err="1" smtClean="0"/>
              <a:t>Дизии</a:t>
            </a:r>
            <a:r>
              <a:rPr lang="ru-RU" sz="4800" dirty="0" smtClean="0"/>
              <a:t> </a:t>
            </a:r>
            <a:r>
              <a:rPr lang="ru-RU" sz="4800" dirty="0" err="1" smtClean="0"/>
              <a:t>чок</a:t>
            </a:r>
            <a:r>
              <a:rPr lang="ru-RU" sz="4800" dirty="0" smtClean="0"/>
              <a:t> </a:t>
            </a:r>
            <a:r>
              <a:rPr lang="ru-RU" sz="4800" dirty="0" err="1" smtClean="0"/>
              <a:t>чинчим</a:t>
            </a:r>
            <a:endParaRPr lang="ru-RU" sz="4800" dirty="0" smtClean="0"/>
          </a:p>
          <a:p>
            <a:pPr marL="0" indent="0" algn="ctr">
              <a:buNone/>
            </a:pPr>
            <a:endParaRPr lang="ru-RU" sz="4800" dirty="0" smtClean="0"/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(</a:t>
            </a:r>
            <a:r>
              <a:rPr lang="ru-RU" sz="4800" dirty="0" err="1"/>
              <a:t>Д</a:t>
            </a:r>
            <a:r>
              <a:rPr lang="ru-RU" sz="4800" dirty="0" err="1" smtClean="0"/>
              <a:t>ээр</a:t>
            </a:r>
            <a:r>
              <a:rPr lang="ru-RU" sz="4800" dirty="0" smtClean="0"/>
              <a:t>, </a:t>
            </a:r>
            <a:r>
              <a:rPr lang="ru-RU" sz="4800" dirty="0" err="1" smtClean="0"/>
              <a:t>сылдыстар</a:t>
            </a:r>
            <a:r>
              <a:rPr lang="ru-RU" sz="4800" dirty="0" smtClean="0"/>
              <a:t>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4192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А. </a:t>
            </a:r>
            <a:r>
              <a:rPr lang="ru-RU" dirty="0" err="1" smtClean="0"/>
              <a:t>Алдын-оолдуң</a:t>
            </a:r>
            <a:r>
              <a:rPr lang="ru-RU" dirty="0" smtClean="0"/>
              <a:t> </a:t>
            </a:r>
            <a:r>
              <a:rPr lang="ru-RU" dirty="0" err="1" smtClean="0"/>
              <a:t>шүлүүн</a:t>
            </a:r>
            <a:r>
              <a:rPr lang="ru-RU" dirty="0" smtClean="0"/>
              <a:t> </a:t>
            </a:r>
            <a:r>
              <a:rPr lang="ru-RU" dirty="0" err="1" smtClean="0"/>
              <a:t>номчуп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6048672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600" dirty="0" err="1" smtClean="0">
                <a:solidFill>
                  <a:srgbClr val="0070C0"/>
                </a:solidFill>
              </a:rPr>
              <a:t>Космонавтылар</a:t>
            </a:r>
            <a:endParaRPr lang="ru-RU" sz="36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Туралаан</a:t>
            </a:r>
            <a:r>
              <a:rPr lang="ru-RU" dirty="0" smtClean="0">
                <a:solidFill>
                  <a:srgbClr val="00B050"/>
                </a:solidFill>
              </a:rPr>
              <a:t> на </a:t>
            </a:r>
            <a:r>
              <a:rPr lang="ru-RU" dirty="0" err="1" smtClean="0">
                <a:solidFill>
                  <a:srgbClr val="00B050"/>
                </a:solidFill>
              </a:rPr>
              <a:t>сылдыстарже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Тутсуп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чедер</a:t>
            </a:r>
            <a:r>
              <a:rPr lang="ru-RU" dirty="0" smtClean="0">
                <a:solidFill>
                  <a:srgbClr val="00B050"/>
                </a:solidFill>
              </a:rPr>
              <a:t> ракета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Шылай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берди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манай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берди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Шымда-шымда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олуруңар</a:t>
            </a:r>
            <a:r>
              <a:rPr lang="ru-RU" dirty="0" smtClean="0">
                <a:solidFill>
                  <a:srgbClr val="00B050"/>
                </a:solidFill>
              </a:rPr>
              <a:t> – 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Оон</a:t>
            </a:r>
            <a:r>
              <a:rPr lang="ru-RU" dirty="0" smtClean="0">
                <a:solidFill>
                  <a:srgbClr val="00B050"/>
                </a:solidFill>
              </a:rPr>
              <a:t> башка </a:t>
            </a:r>
            <a:r>
              <a:rPr lang="ru-RU" dirty="0" err="1" smtClean="0">
                <a:solidFill>
                  <a:srgbClr val="00B050"/>
                </a:solidFill>
              </a:rPr>
              <a:t>шоруңар</a:t>
            </a:r>
            <a:r>
              <a:rPr lang="ru-RU" dirty="0" smtClean="0">
                <a:solidFill>
                  <a:srgbClr val="00B050"/>
                </a:solidFill>
              </a:rPr>
              <a:t>-ла</a:t>
            </a: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Олуттар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чок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артар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силер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945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172</TotalTime>
  <Words>164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Уругга сɵстерниң утказын чуруктарны кɵргүзүп тургаш, тайылбырлаар: ракета, октаргай, ужудукчу.</vt:lpstr>
      <vt:lpstr>Презентация PowerPoint</vt:lpstr>
      <vt:lpstr>Бир дугаар октаргайже ужуткан ужудукчу - Юрий Алексеевич Гагарин</vt:lpstr>
      <vt:lpstr>1961 чылдыӊ апрель 12 – Юрий Гагаринниң кижи тɵрелгетенге Октаргайже бир дугаар орукту изеп берген тɵɵгүлүг хүнү.</vt:lpstr>
      <vt:lpstr>Планеталарны адаңар</vt:lpstr>
      <vt:lpstr>Тывызыкты урууңарга ыдыңар</vt:lpstr>
      <vt:lpstr>А. Алдын-оолдуң шүлүүн номчуп бериңер:</vt:lpstr>
      <vt:lpstr>Чаа сөстерни тайылбырлап бериңер:</vt:lpstr>
      <vt:lpstr>Оннуг картонга «Дунеки дээр»-ден өңнүг саазын-биле кылып ал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17</cp:revision>
  <dcterms:created xsi:type="dcterms:W3CDTF">2023-12-13T05:03:03Z</dcterms:created>
  <dcterms:modified xsi:type="dcterms:W3CDTF">2024-02-28T12:52:57Z</dcterms:modified>
</cp:coreProperties>
</file>