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96" r:id="rId3"/>
  </p:sldMasterIdLst>
  <p:sldIdLst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2" d="100"/>
          <a:sy n="42" d="100"/>
        </p:scale>
        <p:origin x="60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CE05A0B3-4EEF-462E-A74E-CFF6D205AA03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28.02.2024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91069-ACB5-4760-826F-F097F910EF11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7435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5A0B3-4EEF-462E-A74E-CFF6D205AA03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28.02.2024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91069-ACB5-4760-826F-F097F910EF11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739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5A0B3-4EEF-462E-A74E-CFF6D205AA03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28.02.2024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91069-ACB5-4760-826F-F097F910EF11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80395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CE05A0B3-4EEF-462E-A74E-CFF6D205AA03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28.02.2024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91069-ACB5-4760-826F-F097F910EF11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74100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5A0B3-4EEF-462E-A74E-CFF6D205AA03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28.02.2024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91069-ACB5-4760-826F-F097F910EF11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0579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5A0B3-4EEF-462E-A74E-CFF6D205AA03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28.02.2024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91069-ACB5-4760-826F-F097F910EF11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61847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5A0B3-4EEF-462E-A74E-CFF6D205AA03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28.02.2024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91069-ACB5-4760-826F-F097F910EF11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3173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5A0B3-4EEF-462E-A74E-CFF6D205AA03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28.02.2024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91069-ACB5-4760-826F-F097F910EF11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7206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5A0B3-4EEF-462E-A74E-CFF6D205AA03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28.02.2024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91069-ACB5-4760-826F-F097F910EF11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200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5A0B3-4EEF-462E-A74E-CFF6D205AA03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28.02.2024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91069-ACB5-4760-826F-F097F910EF11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2369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5A0B3-4EEF-462E-A74E-CFF6D205AA03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28.02.2024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91069-ACB5-4760-826F-F097F910EF11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638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5A0B3-4EEF-462E-A74E-CFF6D205AA03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28.02.2024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91069-ACB5-4760-826F-F097F910EF11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9963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5A0B3-4EEF-462E-A74E-CFF6D205AA03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28.02.2024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91069-ACB5-4760-826F-F097F910EF11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77139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5A0B3-4EEF-462E-A74E-CFF6D205AA03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28.02.2024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91069-ACB5-4760-826F-F097F910EF11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1844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5A0B3-4EEF-462E-A74E-CFF6D205AA03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28.02.2024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91069-ACB5-4760-826F-F097F910EF11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59415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5A0B3-4EEF-462E-A74E-CFF6D205AA03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28.02.2024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91069-ACB5-4760-826F-F097F910EF11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106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5A0B3-4EEF-462E-A74E-CFF6D205AA03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28.02.2024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91069-ACB5-4760-826F-F097F910EF11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5729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5A0B3-4EEF-462E-A74E-CFF6D205AA03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28.02.2024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91069-ACB5-4760-826F-F097F910EF11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5757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5A0B3-4EEF-462E-A74E-CFF6D205AA03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28.02.2024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91069-ACB5-4760-826F-F097F910EF11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145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5A0B3-4EEF-462E-A74E-CFF6D205AA03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28.02.2024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91069-ACB5-4760-826F-F097F910EF11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556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5A0B3-4EEF-462E-A74E-CFF6D205AA03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28.02.2024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91069-ACB5-4760-826F-F097F910EF11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0515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5A0B3-4EEF-462E-A74E-CFF6D205AA03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28.02.2024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91069-ACB5-4760-826F-F097F910EF11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313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5A0B3-4EEF-462E-A74E-CFF6D205AA03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28.02.2024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91069-ACB5-4760-826F-F097F910EF11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50509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5A0B3-4EEF-462E-A74E-CFF6D205AA03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28.02.2024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91069-ACB5-4760-826F-F097F910EF11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617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5A0B3-4EEF-462E-A74E-CFF6D205AA03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28.02.2024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91069-ACB5-4760-826F-F097F910EF11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5511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5A0B3-4EEF-462E-A74E-CFF6D205AA03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28.02.2024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91069-ACB5-4760-826F-F097F910EF11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2416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5A0B3-4EEF-462E-A74E-CFF6D205AA03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28.02.2024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91069-ACB5-4760-826F-F097F910EF11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3338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5A0B3-4EEF-462E-A74E-CFF6D205AA03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28.02.2024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91069-ACB5-4760-826F-F097F910EF11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1203272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5A0B3-4EEF-462E-A74E-CFF6D205AA03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28.02.2024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91069-ACB5-4760-826F-F097F910EF11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27156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5A0B3-4EEF-462E-A74E-CFF6D205AA03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28.02.2024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91069-ACB5-4760-826F-F097F910EF11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96075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5A0B3-4EEF-462E-A74E-CFF6D205AA03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28.02.2024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91069-ACB5-4760-826F-F097F910EF11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14155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5A0B3-4EEF-462E-A74E-CFF6D205AA03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28.02.2024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91069-ACB5-4760-826F-F097F910EF11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79900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5A0B3-4EEF-462E-A74E-CFF6D205AA03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28.02.2024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91069-ACB5-4760-826F-F097F910EF11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168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5A0B3-4EEF-462E-A74E-CFF6D205AA03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28.02.2024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91069-ACB5-4760-826F-F097F910EF11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968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5A0B3-4EEF-462E-A74E-CFF6D205AA03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28.02.2024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91069-ACB5-4760-826F-F097F910EF11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489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5A0B3-4EEF-462E-A74E-CFF6D205AA03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28.02.2024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91069-ACB5-4760-826F-F097F910EF11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364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5A0B3-4EEF-462E-A74E-CFF6D205AA03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28.02.2024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91069-ACB5-4760-826F-F097F910EF11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112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5A0B3-4EEF-462E-A74E-CFF6D205AA03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28.02.2024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91069-ACB5-4760-826F-F097F910EF11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250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5A0B3-4EEF-462E-A74E-CFF6D205AA03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28.02.2024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91069-ACB5-4760-826F-F097F910EF11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4986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CE05A0B3-4EEF-462E-A74E-CFF6D205AA03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28.02.2024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50891069-ACB5-4760-826F-F097F910EF11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4071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CE05A0B3-4EEF-462E-A74E-CFF6D205AA03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28.02.2024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50891069-ACB5-4760-826F-F097F910EF11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7369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CE05A0B3-4EEF-462E-A74E-CFF6D205AA03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28.02.2024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50891069-ACB5-4760-826F-F097F910EF11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875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QXXfTDLjrsg" TargetMode="Externa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8944" y="450223"/>
            <a:ext cx="7754112" cy="1499616"/>
          </a:xfrm>
        </p:spPr>
        <p:txBody>
          <a:bodyPr/>
          <a:lstStyle/>
          <a:p>
            <a:pPr algn="ctr"/>
            <a:r>
              <a:rPr lang="ru-RU" sz="2400" cap="none" spc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  д/с №5 «Родничок» комбинированного вида </a:t>
            </a:r>
            <a:r>
              <a:rPr lang="ru-RU" sz="2400" cap="none" spc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с.Сарыг-Сеп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048000" y="2400062"/>
            <a:ext cx="6096000" cy="320087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457200">
              <a:spcBef>
                <a:spcPts val="1000"/>
              </a:spcBef>
              <a:buClr>
                <a:srgbClr val="FBE5D5">
                  <a:lumMod val="40000"/>
                  <a:lumOff val="60000"/>
                </a:srgbClr>
              </a:buClr>
              <a:buSzPct val="80000"/>
            </a:pP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Дистанционное обучение</a:t>
            </a:r>
          </a:p>
          <a:p>
            <a:pPr algn="ctr" defTabSz="457200">
              <a:spcBef>
                <a:spcPts val="1000"/>
              </a:spcBef>
              <a:buClr>
                <a:srgbClr val="FBE5D5">
                  <a:lumMod val="40000"/>
                  <a:lumOff val="60000"/>
                </a:srgbClr>
              </a:buClr>
              <a:buSzPct val="80000"/>
            </a:pP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неделя (с 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апреля 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г.)</a:t>
            </a:r>
          </a:p>
          <a:p>
            <a:pPr algn="ctr" defTabSz="457200">
              <a:spcBef>
                <a:spcPts val="1000"/>
              </a:spcBef>
              <a:buClr>
                <a:srgbClr val="FBE5D5">
                  <a:lumMod val="40000"/>
                  <a:lumOff val="60000"/>
                </a:srgbClr>
              </a:buClr>
              <a:buSzPct val="80000"/>
            </a:pPr>
            <a:endParaRPr lang="ru-RU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7200">
              <a:spcBef>
                <a:spcPts val="1000"/>
              </a:spcBef>
              <a:buClr>
                <a:srgbClr val="FBE5D5">
                  <a:lumMod val="40000"/>
                  <a:lumOff val="60000"/>
                </a:srgbClr>
              </a:buClr>
              <a:buSzPct val="80000"/>
            </a:pP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7200">
              <a:spcBef>
                <a:spcPts val="1000"/>
              </a:spcBef>
              <a:buClr>
                <a:srgbClr val="FBE5D5">
                  <a:lumMod val="40000"/>
                  <a:lumOff val="60000"/>
                </a:srgbClr>
              </a:buClr>
              <a:buSzPct val="80000"/>
            </a:pP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7200">
              <a:spcBef>
                <a:spcPts val="1000"/>
              </a:spcBef>
              <a:buClr>
                <a:srgbClr val="FBE5D5">
                  <a:lumMod val="40000"/>
                  <a:lumOff val="60000"/>
                </a:srgbClr>
              </a:buClr>
              <a:buSzPct val="80000"/>
            </a:pP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defTabSz="457200">
              <a:spcBef>
                <a:spcPts val="1000"/>
              </a:spcBef>
              <a:buClr>
                <a:srgbClr val="FBE5D5">
                  <a:lumMod val="40000"/>
                  <a:lumOff val="60000"/>
                </a:srgbClr>
              </a:buClr>
              <a:buSzPct val="80000"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Педагог: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Аракчаа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А.Д.</a:t>
            </a:r>
          </a:p>
        </p:txBody>
      </p:sp>
    </p:spTree>
    <p:extLst>
      <p:ext uri="{BB962C8B-B14F-4D97-AF65-F5344CB8AC3E}">
        <p14:creationId xmlns:p14="http://schemas.microsoft.com/office/powerpoint/2010/main" val="37337267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44852" y="790956"/>
            <a:ext cx="7702296" cy="1499616"/>
          </a:xfrm>
        </p:spPr>
        <p:txBody>
          <a:bodyPr/>
          <a:lstStyle/>
          <a:p>
            <a:pPr algn="ctr"/>
            <a:r>
              <a:rPr lang="ru-RU" sz="4200" cap="none" spc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Уважаемые родители!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048000" y="2290572"/>
            <a:ext cx="6096000" cy="32439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Во время деятельности с ребёнком сделайте,  </a:t>
            </a:r>
          </a:p>
          <a:p>
            <a:pPr algn="ctr">
              <a:spcBef>
                <a:spcPct val="20000"/>
              </a:spcBef>
            </a:pPr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пожалуйста, фотографии. </a:t>
            </a:r>
          </a:p>
          <a:p>
            <a:pPr algn="ctr">
              <a:spcBef>
                <a:spcPct val="20000"/>
              </a:spcBef>
            </a:pPr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Отправить фотографии можно в группу или лично вашему воспитателю.</a:t>
            </a:r>
          </a:p>
        </p:txBody>
      </p:sp>
    </p:spTree>
    <p:extLst>
      <p:ext uri="{BB962C8B-B14F-4D97-AF65-F5344CB8AC3E}">
        <p14:creationId xmlns:p14="http://schemas.microsoft.com/office/powerpoint/2010/main" val="22742751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1344168" y="2424388"/>
            <a:ext cx="9079992" cy="2323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57200">
              <a:spcBef>
                <a:spcPts val="1000"/>
              </a:spcBef>
              <a:buClr>
                <a:srgbClr val="FBE5D5">
                  <a:lumMod val="40000"/>
                  <a:lumOff val="60000"/>
                </a:srgbClr>
              </a:buClr>
              <a:buSzPct val="80000"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для родителей: Рассмотрите с ребенком картинки,</a:t>
            </a:r>
          </a:p>
          <a:p>
            <a:pPr algn="just" defTabSz="457200">
              <a:spcBef>
                <a:spcPts val="1000"/>
              </a:spcBef>
              <a:buClr>
                <a:srgbClr val="FBE5D5">
                  <a:lumMod val="40000"/>
                  <a:lumOff val="60000"/>
                </a:srgbClr>
              </a:buClr>
              <a:buSzPct val="80000"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прочитайте описание на русском, а затем на английском языках. </a:t>
            </a:r>
          </a:p>
          <a:p>
            <a:pPr algn="just" defTabSz="457200">
              <a:spcBef>
                <a:spcPts val="1000"/>
              </a:spcBef>
              <a:buClr>
                <a:srgbClr val="FBE5D5">
                  <a:lumMod val="40000"/>
                  <a:lumOff val="60000"/>
                </a:srgbClr>
              </a:buClr>
              <a:buSzPct val="80000"/>
            </a:pP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457200">
              <a:spcBef>
                <a:spcPts val="1000"/>
              </a:spcBef>
              <a:buClr>
                <a:srgbClr val="FBE5D5">
                  <a:lumMod val="40000"/>
                  <a:lumOff val="60000"/>
                </a:srgbClr>
              </a:buClr>
              <a:buSzPct val="80000"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последнем слайде перейдите по ссылке и включите видеоматериал. </a:t>
            </a:r>
          </a:p>
        </p:txBody>
      </p:sp>
    </p:spTree>
    <p:extLst>
      <p:ext uri="{BB962C8B-B14F-4D97-AF65-F5344CB8AC3E}">
        <p14:creationId xmlns:p14="http://schemas.microsoft.com/office/powerpoint/2010/main" val="35095544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2618" y="1114340"/>
            <a:ext cx="9720072" cy="4735773"/>
          </a:xfrm>
        </p:spPr>
        <p:txBody>
          <a:bodyPr>
            <a:noAutofit/>
          </a:bodyPr>
          <a:lstStyle/>
          <a:p>
            <a:pPr algn="ctr"/>
            <a:r>
              <a:rPr lang="en-US" sz="9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Traffic laws</a:t>
            </a:r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Правила дорожного движения</a:t>
            </a:r>
            <a:r>
              <a:rPr lang="ru-RU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647666" y="5390866"/>
            <a:ext cx="8096535" cy="918494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51493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t="13926" b="2148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9142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t="4762" b="2920"/>
          <a:stretch/>
        </p:blipFill>
        <p:spPr>
          <a:xfrm>
            <a:off x="1215077" y="0"/>
            <a:ext cx="97612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9698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Нажмите на ссылку для просмотра обучающего видеоролика: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hlinkClick r:id="rId2"/>
              </a:rPr>
              <a:t>https://youtu.be/QXXfTDLjrsg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9840162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нтеграл">
  <a:themeElements>
    <a:clrScheme name="Интеграл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Интеграл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1_Интеграл">
  <a:themeElements>
    <a:clrScheme name="Интеграл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Интеграл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3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95</Words>
  <Application>Microsoft Office PowerPoint</Application>
  <PresentationFormat>Широкоэкранный</PresentationFormat>
  <Paragraphs>19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7</vt:i4>
      </vt:variant>
    </vt:vector>
  </HeadingPairs>
  <TitlesOfParts>
    <vt:vector size="16" baseType="lpstr">
      <vt:lpstr>Arial</vt:lpstr>
      <vt:lpstr>Calibri</vt:lpstr>
      <vt:lpstr>Times New Roman</vt:lpstr>
      <vt:lpstr>Tw Cen MT</vt:lpstr>
      <vt:lpstr>Tw Cen MT Condensed</vt:lpstr>
      <vt:lpstr>Wingdings 3</vt:lpstr>
      <vt:lpstr>Интеграл</vt:lpstr>
      <vt:lpstr>1_Интеграл</vt:lpstr>
      <vt:lpstr>Капля</vt:lpstr>
      <vt:lpstr>МБДОУ  д/с №5 «Родничок» комбинированного вида с.Сарыг-Сеп</vt:lpstr>
      <vt:lpstr>Уважаемые родители!</vt:lpstr>
      <vt:lpstr>Презентация PowerPoint</vt:lpstr>
      <vt:lpstr>Traffic laws  Правила дорожного движения </vt:lpstr>
      <vt:lpstr>Презентация PowerPoint</vt:lpstr>
      <vt:lpstr>Презентация PowerPoint</vt:lpstr>
      <vt:lpstr>Нажмите на ссылку для просмотра обучающего видеоролика: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 д/с №5 «Родничок» комбинированного вида с.Сарыг-Сеп</dc:title>
  <dc:creator>1169764</dc:creator>
  <cp:lastModifiedBy>1169764</cp:lastModifiedBy>
  <cp:revision>4</cp:revision>
  <dcterms:created xsi:type="dcterms:W3CDTF">2024-02-28T08:38:09Z</dcterms:created>
  <dcterms:modified xsi:type="dcterms:W3CDTF">2024-02-28T11:13:16Z</dcterms:modified>
</cp:coreProperties>
</file>