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4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5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1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1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2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2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9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9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2A30-0492-4A7A-B26B-FB28B4FD5E93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9D26-A8D0-4612-B35A-1128AD0C7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05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 «Родничок» комбинированного вида с. Сарыг-Сеп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возроста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«Весна»</a:t>
            </a:r>
            <a:b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4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47999" y="540327"/>
            <a:ext cx="71766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- ритмические движения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оловами покачаем".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вместе с детьми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повторяют движения.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выполняем вместе со словами</a:t>
            </a:r>
            <a:r>
              <a:rPr lang="ru-RU" sz="2800" b="1" i="1" dirty="0" smtClean="0"/>
              <a:t>.</a:t>
            </a:r>
            <a:endParaRPr lang="ru-RU" sz="2800" dirty="0"/>
          </a:p>
        </p:txBody>
      </p:sp>
      <p:pic>
        <p:nvPicPr>
          <p:cNvPr id="6" name="BdETsi7vlh5gl8Z6Ish47jGFLYg-MSQEg7s19EFBicnQn25m-XhdXKNSP3tcl-DFAZy2RnLwMhKMXIRu-_tU70XJfD59Umu3pz-XsOSqpJn7VxGejrTQzyPLSj3dP5RyXTijdjkr5G-NoKQ0sczb0IyVMvtTGemJwN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Пение: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детей при подпевании и пении песни.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690688"/>
            <a:ext cx="5888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commissioner"/>
              </a:rPr>
              <a:t>1. Ручками мы хлопнем — да-да-да-да!</a:t>
            </a:r>
            <a:endParaRPr lang="ru-RU" b="0" i="0" dirty="0" smtClean="0">
              <a:solidFill>
                <a:srgbClr val="333333"/>
              </a:solidFill>
              <a:effectLst/>
              <a:latin typeface="commissioner"/>
            </a:endParaRPr>
          </a:p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commissioner"/>
              </a:rPr>
              <a:t> Ножками мы топнем — да-да-да-да!</a:t>
            </a:r>
            <a:endParaRPr lang="ru-RU" b="0" i="0" dirty="0" smtClean="0">
              <a:solidFill>
                <a:srgbClr val="333333"/>
              </a:solidFill>
              <a:effectLst/>
              <a:latin typeface="commissioner"/>
            </a:endParaRPr>
          </a:p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commissioner"/>
              </a:rPr>
              <a:t>2. Ручками помашем — да-да-да-да!</a:t>
            </a:r>
            <a:endParaRPr lang="ru-RU" b="0" i="0" dirty="0" smtClean="0">
              <a:solidFill>
                <a:srgbClr val="333333"/>
              </a:solidFill>
              <a:effectLst/>
              <a:latin typeface="commissioner"/>
            </a:endParaRPr>
          </a:p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commissioner"/>
              </a:rPr>
              <a:t>Ножками попляшем — да-да-да-да!</a:t>
            </a:r>
            <a:endParaRPr lang="ru-RU" b="0" i="0" dirty="0">
              <a:solidFill>
                <a:srgbClr val="333333"/>
              </a:solidFill>
              <a:effectLst/>
              <a:latin typeface="commissioner"/>
            </a:endParaRPr>
          </a:p>
        </p:txBody>
      </p:sp>
      <p:pic>
        <p:nvPicPr>
          <p:cNvPr id="6" name="Da-da_Tilicheevoi_pli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06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"/>
            <a:ext cx="12192000" cy="6841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708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Музыкально-ритмические движения </a:t>
            </a:r>
            <a:br>
              <a:rPr lang="ru-RU" sz="2800" b="1" dirty="0" smtClean="0"/>
            </a:br>
            <a:r>
              <a:rPr lang="ru-RU" sz="2800" b="1" i="1" dirty="0" smtClean="0"/>
              <a:t>Вместе с ребенком выполнять плясовые движения, менять их с изменением содержания песни. </a:t>
            </a:r>
            <a:endParaRPr lang="ru-RU" sz="2800" b="1" dirty="0"/>
          </a:p>
        </p:txBody>
      </p:sp>
      <p:pic>
        <p:nvPicPr>
          <p:cNvPr id="5" name="Железновы (песенки с движениями) - Три хлопка над головой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2923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 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детских музыкальных инструментов.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под музыку вальса на колокольчике.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04._Orkest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31</Words>
  <Application>Microsoft Office PowerPoint</Application>
  <PresentationFormat>Широкоэкранный</PresentationFormat>
  <Paragraphs>9</Paragraphs>
  <Slides>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commissioner</vt:lpstr>
      <vt:lpstr>Times New Roman</vt:lpstr>
      <vt:lpstr>Тема Office</vt:lpstr>
      <vt:lpstr>МБДОУ №5 «Родничок» комбинированного вида с. Сарыг-Сеп  Дистанционное обучение  III – неделя апреля  Вторая группа раннего возроста  Тема: «Весна» </vt:lpstr>
      <vt:lpstr>Презентация PowerPoint</vt:lpstr>
      <vt:lpstr>Пение:  Вызывать активность детей при подпевании и пении песни.</vt:lpstr>
      <vt:lpstr>Музыкально-ритмические движения  Вместе с ребенком выполнять плясовые движения, менять их с изменением содержания песни. </vt:lpstr>
      <vt:lpstr> Оркестр детских музыкальных инструментов. Играть под музыку вальса на колокольчике.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 «Родничок» комбинированного вида с. Сарыг-Сеп  Дистанционное обучение  III – неделя марта  Вторая группа раннего возроста  Тема: «Весна» </dc:title>
  <dc:creator>User</dc:creator>
  <cp:lastModifiedBy>User</cp:lastModifiedBy>
  <cp:revision>7</cp:revision>
  <dcterms:created xsi:type="dcterms:W3CDTF">2024-01-09T05:05:23Z</dcterms:created>
  <dcterms:modified xsi:type="dcterms:W3CDTF">2024-04-26T04:14:02Z</dcterms:modified>
</cp:coreProperties>
</file>