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88" r:id="rId14"/>
    <p:sldId id="291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89" r:id="rId24"/>
    <p:sldId id="267" r:id="rId25"/>
    <p:sldId id="269" r:id="rId26"/>
    <p:sldId id="271" r:id="rId27"/>
    <p:sldId id="273" r:id="rId28"/>
    <p:sldId id="275" r:id="rId29"/>
    <p:sldId id="277" r:id="rId30"/>
    <p:sldId id="279" r:id="rId31"/>
    <p:sldId id="281" r:id="rId32"/>
    <p:sldId id="283" r:id="rId33"/>
    <p:sldId id="285" r:id="rId34"/>
    <p:sldId id="287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24502"/>
      </p:ext>
    </p:extLst>
  </p:cSld>
  <p:clrMapOvr>
    <a:masterClrMapping/>
  </p:clrMapOvr>
  <p:transition spd="slow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7462"/>
      </p:ext>
    </p:extLst>
  </p:cSld>
  <p:clrMapOvr>
    <a:masterClrMapping/>
  </p:clrMapOvr>
  <p:transition spd="slow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07311"/>
      </p:ext>
    </p:extLst>
  </p:cSld>
  <p:clrMapOvr>
    <a:masterClrMapping/>
  </p:clrMapOvr>
  <p:transition spd="slow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29232"/>
      </p:ext>
    </p:extLst>
  </p:cSld>
  <p:clrMapOvr>
    <a:masterClrMapping/>
  </p:clrMapOvr>
  <p:transition spd="slow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13675"/>
      </p:ext>
    </p:extLst>
  </p:cSld>
  <p:clrMapOvr>
    <a:masterClrMapping/>
  </p:clrMapOvr>
  <p:transition spd="slow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65439"/>
      </p:ext>
    </p:extLst>
  </p:cSld>
  <p:clrMapOvr>
    <a:masterClrMapping/>
  </p:clrMapOvr>
  <p:transition spd="slow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29482"/>
      </p:ext>
    </p:extLst>
  </p:cSld>
  <p:clrMapOvr>
    <a:masterClrMapping/>
  </p:clrMapOvr>
  <p:transition spd="slow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31462"/>
      </p:ext>
    </p:extLst>
  </p:cSld>
  <p:clrMapOvr>
    <a:masterClrMapping/>
  </p:clrMapOvr>
  <p:transition spd="slow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97829"/>
      </p:ext>
    </p:extLst>
  </p:cSld>
  <p:clrMapOvr>
    <a:masterClrMapping/>
  </p:clrMapOvr>
  <p:transition spd="slow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7635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8764"/>
      </p:ext>
    </p:extLst>
  </p:cSld>
  <p:clrMapOvr>
    <a:masterClrMapping/>
  </p:clrMapOvr>
  <p:transition spd="slow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87818"/>
      </p:ext>
    </p:extLst>
  </p:cSld>
  <p:clrMapOvr>
    <a:masterClrMapping/>
  </p:clrMapOvr>
  <p:transition spd="slow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47077"/>
      </p:ext>
    </p:extLst>
  </p:cSld>
  <p:clrMapOvr>
    <a:masterClrMapping/>
  </p:clrMapOvr>
  <p:transition spd="slow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72409"/>
      </p:ext>
    </p:extLst>
  </p:cSld>
  <p:clrMapOvr>
    <a:masterClrMapping/>
  </p:clrMapOvr>
  <p:transition spd="slow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47901"/>
      </p:ext>
    </p:extLst>
  </p:cSld>
  <p:clrMapOvr>
    <a:masterClrMapping/>
  </p:clrMapOvr>
  <p:transition spd="slow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6031"/>
      </p:ext>
    </p:extLst>
  </p:cSld>
  <p:clrMapOvr>
    <a:masterClrMapping/>
  </p:clrMapOvr>
  <p:transition spd="slow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67880"/>
      </p:ext>
    </p:extLst>
  </p:cSld>
  <p:clrMapOvr>
    <a:masterClrMapping/>
  </p:clrMapOvr>
  <p:transition spd="slow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81405"/>
      </p:ext>
    </p:extLst>
  </p:cSld>
  <p:clrMapOvr>
    <a:masterClrMapping/>
  </p:clrMapOvr>
  <p:transition spd="slow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12358"/>
      </p:ext>
    </p:extLst>
  </p:cSld>
  <p:clrMapOvr>
    <a:masterClrMapping/>
  </p:clrMapOvr>
  <p:transition spd="slow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54681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30387"/>
      </p:ext>
    </p:extLst>
  </p:cSld>
  <p:clrMapOvr>
    <a:masterClrMapping/>
  </p:clrMapOvr>
  <p:transition spd="slow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27803"/>
      </p:ext>
    </p:extLst>
  </p:cSld>
  <p:clrMapOvr>
    <a:masterClrMapping/>
  </p:clrMapOvr>
  <p:transition spd="slow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64731"/>
      </p:ext>
    </p:extLst>
  </p:cSld>
  <p:clrMapOvr>
    <a:masterClrMapping/>
  </p:clrMapOvr>
  <p:transition spd="slow">
    <p:split orient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79855"/>
      </p:ext>
    </p:extLst>
  </p:cSld>
  <p:clrMapOvr>
    <a:masterClrMapping/>
  </p:clrMapOvr>
  <p:transition spd="slow">
    <p:split orient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01143"/>
      </p:ext>
    </p:extLst>
  </p:cSld>
  <p:clrMapOvr>
    <a:masterClrMapping/>
  </p:clrMapOvr>
  <p:transition spd="slow">
    <p:split orient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4764"/>
      </p:ext>
    </p:extLst>
  </p:cSld>
  <p:clrMapOvr>
    <a:masterClrMapping/>
  </p:clrMapOvr>
  <p:transition spd="slow">
    <p:split orient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55653"/>
      </p:ext>
    </p:extLst>
  </p:cSld>
  <p:clrMapOvr>
    <a:masterClrMapping/>
  </p:clrMapOvr>
  <p:transition spd="slow">
    <p:split orient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04863"/>
      </p:ext>
    </p:extLst>
  </p:cSld>
  <p:clrMapOvr>
    <a:masterClrMapping/>
  </p:clrMapOvr>
  <p:transition spd="slow">
    <p:split orient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2954"/>
      </p:ext>
    </p:extLst>
  </p:cSld>
  <p:clrMapOvr>
    <a:masterClrMapping/>
  </p:clrMapOvr>
  <p:transition spd="slow">
    <p:split orient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04758"/>
      </p:ext>
    </p:extLst>
  </p:cSld>
  <p:clrMapOvr>
    <a:masterClrMapping/>
  </p:clrMapOvr>
  <p:transition spd="slow">
    <p:split orient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6774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77423"/>
      </p:ext>
    </p:extLst>
  </p:cSld>
  <p:clrMapOvr>
    <a:masterClrMapping/>
  </p:clrMapOvr>
  <p:transition spd="slow">
    <p:split orient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64233"/>
      </p:ext>
    </p:extLst>
  </p:cSld>
  <p:clrMapOvr>
    <a:masterClrMapping/>
  </p:clrMapOvr>
  <p:transition spd="slow">
    <p:split orient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8976"/>
      </p:ext>
    </p:extLst>
  </p:cSld>
  <p:clrMapOvr>
    <a:masterClrMapping/>
  </p:clrMapOvr>
  <p:transition spd="slow">
    <p:split orient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9095"/>
      </p:ext>
    </p:extLst>
  </p:cSld>
  <p:clrMapOvr>
    <a:masterClrMapping/>
  </p:clrMapOvr>
  <p:transition spd="slow">
    <p:split orient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1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93839"/>
      </p:ext>
    </p:extLst>
  </p:cSld>
  <p:clrMapOvr>
    <a:masterClrMapping/>
  </p:clrMapOvr>
  <p:transition spd="slow">
    <p:split orient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3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7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7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69FD-525F-4089-B6A9-A83444A3F400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542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5F5B-968C-4C53-8098-FAD55E57E70B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322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882EC-DD6B-476C-A2F2-DE90891260F3}" type="slidenum">
              <a:rPr lang="ru-RU" alt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3866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9641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71788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62101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6068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88826"/>
      </p:ext>
    </p:extLst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40181"/>
      </p:ext>
    </p:extLst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98354"/>
      </p:ext>
    </p:extLst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47849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93712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11372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28080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56761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21729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855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66696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80032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56681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60870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75406"/>
      </p:ext>
    </p:extLst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72425"/>
      </p:ext>
    </p:extLst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92632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60623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02966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6539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9156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53594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50278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55826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84452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21443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74652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65567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90059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0315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04569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09421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1800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69570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85006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93422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6544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13863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97037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4420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79728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25092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43793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14414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7879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0589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49140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72738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05282"/>
      </p:ext>
    </p:extLst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06751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28849"/>
      </p:ext>
    </p:extLst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89575"/>
      </p:ext>
    </p:extLst>
  </p:cSld>
  <p:clrMapOvr>
    <a:masterClrMapping/>
  </p:clrMapOvr>
  <p:transition spd="slow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32958"/>
      </p:ext>
    </p:extLst>
  </p:cSld>
  <p:clrMapOvr>
    <a:masterClrMapping/>
  </p:clrMapOvr>
  <p:transition spd="slow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97119"/>
      </p:ext>
    </p:extLst>
  </p:cSld>
  <p:clrMapOvr>
    <a:masterClrMapping/>
  </p:clrMapOvr>
  <p:transition spd="slow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69669"/>
      </p:ext>
    </p:extLst>
  </p:cSld>
  <p:clrMapOvr>
    <a:masterClrMapping/>
  </p:clrMapOvr>
  <p:transition spd="slow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22498"/>
      </p:ext>
    </p:extLst>
  </p:cSld>
  <p:clrMapOvr>
    <a:masterClrMapping/>
  </p:clrMapOvr>
  <p:transition spd="slow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50176"/>
      </p:ext>
    </p:extLst>
  </p:cSld>
  <p:clrMapOvr>
    <a:masterClrMapping/>
  </p:clrMapOvr>
  <p:transition spd="slow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72643"/>
      </p:ext>
    </p:extLst>
  </p:cSld>
  <p:clrMapOvr>
    <a:masterClrMapping/>
  </p:clrMapOvr>
  <p:transition spd="slow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56065"/>
      </p:ext>
    </p:extLst>
  </p:cSld>
  <p:clrMapOvr>
    <a:masterClrMapping/>
  </p:clrMapOvr>
  <p:transition spd="slow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6131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61047"/>
      </p:ext>
    </p:extLst>
  </p:cSld>
  <p:clrMapOvr>
    <a:masterClrMapping/>
  </p:clrMapOvr>
  <p:transition spd="slow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59364"/>
      </p:ext>
    </p:extLst>
  </p:cSld>
  <p:clrMapOvr>
    <a:masterClrMapping/>
  </p:clrMapOvr>
  <p:transition spd="slow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36859"/>
      </p:ext>
    </p:extLst>
  </p:cSld>
  <p:clrMapOvr>
    <a:masterClrMapping/>
  </p:clrMapOvr>
  <p:transition spd="slow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80874"/>
      </p:ext>
    </p:extLst>
  </p:cSld>
  <p:clrMapOvr>
    <a:masterClrMapping/>
  </p:clrMapOvr>
  <p:transition spd="slow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1537"/>
      </p:ext>
    </p:extLst>
  </p:cSld>
  <p:clrMapOvr>
    <a:masterClrMapping/>
  </p:clrMapOvr>
  <p:transition spd="slow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71495"/>
      </p:ext>
    </p:extLst>
  </p:cSld>
  <p:clrMapOvr>
    <a:masterClrMapping/>
  </p:clrMapOvr>
  <p:transition spd="slow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20626"/>
      </p:ext>
    </p:extLst>
  </p:cSld>
  <p:clrMapOvr>
    <a:masterClrMapping/>
  </p:clrMapOvr>
  <p:transition spd="slow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33808"/>
      </p:ext>
    </p:extLst>
  </p:cSld>
  <p:clrMapOvr>
    <a:masterClrMapping/>
  </p:clrMapOvr>
  <p:transition spd="slow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20228"/>
      </p:ext>
    </p:extLst>
  </p:cSld>
  <p:clrMapOvr>
    <a:masterClrMapping/>
  </p:clrMapOvr>
  <p:transition spd="slow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260E-0184-4A8B-BD81-CADE7001D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F413-E011-4AE1-B904-D583C3CB0D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11390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2E4D-4AF7-45D5-BBD5-8421CAA5B8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B4A-881F-412D-BCA3-E37C368F4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04899"/>
      </p:ext>
    </p:extLst>
  </p:cSld>
  <p:clrMapOvr>
    <a:masterClrMapping/>
  </p:clrMapOvr>
  <p:transition spd="slow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698E-15B4-4D4C-A117-7EDF2C2054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4328-1793-4B34-B8F3-041323E49E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24045"/>
      </p:ext>
    </p:extLst>
  </p:cSld>
  <p:clrMapOvr>
    <a:masterClrMapping/>
  </p:clrMapOvr>
  <p:transition spd="slow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DEE-E679-4CBD-A600-8A7F4DD48B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BC02D-90A1-40DB-9740-F6D9B60B9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6009"/>
      </p:ext>
    </p:extLst>
  </p:cSld>
  <p:clrMapOvr>
    <a:masterClrMapping/>
  </p:clrMapOvr>
  <p:transition spd="slow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DFF1-19B7-4D97-8A3C-1BA6AE9D73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71F1-A929-427F-BC94-28781407FF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1019"/>
      </p:ext>
    </p:extLst>
  </p:cSld>
  <p:clrMapOvr>
    <a:masterClrMapping/>
  </p:clrMapOvr>
  <p:transition spd="slow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AF4C-E8DF-41EC-870E-05C51FA4FA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41E5-1562-4EFB-933E-CC41572A8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17968"/>
      </p:ext>
    </p:extLst>
  </p:cSld>
  <p:clrMapOvr>
    <a:masterClrMapping/>
  </p:clrMapOvr>
  <p:transition spd="slow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6108-990C-4A5A-BE7D-7A0BDB069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8F236-74E7-4821-8EA2-4B9869CDC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51446"/>
      </p:ext>
    </p:extLst>
  </p:cSld>
  <p:clrMapOvr>
    <a:masterClrMapping/>
  </p:clrMapOvr>
  <p:transition spd="slow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29DD-B32E-43D4-8520-AA7D7F3F62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F4D2-79FC-487E-9175-35DBAA7EDD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25190"/>
      </p:ext>
    </p:extLst>
  </p:cSld>
  <p:clrMapOvr>
    <a:masterClrMapping/>
  </p:clrMapOvr>
  <p:transition spd="slow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2E93-CEBB-4A4E-801A-14C01DBB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A0C04-750C-4482-8E63-16FADE7671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38264"/>
      </p:ext>
    </p:extLst>
  </p:cSld>
  <p:clrMapOvr>
    <a:masterClrMapping/>
  </p:clrMapOvr>
  <p:transition spd="slow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B013-D31A-4F13-92FB-872C050806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1693-7EC8-477F-BAF4-EA19AA8B51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410"/>
      </p:ext>
    </p:extLst>
  </p:cSld>
  <p:clrMapOvr>
    <a:masterClrMapping/>
  </p:clrMapOvr>
  <p:transition spd="slow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D5-1F7F-48A9-AD9A-50A639340F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5FE77-B686-4CE3-A630-9459E8D631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476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23.05.2024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3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3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5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D3595-2F20-4E74-AC79-97B5316D6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EB2AAD-E71F-4717-BE19-BD409CA433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 orient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23.xml"/><Relationship Id="rId1" Type="http://schemas.openxmlformats.org/officeDocument/2006/relationships/video" Target="file:///C:\Users\Admin\Desktop\&#1088;&#1072;&#1073;&#1086;&#1090;&#1072;\2018-2019%20&#1091;&#1095;&#1077;&#1073;&#1085;&#1099;&#1081;%20&#1075;&#1086;&#1076;\&#1084;&#1083;&#1072;&#1076;&#1096;&#1072;&#1103;%20&#1075;&#1088;&#1091;&#1087;&#1087;&#1072;%20&#1050;&#1086;&#1083;&#1086;&#1082;&#1086;&#1083;&#1100;&#1095;&#1080;&#1082;&#1080;\&#1087;&#1083;&#1072;&#1085;&#1080;&#1088;&#1086;&#1074;&#1072;&#1085;&#1080;&#1103;%20&#1050;&#1086;&#1083;&#1086;&#1082;&#1086;&#1083;&#1100;&#1095;&#1080;&#1082;&#1080;\&#1084;&#1072;&#1088;&#1090;%202019\&#1084;&#1072;&#1090;&#1077;&#1088;&#1080;&#1072;&#1083;&#1099;%20&#1082;%20&#1054;&#1058;&#1050;&#1056;&#1067;&#1058;&#1054;&#1052;&#1059;%20&#1054;&#1050;&#1056;&#1059;&#1046;.&#1052;&#1048;&#1056;\&#1042;&#1048;&#1044;&#1045;&#1054;%20&#1050;%20&#1047;&#1040;&#1053;&#1071;&#1058;&#1048;&#1070;\&#1042;&#1077;&#1089;&#1077;&#1083;&#1072;&#1103;%20&#1074;&#1077;&#1089;&#1077;&#1085;&#1085;&#1103;&#1103;%20&#1087;&#1077;&#1089;&#1077;&#1085;&#1082;&#1072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Кончук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А Я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 апреля по 21)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1366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Ознакомление с окружающим</a:t>
            </a:r>
            <a:endParaRPr lang="ru-RU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21" y="1600200"/>
            <a:ext cx="5765557" cy="4525963"/>
          </a:xfrm>
        </p:spPr>
      </p:pic>
    </p:spTree>
    <p:extLst>
      <p:ext uri="{BB962C8B-B14F-4D97-AF65-F5344CB8AC3E}">
        <p14:creationId xmlns:p14="http://schemas.microsoft.com/office/powerpoint/2010/main" val="11847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5324475"/>
            <a:ext cx="9144000" cy="1533525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ru-RU" b="0" smtClean="0"/>
              <a:t>«ВЕСНА В ЛЕСУ»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763" y="3819525"/>
            <a:ext cx="7099300" cy="1236663"/>
          </a:xfrm>
        </p:spPr>
        <p:txBody>
          <a:bodyPr/>
          <a:lstStyle/>
          <a:p>
            <a:pPr eaLnBrk="1" hangingPunct="1"/>
            <a:r>
              <a:rPr lang="ru-RU" sz="3200" b="1" smtClean="0"/>
              <a:t>КАК ЛЕС ПРОСЫПАЕТСЯ ПОСЛЕ ЗИМЫ</a:t>
            </a:r>
          </a:p>
        </p:txBody>
      </p:sp>
    </p:spTree>
    <p:extLst>
      <p:ext uri="{BB962C8B-B14F-4D97-AF65-F5344CB8AC3E}">
        <p14:creationId xmlns:p14="http://schemas.microsoft.com/office/powerpoint/2010/main" val="3757406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7613" y="365125"/>
            <a:ext cx="6027737" cy="1584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Солнышко пригревает всё теплее, его лучи становятся всё ярче</a:t>
            </a:r>
            <a:endParaRPr lang="ru-RU" sz="32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1570"/>
            <a:ext cx="9144000" cy="45498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582934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63" y="365125"/>
            <a:ext cx="6135687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Сначала на земле появляются проталины</a:t>
            </a:r>
            <a:endParaRPr lang="ru-RU" sz="3200" dirty="0"/>
          </a:p>
        </p:txBody>
      </p:sp>
      <p:pic>
        <p:nvPicPr>
          <p:cNvPr id="409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25688"/>
            <a:ext cx="9144000" cy="4532312"/>
          </a:xfrm>
          <a:solidFill>
            <a:schemeClr val="bg1">
              <a:alpha val="3098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85185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038" y="365125"/>
            <a:ext cx="6310312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На проталинках скоро появятся первые цветы - подснежники</a:t>
            </a:r>
            <a:endParaRPr lang="ru-RU" sz="3200" dirty="0"/>
          </a:p>
        </p:txBody>
      </p:sp>
      <p:pic>
        <p:nvPicPr>
          <p:cNvPr id="512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97088"/>
            <a:ext cx="9144000" cy="5016500"/>
          </a:xfrm>
          <a:solidFill>
            <a:schemeClr val="bg1">
              <a:alpha val="3098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3589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6229350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От теплых лучиков снег стал таять всё больше, и побежали в лесу большие и маленькие ручейки</a:t>
            </a:r>
            <a:endParaRPr lang="ru-RU" sz="3200" dirty="0"/>
          </a:p>
        </p:txBody>
      </p:sp>
      <p:pic>
        <p:nvPicPr>
          <p:cNvPr id="614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98700"/>
            <a:ext cx="9144000" cy="4572000"/>
          </a:xfrm>
          <a:solidFill>
            <a:schemeClr val="bg1">
              <a:alpha val="3098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0157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6229350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Снег напоил деревья, и они тоже стали просыпаться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8650"/>
            <a:ext cx="6226751" cy="36893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68" y="3168650"/>
            <a:ext cx="2661755" cy="3647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60479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663" y="365125"/>
            <a:ext cx="6135687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Еще снег лежит в лесу, а у многих животных появляются детеныши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4" y="4884119"/>
            <a:ext cx="3173506" cy="19834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06" y="4796232"/>
            <a:ext cx="2965660" cy="2071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5584"/>
            <a:ext cx="3274931" cy="1840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00446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11688"/>
            <a:ext cx="9144000" cy="2246312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Из теплых краев возвращаются домой птицы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0813" y="152400"/>
            <a:ext cx="3810000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0344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628800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МАМЫ И ПАПЫ, спасибо вам за то усердие и старание с которым вы занимаетесь с детьми у себя дома! Ваши фото и комментарии к ним порой трогают до слёз. И, несомненно, за каждой из них стоит ваш кропотливый труд.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938" y="365125"/>
            <a:ext cx="6094412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Скоро они будут строить гнезда, чтобы вывести птенцов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2" y="1879888"/>
            <a:ext cx="5177118" cy="56148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2806"/>
            <a:ext cx="3966883" cy="2435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63926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365125"/>
            <a:ext cx="6175375" cy="1325563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>Вот сколько забот у природы и всех лесных жителей весной!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8" y="3026149"/>
            <a:ext cx="2796778" cy="37290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277" y="3444970"/>
            <a:ext cx="3783105" cy="28373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2585" y="3443010"/>
            <a:ext cx="3785345" cy="28390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159205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163" y="365125"/>
            <a:ext cx="5691187" cy="1325563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Физкультминутка «Весенняя песенка»</a:t>
            </a:r>
            <a:endParaRPr lang="ru-RU" dirty="0"/>
          </a:p>
        </p:txBody>
      </p:sp>
      <p:pic>
        <p:nvPicPr>
          <p:cNvPr id="4" name="Веселая весенняя песен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700" y="2111375"/>
            <a:ext cx="7246938" cy="4557713"/>
          </a:xfrm>
          <a:solidFill>
            <a:schemeClr val="bg1">
              <a:alpha val="3098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39256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21806" cy="4536504"/>
          </a:xfrm>
        </p:spPr>
      </p:pic>
    </p:spTree>
    <p:extLst>
      <p:ext uri="{BB962C8B-B14F-4D97-AF65-F5344CB8AC3E}">
        <p14:creationId xmlns:p14="http://schemas.microsoft.com/office/powerpoint/2010/main" val="2977909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50062"/>
          </a:xfrm>
        </p:spPr>
      </p:pic>
      <p:sp>
        <p:nvSpPr>
          <p:cNvPr id="4" name="AutoShape 2" descr="Аппликация. Тема: «Красивые флажки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306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9039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381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009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33089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7" y="1600200"/>
            <a:ext cx="6042485" cy="4525963"/>
          </a:xfrm>
        </p:spPr>
      </p:pic>
    </p:spTree>
    <p:extLst>
      <p:ext uri="{BB962C8B-B14F-4D97-AF65-F5344CB8AC3E}">
        <p14:creationId xmlns:p14="http://schemas.microsoft.com/office/powerpoint/2010/main" val="3927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164</Words>
  <Application>Microsoft Office PowerPoint</Application>
  <PresentationFormat>Экран (4:3)</PresentationFormat>
  <Paragraphs>19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Воздушный поток</vt:lpstr>
      <vt:lpstr>МБДОУ д/с №5 «Родничок»  комбинированного вида с. Сарыг-Сеп  Дистанционное обучение   3 неделя (с 15 апреля по 21) 2024г. Средняя группа длительность занятия 20 минут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Ознакомление с окружающим</vt:lpstr>
      <vt:lpstr>«ВЕСНА В ЛЕСУ»</vt:lpstr>
      <vt:lpstr>Солнышко пригревает всё теплее, его лучи становятся всё ярче</vt:lpstr>
      <vt:lpstr>Сначала на земле появляются проталины</vt:lpstr>
      <vt:lpstr>На проталинках скоро появятся первые цветы - подснежники</vt:lpstr>
      <vt:lpstr>От теплых лучиков снег стал таять всё больше, и побежали в лесу большие и маленькие ручейки</vt:lpstr>
      <vt:lpstr>Снег напоил деревья, и они тоже стали просыпаться </vt:lpstr>
      <vt:lpstr>Еще снег лежит в лесу, а у многих животных появляются детеныши</vt:lpstr>
      <vt:lpstr>Из теплых краев возвращаются домой птицы</vt:lpstr>
      <vt:lpstr>Скоро они будут строить гнезда, чтобы вывести птенцов</vt:lpstr>
      <vt:lpstr>Вот сколько забот у природы и всех лесных жителей весной!</vt:lpstr>
      <vt:lpstr>Физкультминутка «Весенняя песенка»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 ДЕТ САДА</dc:creator>
  <cp:lastModifiedBy>bell</cp:lastModifiedBy>
  <cp:revision>7</cp:revision>
  <dcterms:created xsi:type="dcterms:W3CDTF">2024-05-23T11:32:25Z</dcterms:created>
  <dcterms:modified xsi:type="dcterms:W3CDTF">2024-05-23T12:44:35Z</dcterms:modified>
</cp:coreProperties>
</file>