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66" r:id="rId6"/>
    <p:sldId id="260" r:id="rId7"/>
    <p:sldId id="265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3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994" y="260648"/>
            <a:ext cx="7772400" cy="4464496"/>
          </a:xfrm>
        </p:spPr>
        <p:txBody>
          <a:bodyPr>
            <a:norm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ru-RU" sz="21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МБДОУ д/с № 5»Родничок» </a:t>
            </a:r>
            <a:br>
              <a:rPr lang="ru-RU" sz="21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21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комбинированного вида с. Сарыг-Сеп</a:t>
            </a: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
</a:t>
            </a:r>
            <a:b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Дистанционное обучение </a:t>
            </a:r>
            <a:b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7 неделя ( с 15 по 21 </a:t>
            </a:r>
            <a:r>
              <a:rPr lang="ru-RU" sz="3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апреля </a:t>
            </a:r>
            <a:r>
              <a:rPr lang="ru-RU" sz="33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2024 г.)</a:t>
            </a:r>
            <a: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/>
            </a:r>
            <a:b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Подготовительная к школе группа </a:t>
            </a:r>
            <a:b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(6-7 лет)</a:t>
            </a:r>
            <a:r>
              <a:rPr lang="ru-RU" sz="3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>
</a:t>
            </a:r>
            <a:endParaRPr lang="ru-RU" sz="7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uFill>
                <a:solidFill>
                  <a:srgbClr val="FFFFFF"/>
                </a:solidFill>
              </a:uFill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472514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ea typeface="+mj-ea"/>
                <a:cs typeface="+mj-cs"/>
              </a:rPr>
              <a:t>Выполнил: музыкальный руководитель Салчак М.С.</a:t>
            </a:r>
            <a:r>
              <a:rPr kumimoji="0" lang="ru-RU" sz="1500" b="0" i="0" u="none" strike="noStrike" kern="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ea typeface="+mj-ea"/>
                <a:cs typeface="+mj-cs"/>
              </a:rPr>
              <a:t>.</a:t>
            </a:r>
            <a:r>
              <a:rPr kumimoji="0" lang="ru-RU" sz="1500" b="0" i="0" u="none" strike="noStrike" kern="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j-ea"/>
                <a:cs typeface="+mj-cs"/>
              </a:rPr>
              <a:t/>
            </a:r>
            <a:br>
              <a:rPr kumimoji="0" lang="ru-RU" sz="1500" b="0" i="0" u="none" strike="noStrike" kern="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4608512" cy="42484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Выполняйте вместе с ребенком ритмические движения ориентируясь на слова развивая при этом не только ритмический слух у ребенка и умение действовать согласованно, но и доброжелательное отношение </a:t>
            </a:r>
            <a:endParaRPr lang="ru-RU" dirty="0"/>
          </a:p>
        </p:txBody>
      </p:sp>
      <p:pic>
        <p:nvPicPr>
          <p:cNvPr id="4" name="Рисунок 3" descr="hello_html_m2f0332d8.jpg"/>
          <p:cNvPicPr/>
          <p:nvPr/>
        </p:nvPicPr>
        <p:blipFill>
          <a:blip r:embed="rId3" cstate="print"/>
          <a:srcRect l="56342" t="15728" r="4392" b="7415"/>
          <a:stretch>
            <a:fillRect/>
          </a:stretch>
        </p:blipFill>
        <p:spPr>
          <a:xfrm>
            <a:off x="5004763" y="1556792"/>
            <a:ext cx="3661782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307" y="6206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Приветствие «</a:t>
            </a:r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Здравствуйте!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2" y="0"/>
            <a:ext cx="9144000" cy="7034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207424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Восприятие музыки (слушание)</a:t>
            </a:r>
            <a:r>
              <a:rPr lang="ru-RU" sz="3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Произведение «Жаворонок» музыка М.Глинки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</a:t>
            </a:r>
            <a:br>
              <a:rPr lang="ru-RU" sz="2000" dirty="0" smtClean="0"/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родителям: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ru-RU" sz="2400" b="1" i="1" dirty="0" smtClean="0"/>
              <a:t>Загадайте загадку ребенку: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32040" y="2708920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полёте длительно поёт,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степях, пустынях он живёт,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Встречает первым он рассвет,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Певца чудесней его нет.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Чьи трели в воздухе плывут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как певца того зовут?  (Жаворонок)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4" y="2348880"/>
            <a:ext cx="4077072" cy="407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24482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Прослушать произведение.</a:t>
            </a:r>
            <a:br>
              <a:rPr lang="ru-RU" sz="3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Спросить детей, какой характер у этой песни (печальная, грустная, плавная, мелодичная, спокойная и т.д.). Поговорить о том, что жаворонок издает трель и как это изображено в музыке. </a:t>
            </a:r>
            <a:endParaRPr lang="ru-RU" dirty="0"/>
          </a:p>
        </p:txBody>
      </p:sp>
      <p:pic>
        <p:nvPicPr>
          <p:cNvPr id="3" name="Глинка - Жавор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73016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3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21462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Спросить детей, кто пишет музыку (композитор). Сказать, что это произведение написал композитор 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Михаил Иванович Глинка.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 descr="Глинка.jpg"/>
          <p:cNvPicPr>
            <a:picLocks noChangeAspect="1"/>
          </p:cNvPicPr>
          <p:nvPr/>
        </p:nvPicPr>
        <p:blipFill>
          <a:blip r:embed="rId5" cstate="print"/>
          <a:srcRect l="5050" t="1701" r="3802" b="8001"/>
          <a:stretch>
            <a:fillRect/>
          </a:stretch>
        </p:blipFill>
        <p:spPr>
          <a:xfrm>
            <a:off x="464729" y="1916832"/>
            <a:ext cx="3850754" cy="45365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644008" y="3212976"/>
            <a:ext cx="3635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Предложить прослушать произведение ещё раз.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7308304" y="3645024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Глинка - Жавор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7156" y="4365104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b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«Сороконожки»</a:t>
            </a:r>
            <a:b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Выполняйте  с ребенком движения пальчиковой гимнастики одновременно проговаривая текст, развивая при этом мелкую моторику, координацию движений пальцев рук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717032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Две сороконожки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Бежали по дорожке.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Побежали, побежали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друг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дружечку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догнали!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 друг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дружечку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обняли,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едва мы их разняли.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3735986"/>
            <a:ext cx="5868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Дети пальчиками изображают движение ног сороконожек: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Пальцы правой руки «бегут» по левой руке,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Пальцы левой руки «бегут» по правой руке.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Пальцы встречаются на груди!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Сцепить пальцы в замок. Потянуть сцепленные пальцы в стороны.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Расцепить пальцы.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3429000"/>
            <a:ext cx="7200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Взрослый читает сказку, ребенок выполняет упражнение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760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«СКАЗКА О ВЕСЕЛОМ ЯЗЫЧКЕ»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Жил – был Весёлый Язычок в своём домике. Догадайся, что это за домик: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домике этом красные двери, Рядом с дверями белые звери.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Любят зверюшки конфеты и плюшки. Догадались? Этот домик – рот.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Двери в домике, то открываются, то закрываются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(рот закрыт, открыт)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Непоседливый Язычок не сидит на месте. Он часто выбегает из домика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(высунуть язык)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Вот он вышел погреться на солнышке, отдохнуть на крылечке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(язык «лопаточкой» на нижней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губе)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Подул лёгкий ветерок, Язычок поёжился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(язык «стрелочкой»)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спрятался в домик и закрыл за собой дверь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(язычок убрать, рот закрыть)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на дворе солнце спряталось за тучки и забарабанил по крыше дождь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(языком стучим в зубы, произносим «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»)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Язычок не скучал дома, напоил котёнка молоком. Он лакал молочко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(водим языком по верхней губу сверху вниз, рот открыт)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потом котёнок облизнулся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(облизать верхнюю и нижнюю губки справа налево, слева направо)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сладко зевнул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(рот широко открыт).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Язычок посмотрел на часы, они тикали: «тик – так»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(рот открыт, губы в улыбке, кончиком язычка дотрагиваемся до уголков рта)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Котёнок свернулся клубочком</a:t>
            </a:r>
            <a:r>
              <a:rPr lang="ru-RU" sz="1600" dirty="0" smtClean="0"/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«Пора и мне спать», - подумал Язычок (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Спрятать язычок в рот)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65" y="404664"/>
            <a:ext cx="8820472" cy="328498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Пение (подпевание)</a:t>
            </a:r>
            <a:br>
              <a:rPr lang="ru-RU" sz="3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/>
              <a:t> «Прадедушка» </a:t>
            </a:r>
            <a:r>
              <a:rPr lang="ru-RU" sz="2200" dirty="0" smtClean="0"/>
              <a:t>Муз. Александра Ермолова, сл. Михаила </a:t>
            </a:r>
            <a:r>
              <a:rPr lang="ru-RU" sz="2200" dirty="0" err="1" smtClean="0"/>
              <a:t>Загота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для родителей: </a:t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/>
              <a:t>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Прочитать детям строчки из песни.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«Прадедушка, прадедушка, он всю прошёл войну,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От Волги и до самого Берлина.»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Спросить вспомнили они произведение или нет. Поговорить о том, есть ли в семье родственники, которые воевали в Великую Отечественную войну.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rmolov_-_Pradedushka_-_plyus_637898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0651" y="4024864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619722"/>
            <a:ext cx="3960440" cy="2639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784976" cy="352839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Музыкальная игра – танец «Мы умеем танцевать» </a:t>
            </a:r>
            <a:b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для родителей: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Предложите ребёнку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станцевать, а лучше вместе с ним. Слушая слова, повторять движения и стараться их исполнять под музыку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400506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Снимите танец ребенка на видео и отправьте для отчета</a:t>
            </a:r>
            <a:endParaRPr lang="ru-RU" b="1" i="1" dirty="0"/>
          </a:p>
        </p:txBody>
      </p:sp>
      <p:pic>
        <p:nvPicPr>
          <p:cNvPr id="4" name="Развивайки, обучайки. Наше всё! - Мы умеем танцев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4354598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271</Words>
  <Application>Microsoft Office PowerPoint</Application>
  <PresentationFormat>Экран (4:3)</PresentationFormat>
  <Paragraphs>46</Paragraphs>
  <Slides>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МБДОУ д/с № 5»Родничок»  комбинированного вида с. Сарыг-Сеп
 Дистанционное обучение  7 неделя ( с 15 по 21 апреля 2024 г.) Подготовительная к школе группа  (6-7 лет)
</vt:lpstr>
      <vt:lpstr>Рекомендации родителям: Выполняйте вместе с ребенком ритмические движения ориентируясь на слова развивая при этом не только ритмический слух у ребенка и умение действовать согласованно, но и доброжелательное отношение </vt:lpstr>
      <vt:lpstr>              Восприятие музыки (слушание)  Произведение «Жаворонок» музыка М.Глинки       Рекомендации родителям: 1. Загадайте загадку ребенку:</vt:lpstr>
      <vt:lpstr>Прослушать произведение.  Спросить детей, какой характер у этой песни (печальная, грустная, плавная, мелодичная, спокойная и т.д.). Поговорить о том, что жаворонок издает трель и как это изображено в музыке. </vt:lpstr>
      <vt:lpstr>Спросить детей, кто пишет музыку (композитор). Сказать, что это произведение написал композитор - Михаил Иванович Глинка. </vt:lpstr>
      <vt:lpstr> Пальчиковая гимнастика «Сороконожки»  Рекомендации родителям: Выполняйте  с ребенком движения пальчиковой гимнастики одновременно проговаривая текст, развивая при этом мелкую моторику, координацию движений пальцев рук </vt:lpstr>
      <vt:lpstr>Артикуляционная гимнастика Взрослый читает сказку, ребенок выполняет упражнение</vt:lpstr>
      <vt:lpstr>                           Пение (подпевание)   «Прадедушка» Муз. Александра Ермолова, сл. Михаила Загота Рекомендации для родителей:   Прочитать детям строчки из песни.  «Прадедушка, прадедушка, он всю прошёл войну, От Волги и до самого Берлина.» Спросить вспомнили они произведение или нет. Поговорить о том, есть ли в семье родственники, которые воевали в Великую Отечественную войну.  </vt:lpstr>
      <vt:lpstr>Музыкальная игра – танец «Мы умеем танцевать»   Рекомендации для родителей: Предложите ребёнку  станцевать, а лучше вместе с ним. Слушая слова, повторять движения и стараться их исполнять под музыку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Dom17</cp:lastModifiedBy>
  <cp:revision>36</cp:revision>
  <dcterms:created xsi:type="dcterms:W3CDTF">2020-04-24T02:44:06Z</dcterms:created>
  <dcterms:modified xsi:type="dcterms:W3CDTF">2024-05-04T02:08:05Z</dcterms:modified>
</cp:coreProperties>
</file>