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24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7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7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/с №5 «Родничок» </a:t>
            </a:r>
            <a:br>
              <a:rPr lang="ru-RU" sz="27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неделя (с 15 по 21 апреля 2024г.)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занятия 30 минут</a:t>
            </a:r>
            <a:endParaRPr lang="ru-RU" dirty="0"/>
          </a:p>
        </p:txBody>
      </p:sp>
      <p:pic>
        <p:nvPicPr>
          <p:cNvPr id="4" name="Рисунок 3" descr="1673535627_gas-kvas-com-p-risunok-detskii-zhuk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77072"/>
            <a:ext cx="2664296" cy="23762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7984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Воспитатель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Намзын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Е.Д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Занятие: «Развитие речи».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Тема: «Эти загадочные насекомые»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2676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Прочитайте текст ребенку: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518457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4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6632"/>
            <a:ext cx="7746826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2k30d9mnP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7848871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Задайте </a:t>
            </a: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ребенку следующие вопросы?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чем говорится в тексте?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случилось у муравьев осенью?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Чего просила стрекоза у муравьев?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Занятие: Лепка 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«Муравьи».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/>
          </a:bodyPr>
          <a:lstStyle/>
          <a:p>
            <a:pPr algn="ctr"/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Доска для лепки (клеёнка)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Стека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Бумажная салфетка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008333151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03648" y="4221088"/>
            <a:ext cx="3463481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Отгадайте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загадки:</a:t>
            </a: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На поляне возле ёлок Дом построен из иголок. За травой не виден он, А жильцов в нём миллион. (Муравей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Побежали по дорожке Чьи-то маленькие ножки! А на ножках , посмотри, — Груза больше раза в три! И почти не вижу я Под поклажей. (Муравья)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Прочитайте стихотворение: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 известно, муравьи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Жить не могут без семьи.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работу ходят вместе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семью приносят вести,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Смело борются с бедой,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Дружно делятся едой,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Окружают всех заботой,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Жить не могут без работы.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Муравей преград не знает,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повсюду обитает.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живет в степях, в горах,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пустынях, и в лесах,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в городе, в деревне,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кронах и стволах деревьев.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щелях, среди камней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Всюду ходит муравей.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живет внутри полов,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стенах каменных домов.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Задайте ребенку следующие вопросы!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О чем говорится в стихотворении?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Из чего муравейник строят муравьи?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Как вы думаете, какой высоты бывают муравейник?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Муравья, из каких частей он состоит? Какой формы головы? Какой формы грудь у муравья? А брюшко какой формы?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А еще, что есть у муравья?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a28a339-5181-4f5c-aabd-54dac3af521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7848872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«Рисование ватными палочками».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«Бабочка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Листы А4, простые карандаши, цветные карандаши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674482234_gas-kvas-com-p-risunki-detei-babochki-s-uzorami-na-krilya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780928"/>
            <a:ext cx="4355976" cy="3717032"/>
          </a:xfrm>
          <a:prstGeom prst="rect">
            <a:avLst/>
          </a:prstGeom>
        </p:spPr>
      </p:pic>
      <p:pic>
        <p:nvPicPr>
          <p:cNvPr id="6" name="Рисунок 5" descr="01446730-palitra-krasok-risunok-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717032"/>
            <a:ext cx="3131840" cy="25271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Занятие: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ФЭМП (математика)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Тема: «Сколько».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Slide1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7272808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Рассмотрите с ребенком рисунок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64197395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3270" y="1447800"/>
            <a:ext cx="432301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Прочитайте стихотворение ребенку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Над травой порхает…бантик?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Нет, наверно это фантик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разноцветный от конфет?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Знает кто из вас ответ?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Ой, есть крылышки у чуда!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Прилетело ты откуда?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Тихо бабочка присела,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отдохнула и взлетела.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 с цветочка на цветок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порхаю весь денек.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         Н.Блинникова</a:t>
            </a:r>
            <a:endParaRPr lang="ru-RU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Задайте ребенку следующие вопросы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Как можно назвать всех бабочек и мотыльков одним словом? (насекомые)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Какую роль играют бабочки в жизни растений?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3.Какие бывают бабочки?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(дневные, ночные)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и почему их так называют?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Какую роль играют бабочки в жизни растений?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А каким цветом мы будем рисовать бабочку?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Бабочка какое по форме?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77ffd2dbdb6f37ec58a12d6e90f0db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6632"/>
            <a:ext cx="8080575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Запишите предыдущие и последующие числа (соседей) для данных чисел.</a:t>
            </a:r>
            <a:endParaRPr lang="ru-RU" sz="2400" dirty="0">
              <a:effectLst/>
            </a:endParaRPr>
          </a:p>
        </p:txBody>
      </p:sp>
      <p:pic>
        <p:nvPicPr>
          <p:cNvPr id="4" name="Содержимое 3" descr="Slide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3600400" cy="3605783"/>
          </a:xfrm>
          <a:prstGeom prst="rect">
            <a:avLst/>
          </a:prstGeom>
        </p:spPr>
      </p:pic>
      <p:pic>
        <p:nvPicPr>
          <p:cNvPr id="5" name="Рисунок 4" descr="Slide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628800"/>
            <a:ext cx="4032448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6632"/>
            <a:ext cx="7776863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Что понравилось тебе больше всего?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А что показалось трудным?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Занятие: «Ознакомление с окружающим миром».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«Чудесный мир насекомых».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/>
          <a:lstStyle/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Насекомые.</a:t>
            </a:r>
          </a:p>
          <a:p>
            <a:endParaRPr lang="ru-RU" dirty="0"/>
          </a:p>
        </p:txBody>
      </p:sp>
      <p:pic>
        <p:nvPicPr>
          <p:cNvPr id="4" name="Picture 2" descr="http://wk-ufa.ru/published/publicdata/PLATYAWK/attachments/SC/products_pictures/k10_4_2_en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15616" y="1916832"/>
            <a:ext cx="3039104" cy="226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otomoskva.net.ru/imgk/a136vb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3744416" cy="226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4869160"/>
            <a:ext cx="2736304" cy="12024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живут везде пустынях и                     тропиках, в тайге.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olenord.com/wp-content/uploads/2013/01/koma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3192289" cy="2029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Питание насекомых.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47664" y="908720"/>
            <a:ext cx="2448272" cy="115212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только не питаются насекомые! Бабочки - нектаром цветов, тараканы - хлебом, мухи - мясом, комары – кровью.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im3-tub-ru.yandex.net/i?id=847c796d9cbb2ee097d2de47b7b1b682-2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2368263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http://www.infoniac.ru/upload/medialibrary/442/442d03b5163a67da6610104642c471b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7664" y="5013176"/>
            <a:ext cx="1911208" cy="1479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 descr="http://portal.azertag.az/sites/default/files/bab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224145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1" descr="4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854" b="-120"/>
          <a:stretch>
            <a:fillRect/>
          </a:stretch>
        </p:blipFill>
        <p:spPr bwMode="auto">
          <a:xfrm>
            <a:off x="6501439" y="1340768"/>
            <a:ext cx="209337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Насекомые защищаются, чтобы спастись от врагов, у насекомых выработались защитные механизмы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Gastropacha_quercifolia_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3675888" cy="22677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1619672" y="3645024"/>
            <a:ext cx="26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форма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Picture 1" descr="Locust_mimicr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3672408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1547664" y="6381328"/>
            <a:ext cx="281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окраска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8" name="Picture 1" descr="butterfly-005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456384" cy="23092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5652120" y="3789040"/>
            <a:ext cx="272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Отпугивающая окраска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" name="Picture 2" descr="http://im2-tub-ru.yandex.net/i?id=20cdd2753871256751e6ed88966fe4e1-12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3384376" cy="2167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5796136" y="6381328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Использование яда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вопросы?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620688"/>
            <a:ext cx="7498080" cy="4800600"/>
          </a:xfrm>
        </p:spPr>
        <p:txBody>
          <a:bodyPr/>
          <a:lstStyle/>
          <a:p>
            <a:pPr marL="800100" lvl="1" indent="-3429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Чем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питаются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насекомые?</a:t>
            </a:r>
          </a:p>
          <a:p>
            <a:pPr marL="800100" lvl="1" indent="-3429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чем защищаются?</a:t>
            </a:r>
          </a:p>
          <a:p>
            <a:pPr marL="342900" indent="-3429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3. Назови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насекомых?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</TotalTime>
  <Words>343</Words>
  <Application>Microsoft Office PowerPoint</Application>
  <PresentationFormat>Экран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 МБДОУ д/с №5 «Родничок»  комбинированного вида с. Сарыг-Сеп </vt:lpstr>
      <vt:lpstr>Занятие: ФЭМП (математика)  Тема: «Сколько». </vt:lpstr>
      <vt:lpstr>Запишите предыдущие и последующие числа (соседей) для данных чисел.</vt:lpstr>
      <vt:lpstr>Слайд 4</vt:lpstr>
      <vt:lpstr>Задайте ребенку следующие вопросы</vt:lpstr>
      <vt:lpstr>Занятие: «Ознакомление с окружающим миром». Тема: «Чудесный мир насекомых».</vt:lpstr>
      <vt:lpstr>Питание насекомых.</vt:lpstr>
      <vt:lpstr>Насекомые защищаются, чтобы спастись от врагов, у насекомых выработались защитные механизмы</vt:lpstr>
      <vt:lpstr>Задайте ребенку следующие вопросы? </vt:lpstr>
      <vt:lpstr>Занятие: «Развитие речи». Тема: «Эти загадочные насекомые» </vt:lpstr>
      <vt:lpstr>Слайд 11</vt:lpstr>
      <vt:lpstr>Слайд 12</vt:lpstr>
      <vt:lpstr> Задайте ребенку следующие вопросы?  </vt:lpstr>
      <vt:lpstr>Занятие: Лепка  Тема: «Муравьи».   </vt:lpstr>
      <vt:lpstr> Отгадайте загадки: </vt:lpstr>
      <vt:lpstr>Прочитайте стихотворение:  </vt:lpstr>
      <vt:lpstr>Задайте ребенку следующие вопросы! </vt:lpstr>
      <vt:lpstr>Слайд 18</vt:lpstr>
      <vt:lpstr>Занятие «Рисование ватными палочками». Тема: «Бабочка». </vt:lpstr>
      <vt:lpstr>Рассмотрите с ребенком рисунок </vt:lpstr>
      <vt:lpstr>Прочитайте стихотворение ребенку </vt:lpstr>
      <vt:lpstr>Задайте ребенку следующие вопросы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МБДОУ д/с №5 «Родничок»  комбинированного вида с. Сарыг-Сеп </dc:title>
  <dc:creator>Владелец</dc:creator>
  <cp:lastModifiedBy>Владелец</cp:lastModifiedBy>
  <cp:revision>23</cp:revision>
  <dcterms:created xsi:type="dcterms:W3CDTF">2024-03-09T08:01:32Z</dcterms:created>
  <dcterms:modified xsi:type="dcterms:W3CDTF">2024-03-09T08:38:37Z</dcterms:modified>
</cp:coreProperties>
</file>