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8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r>
              <a:rPr lang="ru-RU" sz="1600" cap="all" dirty="0">
                <a:solidFill>
                  <a:srgbClr val="C00000"/>
                </a:solidFill>
                <a:effectLst/>
                <a:latin typeface="Book Antiqua"/>
              </a:rPr>
              <a:t>МБДОУ д/с № 5 «Родничок» комбинированного вида с. Сарыг-Сеп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C000"/>
                </a:solidFill>
              </a:rPr>
              <a:t>Дистанционное обучение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«Весна»</a:t>
            </a:r>
            <a:endParaRPr lang="ru-RU" sz="5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Подготовительная </a:t>
            </a:r>
            <a:r>
              <a:rPr lang="ru-RU" b="1" dirty="0">
                <a:solidFill>
                  <a:srgbClr val="00B050"/>
                </a:solidFill>
              </a:rPr>
              <a:t>группа </a:t>
            </a:r>
            <a:r>
              <a:rPr lang="ru-RU" b="1" dirty="0" smtClean="0">
                <a:solidFill>
                  <a:srgbClr val="00B050"/>
                </a:solidFill>
              </a:rPr>
              <a:t>(6 </a:t>
            </a:r>
            <a:r>
              <a:rPr lang="ru-RU" b="1" dirty="0">
                <a:solidFill>
                  <a:srgbClr val="00B050"/>
                </a:solidFill>
              </a:rPr>
              <a:t>- 7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лет)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С </a:t>
            </a:r>
            <a:r>
              <a:rPr lang="ru-RU" b="1" dirty="0" smtClean="0">
                <a:solidFill>
                  <a:srgbClr val="00B050"/>
                </a:solidFill>
              </a:rPr>
              <a:t>22.04.2024 </a:t>
            </a:r>
            <a:r>
              <a:rPr lang="ru-RU" b="1" dirty="0">
                <a:solidFill>
                  <a:srgbClr val="00B050"/>
                </a:solidFill>
              </a:rPr>
              <a:t>г. по </a:t>
            </a:r>
            <a:r>
              <a:rPr lang="ru-RU" b="1" dirty="0" smtClean="0">
                <a:solidFill>
                  <a:srgbClr val="00B050"/>
                </a:solidFill>
              </a:rPr>
              <a:t>28.04.2024 </a:t>
            </a:r>
            <a:r>
              <a:rPr lang="ru-RU" b="1" dirty="0">
                <a:solidFill>
                  <a:srgbClr val="00B050"/>
                </a:solidFill>
              </a:rPr>
              <a:t>г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b="1" smtClean="0">
                <a:solidFill>
                  <a:srgbClr val="00B050"/>
                </a:solidFill>
              </a:rPr>
              <a:t>Продолжительность занятия 30 минут</a:t>
            </a:r>
            <a:endParaRPr lang="ru-RU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ru-RU" sz="1400" dirty="0">
                <a:solidFill>
                  <a:srgbClr val="0070C0"/>
                </a:solidFill>
              </a:rPr>
              <a:t>Воспитатель</a:t>
            </a:r>
            <a:r>
              <a:rPr lang="ru-RU" sz="1400" dirty="0" smtClean="0">
                <a:solidFill>
                  <a:srgbClr val="0070C0"/>
                </a:solidFill>
              </a:rPr>
              <a:t>: </a:t>
            </a:r>
            <a:r>
              <a:rPr lang="ru-RU" sz="1400" dirty="0" err="1" smtClean="0">
                <a:solidFill>
                  <a:srgbClr val="0070C0"/>
                </a:solidFill>
              </a:rPr>
              <a:t>Оюн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А</a:t>
            </a:r>
            <a:r>
              <a:rPr lang="ru-RU" sz="1400" dirty="0" smtClean="0">
                <a:solidFill>
                  <a:srgbClr val="0070C0"/>
                </a:solidFill>
              </a:rPr>
              <a:t>.В.</a:t>
            </a:r>
          </a:p>
          <a:p>
            <a:pPr marL="0" indent="0" algn="r">
              <a:buNone/>
            </a:pPr>
            <a:endParaRPr lang="ru-RU" sz="14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ru-RU" sz="1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Сарыг-Сеп, 2024</a:t>
            </a:r>
          </a:p>
          <a:p>
            <a:pPr marL="0" indent="0" algn="r">
              <a:buNone/>
            </a:pPr>
            <a:endParaRPr lang="ru-RU" sz="14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601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Нарисуйте с ребенком рисунок о весне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992887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60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Слепите с ребенком подснежника из пластилина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00200"/>
            <a:ext cx="4536504" cy="4925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5260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944216"/>
          </a:xfrm>
        </p:spPr>
        <p:txBody>
          <a:bodyPr/>
          <a:lstStyle/>
          <a:p>
            <a:r>
              <a:rPr lang="ru-RU" dirty="0" smtClean="0"/>
              <a:t>Спасибо! Молодцы!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1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</a:rPr>
              <a:t>Уважаемые родители!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Во время деятельности с ребенком,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сделайте пожалуйста фотографии.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Отправить фотографии можно в группу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</a:rPr>
              <a:t>вайбер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или лично вашему воспитателю.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32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Посмотрите на картинку и объясните ребенку какое время года, расскажите приметы весны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8531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Солнце начало греть тепло</a:t>
            </a:r>
          </a:p>
          <a:p>
            <a:r>
              <a:rPr lang="ru-RU" dirty="0" smtClean="0"/>
              <a:t>Появились проталины</a:t>
            </a:r>
          </a:p>
          <a:p>
            <a:r>
              <a:rPr lang="ru-RU" dirty="0" smtClean="0"/>
              <a:t>На крышах появились сосульки</a:t>
            </a:r>
          </a:p>
          <a:p>
            <a:r>
              <a:rPr lang="ru-RU" dirty="0" smtClean="0"/>
              <a:t>Лужи появились</a:t>
            </a:r>
          </a:p>
          <a:p>
            <a:r>
              <a:rPr lang="ru-RU" dirty="0" smtClean="0"/>
              <a:t>Ручьи бегут</a:t>
            </a:r>
          </a:p>
          <a:p>
            <a:r>
              <a:rPr lang="ru-RU" dirty="0" smtClean="0"/>
              <a:t>Лед на реках тает</a:t>
            </a:r>
            <a:endParaRPr lang="ru-RU" dirty="0"/>
          </a:p>
          <a:p>
            <a:r>
              <a:rPr lang="ru-RU" dirty="0" smtClean="0"/>
              <a:t>Почки на деревьях распускаются</a:t>
            </a:r>
          </a:p>
          <a:p>
            <a:r>
              <a:rPr lang="ru-RU" dirty="0" smtClean="0"/>
              <a:t>Подснежники расцвели</a:t>
            </a:r>
          </a:p>
          <a:p>
            <a:r>
              <a:rPr lang="ru-RU" dirty="0" smtClean="0"/>
              <a:t>Птицы прилетают с теплых стран</a:t>
            </a:r>
          </a:p>
          <a:p>
            <a:r>
              <a:rPr lang="ru-RU" dirty="0" smtClean="0"/>
              <a:t>Животные и насекомые проснулись после спячки</a:t>
            </a:r>
          </a:p>
          <a:p>
            <a:r>
              <a:rPr lang="ru-RU" dirty="0" smtClean="0"/>
              <a:t>Дети садят деревья</a:t>
            </a:r>
          </a:p>
          <a:p>
            <a:endParaRPr lang="ru-RU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100316"/>
            <a:ext cx="4041775" cy="3525730"/>
          </a:xfrm>
        </p:spPr>
      </p:pic>
    </p:spTree>
    <p:extLst>
      <p:ext uri="{BB962C8B-B14F-4D97-AF65-F5344CB8AC3E}">
        <p14:creationId xmlns:p14="http://schemas.microsoft.com/office/powerpoint/2010/main" val="75436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После просмотра картинки задайте ребенку вопросы: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 smtClean="0"/>
              <a:t>Какое время года наступило?</a:t>
            </a:r>
          </a:p>
          <a:p>
            <a:r>
              <a:rPr lang="ru-RU" sz="3600" dirty="0" smtClean="0"/>
              <a:t>Какие признаки весны ты знаешь, расскажи</a:t>
            </a:r>
          </a:p>
          <a:p>
            <a:r>
              <a:rPr lang="ru-RU" sz="3600" dirty="0" smtClean="0"/>
              <a:t>Что случилось с животными и насекомыми?</a:t>
            </a:r>
          </a:p>
          <a:p>
            <a:r>
              <a:rPr lang="ru-RU" sz="3600" dirty="0" smtClean="0"/>
              <a:t>Что с людьми происходит?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9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с ребенком  весенние месяцы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0"/>
            <a:ext cx="8280919" cy="4997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41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Прочитайте ребенку стихотворение: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11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Задайте вопросы после чтения стихотворения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Какие приметы весны вы заметили в стихотворении? Назовите их.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Какой месяц весны идет в стихотворении? (Апрель)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Что отступает? (Холода)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Солнце греет как? (тепло и ярко)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Что случилось с природой?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0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Поиграйте с ребенком в игру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7920879" cy="4925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614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Что перепутал художник?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28640"/>
            <a:ext cx="8352928" cy="4768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4270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136</TotalTime>
  <Words>212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МБДОУ д/с № 5 «Родничок» комбинированного вида с. Сарыг-Сеп</vt:lpstr>
      <vt:lpstr>Презентация PowerPoint</vt:lpstr>
      <vt:lpstr>Посмотрите на картинку и объясните ребенку какое время года, расскажите приметы весны </vt:lpstr>
      <vt:lpstr>После просмотра картинки задайте ребенку вопросы:</vt:lpstr>
      <vt:lpstr>Назовите с ребенком  весенние месяцы</vt:lpstr>
      <vt:lpstr>Прочитайте ребенку стихотворение:</vt:lpstr>
      <vt:lpstr>Задайте вопросы после чтения стихотворения</vt:lpstr>
      <vt:lpstr>Поиграйте с ребенком в игру</vt:lpstr>
      <vt:lpstr>Игра: Что перепутал художник?</vt:lpstr>
      <vt:lpstr>Нарисуйте с ребенком рисунок о весне</vt:lpstr>
      <vt:lpstr>Слепите с ребенком подснежника из пластилина</vt:lpstr>
      <vt:lpstr>Спасибо! 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 «Родничок» комбинированного вида с. Сарыг-Сеп</dc:title>
  <dc:creator>МДОУ 5</dc:creator>
  <cp:lastModifiedBy>Пользователь Windows</cp:lastModifiedBy>
  <cp:revision>12</cp:revision>
  <dcterms:created xsi:type="dcterms:W3CDTF">2024-02-15T05:34:58Z</dcterms:created>
  <dcterms:modified xsi:type="dcterms:W3CDTF">2024-02-28T13:16:17Z</dcterms:modified>
</cp:coreProperties>
</file>