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«Самолет отправляется в путь»</a:t>
            </a:r>
            <a:endParaRPr lang="ru-RU" sz="6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marL="0" indent="0" algn="ctr">
              <a:buNone/>
            </a:pPr>
            <a:r>
              <a:rPr lang="ru-RU" b="1" smtClean="0">
                <a:solidFill>
                  <a:schemeClr val="tx2"/>
                </a:solidFill>
              </a:rPr>
              <a:t>С </a:t>
            </a:r>
            <a:r>
              <a:rPr lang="ru-RU" b="1" dirty="0" smtClean="0">
                <a:solidFill>
                  <a:schemeClr val="tx2"/>
                </a:solidFill>
              </a:rPr>
              <a:t>15.04.2024 </a:t>
            </a:r>
            <a:r>
              <a:rPr lang="ru-RU" b="1" dirty="0">
                <a:solidFill>
                  <a:schemeClr val="tx2"/>
                </a:solidFill>
              </a:rPr>
              <a:t>г. по </a:t>
            </a:r>
            <a:r>
              <a:rPr lang="ru-RU" b="1" dirty="0" smtClean="0">
                <a:solidFill>
                  <a:schemeClr val="tx2"/>
                </a:solidFill>
              </a:rPr>
              <a:t>21.04.2024 </a:t>
            </a:r>
            <a:r>
              <a:rPr lang="ru-RU" b="1" dirty="0">
                <a:solidFill>
                  <a:schemeClr val="tx2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7030A0"/>
                </a:solidFill>
              </a:rPr>
              <a:t>Воспитатель: </a:t>
            </a:r>
            <a:r>
              <a:rPr lang="ru-RU" sz="1800" dirty="0" err="1">
                <a:solidFill>
                  <a:srgbClr val="7030A0"/>
                </a:solidFill>
              </a:rPr>
              <a:t>Докмит</a:t>
            </a:r>
            <a:r>
              <a:rPr lang="ru-RU" sz="1800" dirty="0">
                <a:solidFill>
                  <a:srgbClr val="7030A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800" dirty="0" err="1">
                <a:solidFill>
                  <a:srgbClr val="7030A0"/>
                </a:solidFill>
              </a:rPr>
              <a:t>Седип</a:t>
            </a:r>
            <a:r>
              <a:rPr lang="ru-RU" sz="1800" dirty="0">
                <a:solidFill>
                  <a:srgbClr val="7030A0"/>
                </a:solidFill>
              </a:rPr>
              <a:t> А. А</a:t>
            </a:r>
            <a:r>
              <a:rPr lang="ru-RU" sz="1800" dirty="0" smtClean="0">
                <a:solidFill>
                  <a:srgbClr val="7030A0"/>
                </a:solidFill>
              </a:rPr>
              <a:t>.</a:t>
            </a:r>
            <a:endParaRPr lang="ru-RU" sz="1800" dirty="0">
              <a:solidFill>
                <a:srgbClr val="7030A0"/>
              </a:solidFill>
            </a:endParaRPr>
          </a:p>
          <a:p>
            <a:pPr marL="0" indent="0" algn="r">
              <a:buNone/>
            </a:pPr>
            <a:r>
              <a:rPr lang="ru-RU" sz="1800" dirty="0" err="1">
                <a:solidFill>
                  <a:srgbClr val="7030A0"/>
                </a:solidFill>
              </a:rPr>
              <a:t>Оюн</a:t>
            </a:r>
            <a:r>
              <a:rPr lang="ru-RU" sz="1800" dirty="0">
                <a:solidFill>
                  <a:srgbClr val="7030A0"/>
                </a:solidFill>
              </a:rPr>
              <a:t> С.В</a:t>
            </a:r>
            <a:r>
              <a:rPr lang="ru-RU" sz="1800" dirty="0" smtClean="0">
                <a:solidFill>
                  <a:srgbClr val="7030A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7030A0"/>
                </a:solidFill>
              </a:rPr>
              <a:t>Шактар</a:t>
            </a:r>
            <a:r>
              <a:rPr lang="ru-RU" sz="1800" dirty="0" smtClean="0">
                <a:solidFill>
                  <a:srgbClr val="7030A0"/>
                </a:solidFill>
              </a:rPr>
              <a:t> А.О.</a:t>
            </a:r>
            <a:endParaRPr lang="ru-RU" sz="1800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70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1600" b="1" dirty="0"/>
              <a:t/>
            </a:r>
            <a:br>
              <a:rPr lang="ru-RU" sz="1600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14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Посмотрите с ребенком на картинку и спросите: Что это? 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2027237"/>
            <a:ext cx="4505052" cy="45050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56176" y="2132856"/>
            <a:ext cx="2777512" cy="30243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Что есть у самолета?</a:t>
            </a:r>
          </a:p>
          <a:p>
            <a:r>
              <a:rPr lang="ru-RU" dirty="0" smtClean="0"/>
              <a:t>Самолет какой?</a:t>
            </a:r>
          </a:p>
          <a:p>
            <a:r>
              <a:rPr lang="ru-RU" dirty="0" smtClean="0"/>
              <a:t>Что он умеет делать?</a:t>
            </a:r>
          </a:p>
          <a:p>
            <a:r>
              <a:rPr lang="ru-RU" dirty="0" smtClean="0"/>
              <a:t>Кто водит самолеты?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957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Расскажите ребенку что самолет летает на небе:  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47800"/>
            <a:ext cx="7200800" cy="4800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23680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Прочитайте стихотворение Агнии </a:t>
            </a:r>
            <a:r>
              <a:rPr lang="ru-RU" sz="3200" dirty="0" err="1"/>
              <a:t>Барто</a:t>
            </a:r>
            <a:r>
              <a:rPr lang="ru-RU" sz="3200" dirty="0"/>
              <a:t> «Самолет» </a:t>
            </a:r>
            <a:r>
              <a:rPr lang="ru-RU" sz="3200" dirty="0" smtClean="0"/>
              <a:t>и задайте вопросы после чтения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1988840"/>
            <a:ext cx="4867266" cy="4392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2200" y="2492896"/>
            <a:ext cx="2561488" cy="369454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Сами что построили?</a:t>
            </a:r>
          </a:p>
          <a:p>
            <a:r>
              <a:rPr lang="ru-RU" dirty="0" smtClean="0"/>
              <a:t>Понесутся куда?</a:t>
            </a:r>
          </a:p>
          <a:p>
            <a:r>
              <a:rPr lang="ru-RU" dirty="0" smtClean="0"/>
              <a:t>А потом?</a:t>
            </a:r>
          </a:p>
          <a:p>
            <a:r>
              <a:rPr lang="ru-RU" dirty="0" smtClean="0"/>
              <a:t>Кому вернется?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90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Нарисуйте с ребенком самолет с акварельными красками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738908"/>
            <a:ext cx="7499350" cy="4218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058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Поиграйте с ребенком в подвижную игру «Самолет»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737033"/>
            <a:ext cx="7499350" cy="4222134"/>
          </a:xfrm>
        </p:spPr>
      </p:pic>
    </p:spTree>
    <p:extLst>
      <p:ext uri="{BB962C8B-B14F-4D97-AF65-F5344CB8AC3E}">
        <p14:creationId xmlns:p14="http://schemas.microsoft.com/office/powerpoint/2010/main" val="2622242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514720"/>
          </a:xfrm>
        </p:spPr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377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136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 Что это?  </vt:lpstr>
      <vt:lpstr>Расскажите ребенку что самолет летает на небе:  </vt:lpstr>
      <vt:lpstr>Прочитайте стихотворение Агнии Барто «Самолет» и задайте вопросы после чтения</vt:lpstr>
      <vt:lpstr>Нарисуйте с ребенком самолет с акварельными красками</vt:lpstr>
      <vt:lpstr>Поиграйте с ребенком в подвижную игру «Самолет»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8</cp:revision>
  <dcterms:created xsi:type="dcterms:W3CDTF">2024-01-30T04:00:49Z</dcterms:created>
  <dcterms:modified xsi:type="dcterms:W3CDTF">2024-02-29T06:59:43Z</dcterms:modified>
</cp:coreProperties>
</file>