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73" r:id="rId5"/>
    <p:sldId id="265" r:id="rId6"/>
    <p:sldId id="272" r:id="rId7"/>
    <p:sldId id="277" r:id="rId8"/>
    <p:sldId id="274" r:id="rId9"/>
    <p:sldId id="283" r:id="rId10"/>
    <p:sldId id="28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15290" cy="38090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spc="-1" dirty="0" smtClean="0">
                <a:uFill>
                  <a:solidFill>
                    <a:srgbClr val="FFFFFF"/>
                  </a:solidFill>
                </a:uFill>
              </a:rPr>
              <a:t> МБДОУ д/с № 5»Родничок» </a:t>
            </a:r>
            <a:br>
              <a:rPr lang="ru-RU" sz="2000" spc="-1" dirty="0" smtClean="0">
                <a:uFill>
                  <a:solidFill>
                    <a:srgbClr val="FFFFFF"/>
                  </a:solidFill>
                </a:uFill>
              </a:rPr>
            </a:br>
            <a:r>
              <a:rPr lang="ru-RU" sz="2200" spc="-1" dirty="0" smtClean="0">
                <a:uFill>
                  <a:solidFill>
                    <a:srgbClr val="FFFFFF"/>
                  </a:solidFill>
                </a:uFill>
              </a:rPr>
              <a:t>комбинированного</a:t>
            </a:r>
            <a:r>
              <a:rPr lang="ru-RU" sz="2000" spc="-1" dirty="0" smtClean="0">
                <a:uFill>
                  <a:solidFill>
                    <a:srgbClr val="FFFFFF"/>
                  </a:solidFill>
                </a:uFill>
              </a:rPr>
              <a:t> вида с. Сарыг-Сеп</a:t>
            </a:r>
            <a:br>
              <a:rPr lang="ru-RU" sz="2000" spc="-1" dirty="0" smtClean="0">
                <a:uFill>
                  <a:solidFill>
                    <a:srgbClr val="FFFFFF"/>
                  </a:solidFill>
                </a:uFill>
              </a:rPr>
            </a:b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Дистанционное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обучение </a:t>
            </a:r>
            <a:r>
              <a:rPr lang="ru-RU" sz="31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sz="31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31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7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неделя (с 15 по 21 </a:t>
            </a:r>
            <a:r>
              <a:rPr lang="ru-RU" sz="3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апреля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2024г.)</a:t>
            </a:r>
            <a:b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kk-KZ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младшая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группа (2-3 года)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Тема: « Мишкины именины»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1" y="4797152"/>
            <a:ext cx="6624736" cy="792088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</a:t>
            </a:r>
            <a:r>
              <a:rPr lang="ru-RU" sz="9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Выполнил: музыкальный руководитель Трегубова В.В</a:t>
            </a:r>
            <a:r>
              <a:rPr lang="ru-RU" sz="59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ru-RU" sz="59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50059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181" y="2643182"/>
            <a:ext cx="668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428868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/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/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/>
              <a:t>Отправить фотографии можно в группу в </a:t>
            </a:r>
            <a:r>
              <a:rPr lang="ru-RU" dirty="0" err="1" smtClean="0"/>
              <a:t>вайбер</a:t>
            </a:r>
            <a:r>
              <a:rPr lang="ru-RU" dirty="0" smtClean="0"/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71480"/>
            <a:ext cx="6048672" cy="580984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buNone/>
            </a:pPr>
            <a:endParaRPr lang="ru-RU" sz="36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Прочитайте стихотворение</a:t>
            </a:r>
          </a:p>
          <a:p>
            <a:r>
              <a:rPr lang="ru-RU" sz="900" dirty="0" smtClean="0"/>
              <a:t> </a:t>
            </a:r>
            <a:r>
              <a:rPr lang="ru-RU" sz="100" dirty="0" smtClean="0"/>
              <a:t>           </a:t>
            </a:r>
            <a:endParaRPr lang="ru-RU" sz="1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/>
              <a:t>А у мишки – шалунишки</a:t>
            </a:r>
          </a:p>
          <a:p>
            <a:pPr algn="ctr">
              <a:buNone/>
            </a:pPr>
            <a:r>
              <a:rPr lang="ru-RU" b="1" dirty="0" smtClean="0"/>
              <a:t>Непростой сегодня день.</a:t>
            </a:r>
          </a:p>
          <a:p>
            <a:pPr algn="ctr">
              <a:buNone/>
            </a:pPr>
            <a:r>
              <a:rPr lang="ru-RU" b="1" dirty="0" smtClean="0"/>
              <a:t>И поэтому для мишки</a:t>
            </a:r>
          </a:p>
          <a:p>
            <a:pPr algn="ctr">
              <a:buNone/>
            </a:pPr>
            <a:r>
              <a:rPr lang="ru-RU" b="1" dirty="0" smtClean="0"/>
              <a:t>Петь, плясать друзьям не лень.</a:t>
            </a:r>
          </a:p>
          <a:p>
            <a:pPr algn="ctr">
              <a:buNone/>
            </a:pPr>
            <a:r>
              <a:rPr lang="ru-RU" b="1" dirty="0" smtClean="0"/>
              <a:t>Гости к мишке идут, угощенье несут.</a:t>
            </a:r>
          </a:p>
          <a:p>
            <a:pPr algn="ctr">
              <a:buNone/>
            </a:pPr>
            <a:r>
              <a:rPr lang="ru-RU" b="1" dirty="0" smtClean="0"/>
              <a:t>Потому что, без сомненья,</a:t>
            </a:r>
          </a:p>
          <a:p>
            <a:pPr algn="ctr">
              <a:buNone/>
            </a:pPr>
            <a:r>
              <a:rPr lang="ru-RU" b="1" dirty="0" smtClean="0"/>
              <a:t>У мишутки день рожденья!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4382498" cy="43824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8136904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Давай и мы с тобой Мишку поздравим, исполним ему пляску.</a:t>
            </a:r>
          </a:p>
          <a:p>
            <a:pPr algn="ctr">
              <a:buNone/>
            </a:pPr>
            <a:r>
              <a:rPr lang="ru-RU" b="1" dirty="0" smtClean="0"/>
              <a:t>«Пляска медвежат»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Вот из леса на лужайку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Скачет к мишке серый зайка.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Мишке ягод он принёс,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Еле-еле их донёс.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2750" r="8497" b="6951"/>
          <a:stretch/>
        </p:blipFill>
        <p:spPr>
          <a:xfrm>
            <a:off x="6516216" y="2564904"/>
            <a:ext cx="2339420" cy="3796040"/>
          </a:xfrm>
          <a:prstGeom prst="rect">
            <a:avLst/>
          </a:prstGeom>
        </p:spPr>
      </p:pic>
      <p:pic>
        <p:nvPicPr>
          <p:cNvPr id="4" name="Детская - Медвежат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23928" y="232122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31752" cy="1452700"/>
          </a:xfrm>
        </p:spPr>
        <p:txBody>
          <a:bodyPr>
            <a:normAutofit fontScale="90000"/>
          </a:bodyPr>
          <a:lstStyle/>
          <a:p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«Зайка»       </a:t>
            </a:r>
            <a:b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27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Попрыгайте с ребёнком как зайчики      </a:t>
            </a: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А теперь с зайчишкой нашим</a:t>
            </a:r>
          </a:p>
          <a:p>
            <a:pPr>
              <a:buNone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Мы весёлый танец спляшем. </a:t>
            </a:r>
          </a:p>
          <a:p>
            <a:pPr>
              <a:buNone/>
            </a:pP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(выполняйте движения по тексту)</a:t>
            </a: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Заинька, ПОПЛЯШИ! Танцевальная мульт-песенка для малышей. Наше всё!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68144" y="4077072"/>
            <a:ext cx="487363" cy="487363"/>
          </a:xfrm>
          <a:prstGeom prst="rect">
            <a:avLst/>
          </a:prstGeom>
        </p:spPr>
      </p:pic>
      <p:pic>
        <p:nvPicPr>
          <p:cNvPr id="7" name="33 Зайчики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79912" y="148478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636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Вот из леса к Мишке мчится</a:t>
            </a:r>
          </a:p>
          <a:p>
            <a:pPr>
              <a:buNone/>
            </a:pPr>
            <a:r>
              <a:rPr lang="ru-RU" dirty="0" smtClean="0"/>
              <a:t>Развесёлая лисица.</a:t>
            </a:r>
          </a:p>
          <a:p>
            <a:pPr>
              <a:buNone/>
            </a:pPr>
            <a:r>
              <a:rPr lang="ru-RU" dirty="0" smtClean="0"/>
              <a:t>Дарит Мишке вкусный мёд,</a:t>
            </a:r>
          </a:p>
          <a:p>
            <a:pPr>
              <a:buNone/>
            </a:pPr>
            <a:r>
              <a:rPr lang="ru-RU" dirty="0" smtClean="0"/>
              <a:t>Песню звонкую поёт.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04" y="1844824"/>
            <a:ext cx="2419992" cy="363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>
                <a:solidFill>
                  <a:prstClr val="black"/>
                </a:solidFill>
              </a:rPr>
              <a:t>А теперь давай поиграем с </a:t>
            </a:r>
            <a:r>
              <a:rPr lang="ru-RU" dirty="0" smtClean="0">
                <a:solidFill>
                  <a:prstClr val="black"/>
                </a:solidFill>
              </a:rPr>
              <a:t>лисичкой.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Музыкальная игра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«Зайцы и лиса»</a:t>
            </a:r>
            <a:endParaRPr lang="ru-RU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Уважаемые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родители!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Во время игровой деятельности, роль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лисички 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может сыграть  ребенок, или игрушка, или любой член семьи. </a:t>
            </a:r>
          </a:p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Игра детская - Зайчики и лисич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8318" y="285293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99" y="764704"/>
            <a:ext cx="7587383" cy="5616624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у Маши  - ленточки.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Просто загляденье!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Любит Маша ленточки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Всем на удивление.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мы Машеньке поможем,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лентами станцуем тоже.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299767" cy="5022173"/>
          </a:xfrm>
          <a:prstGeom prst="rect">
            <a:avLst/>
          </a:prstGeom>
        </p:spPr>
      </p:pic>
      <p:pic>
        <p:nvPicPr>
          <p:cNvPr id="5" name="Железновы (песенки с движениями) - Танец с лентам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148478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4329319"/>
          </a:xfrm>
        </p:spPr>
        <p:txBody>
          <a:bodyPr/>
          <a:lstStyle/>
          <a:p>
            <a:pPr>
              <a:buNone/>
            </a:pPr>
            <a:r>
              <a:rPr lang="ru-RU" dirty="0"/>
              <a:t>Вот какой весёлый день рождения у </a:t>
            </a:r>
            <a:r>
              <a:rPr lang="ru-RU" dirty="0" smtClean="0"/>
              <a:t>Мишки, но </a:t>
            </a:r>
            <a:r>
              <a:rPr lang="ru-RU" dirty="0"/>
              <a:t>нам пора прощаться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Скажем Мишке: «До свиданья!»</a:t>
            </a:r>
          </a:p>
          <a:p>
            <a:pPr>
              <a:buNone/>
            </a:pPr>
            <a:r>
              <a:rPr lang="ru-RU" dirty="0" smtClean="0"/>
              <a:t> И </a:t>
            </a:r>
            <a:r>
              <a:rPr lang="ru-RU" dirty="0"/>
              <a:t>помашем на прощанье.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193</Words>
  <Application>Microsoft Office PowerPoint</Application>
  <PresentationFormat>Экран (4:3)</PresentationFormat>
  <Paragraphs>58</Paragraphs>
  <Slides>11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   МБДОУ д/с № 5»Родничок»  комбинированного вида с. Сарыг-Сеп  Дистанционное обучение  7 неделя (с 15 по 21 апреля 2024г.) I младшая группа (2-3 года)    Тема: « Мишкины именины»</vt:lpstr>
      <vt:lpstr>Уважаемые родители! </vt:lpstr>
      <vt:lpstr>Презентация PowerPoint</vt:lpstr>
      <vt:lpstr>Презентация PowerPoint</vt:lpstr>
      <vt:lpstr> «Зайка»        Попрыгайте с ребёнком как зайчики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62</cp:revision>
  <dcterms:created xsi:type="dcterms:W3CDTF">2017-09-25T05:51:55Z</dcterms:created>
  <dcterms:modified xsi:type="dcterms:W3CDTF">2024-03-01T14:44:58Z</dcterms:modified>
</cp:coreProperties>
</file>