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10" r:id="rId5"/>
    <p:sldId id="317" r:id="rId6"/>
    <p:sldId id="316" r:id="rId7"/>
    <p:sldId id="318" r:id="rId8"/>
    <p:sldId id="307" r:id="rId9"/>
    <p:sldId id="319" r:id="rId10"/>
    <p:sldId id="320" r:id="rId11"/>
    <p:sldId id="323" r:id="rId12"/>
    <p:sldId id="293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836712"/>
            <a:ext cx="7086600" cy="3600400"/>
          </a:xfrm>
          <a:ln>
            <a:noFill/>
          </a:ln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lang="kk-KZ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группа 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3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Проснулся лес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800800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404664"/>
            <a:ext cx="8136904" cy="669674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Хоровод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«Ой, бежит ручьём вода»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пришла пора поводить хоровод. Поём песенку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выполняем движения по тексту</a:t>
            </a:r>
          </a:p>
          <a:p>
            <a:pPr marL="45720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бежит ручьём вода - нету снега , нету льда. (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Идём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взявшись за руки)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 Ой, вода! Ой, вода! Нету снега , нету льда.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Прилетели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журавли, и соловушки малы. (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Бежим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носочках, взмахивая руками)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 : Журавли, журавли и соловушки малы.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Мы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весняночку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поём, весну красную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зовём. (Машем руками, «зовём» весну)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 Ой, поём! Ой, поём! Весну красную зовём.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Веснянка - Ой бежит ручьём вод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68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340767"/>
            <a:ext cx="8085584" cy="208823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вайбере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dirty="0" smtClean="0"/>
              <a:t>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мы ходить, ножки поднимая,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Вот как наши малыши весело шагают.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Раз-два,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весело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шагают!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Раз-два,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ножки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08 Научились мы ходит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2204864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1651" r="2160" b="24013"/>
          <a:stretch/>
        </p:blipFill>
        <p:spPr>
          <a:xfrm>
            <a:off x="719572" y="3212976"/>
            <a:ext cx="77048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бег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780928"/>
            <a:ext cx="7113223" cy="3096344"/>
          </a:xfrm>
          <a:prstGeom prst="rect">
            <a:avLst/>
          </a:prstGeom>
        </p:spPr>
      </p:pic>
      <p:pic>
        <p:nvPicPr>
          <p:cNvPr id="5" name="10 Мы учимся бегать 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1417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06489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после долгой холодной зимы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поле проснётся, и лес,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тёплым и ласковым солнцем весны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Случается много чудес.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Просыпаются все маленькие лесные обитатели – бабочки, жуки, пчёлы.  Посмотри, к нам залетел большой красивый жук и хочет с нами поиграть.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19595"/>
            <a:ext cx="2374397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274638"/>
            <a:ext cx="6084015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расспросим его, что он видел, пока летел к нам?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417638"/>
            <a:ext cx="4834880" cy="4775671"/>
          </a:xfrm>
        </p:spPr>
        <p:txBody>
          <a:bodyPr/>
          <a:lstStyle/>
          <a:p>
            <a:pPr marL="0" lvl="0" indent="0">
              <a:buNone/>
            </a:pPr>
            <a:r>
              <a:rPr lang="ru-RU" sz="2500" dirty="0" smtClean="0">
                <a:solidFill>
                  <a:prstClr val="black"/>
                </a:solidFill>
              </a:rPr>
              <a:t>       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жук, пожужжи,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видел, расскажи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Над цветочками летал,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Возле реченьки бывал.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под солнышком летал,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Деток маленьких видал.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3" y="1844824"/>
            <a:ext cx="3464334" cy="3501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5184"/>
            <a:ext cx="2000425" cy="15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9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жука                                  </a:t>
            </a:r>
          </a:p>
          <a:p>
            <a:pPr marL="0" indent="0"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(пошевелить указательным и средним пальцами обеих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пожужжим: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Жук, жук, пожужжи,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Где ты прячешься, скажи.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листочком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ладошкой, сложенной «мостиком», листок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 проснулся, 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пошевелить указательным и средним пальцами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Потянулся и встряхнулся,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руки вверх и помахать кистями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рук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Брюшко,             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погладить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Нос,                    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нос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                 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глаза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Усы                     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двумя руками усы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Вымыл капелькой росы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круговые движения ладошкой               перед лицом</a:t>
            </a:r>
          </a:p>
          <a:p>
            <a:pPr marL="0" lvl="0" indent="0" algn="just">
              <a:buNone/>
            </a:pPr>
            <a:r>
              <a:rPr lang="ru-RU" sz="29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по ссылке, послушайте и посмотрите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«Жук» - </a:t>
            </a:r>
            <a:r>
              <a:rPr lang="en-US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https://www.youtube.com/watch?v=_lzBVZZojJg</a:t>
            </a:r>
            <a:endParaRPr lang="ru-RU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8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092"/>
            <a:ext cx="8229600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жуками проснулись красавицы – бабочки.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Бабочки летали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У лесной полянки.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Крылышки устали.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Нет ли где тут лавки?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Отдохнуть бы вам часок,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Сядьте лучше на цветок!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363272" cy="29659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«Бабочки»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 разложить четыре плоских цветка – красный, синий, жёлтый, белый. Под музыку ребёнок- бабочка «летает» вокруг цветов, слушает задание – какой цвет нужно найти, затем приседает у данного цветочка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(красный мак, одуванчик, ромашка, василёк).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сп. Юлия Степанова-Пинус - Бабочки (по мотивам Е. Шаламоновой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014146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808">
            <a:off x="-136282" y="878691"/>
            <a:ext cx="3923928" cy="2590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7" y="4509120"/>
            <a:ext cx="2410050" cy="20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Бегали, играли,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Немножко мы устали.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Сядем, отдохнём,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Песни о весне споём.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Послушай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«Песню о весне».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песенка по характеру – весёлая или грустная?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поётся в песенке?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тебе песенка?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песенку ещё раз.</a:t>
            </a:r>
          </a:p>
        </p:txBody>
      </p:sp>
      <p:pic>
        <p:nvPicPr>
          <p:cNvPr id="4" name="ПЕСЕНКА О ВЕСНЕ Н.Френкель, Г.Фрид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24928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7129</TotalTime>
  <Words>510</Words>
  <Application>Microsoft Office PowerPoint</Application>
  <PresentationFormat>Экран (4:3)</PresentationFormat>
  <Paragraphs>68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1_Тема Office</vt:lpstr>
      <vt:lpstr> МБДОУ д/с № 5»Родничок»  комбинированного вида с. Сарыг-Сеп
 Дистанционное обучение  7 неделя ( с 15 по 21 мая 2024г.) II младшая группа (3 - 4 года)
Тема: «Проснулся лес» </vt:lpstr>
      <vt:lpstr>Презентация PowerPoint</vt:lpstr>
      <vt:lpstr>Презентация PowerPoint</vt:lpstr>
      <vt:lpstr>Лёгкий бег</vt:lpstr>
      <vt:lpstr>Презентация PowerPoint</vt:lpstr>
      <vt:lpstr>Давай расспросим его, что он видел, пока летел к нам?</vt:lpstr>
      <vt:lpstr>Презентация PowerPoint</vt:lpstr>
      <vt:lpstr>Вместе с жуками проснулись красавицы – бабочки.                                                   Бабочки летали                                                   У лесной полянки.                                                   Крылышки устали.                                                   Нет ли где тут лавки?                                                   Отдохнуть бы вам часок,                                                   Сядьте лучше на цветок!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211</cp:revision>
  <dcterms:created xsi:type="dcterms:W3CDTF">2017-09-25T05:51:55Z</dcterms:created>
  <dcterms:modified xsi:type="dcterms:W3CDTF">2024-04-15T05:12:05Z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