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0" r:id="rId2"/>
    <p:sldId id="292" r:id="rId3"/>
    <p:sldId id="279" r:id="rId4"/>
    <p:sldId id="311" r:id="rId5"/>
    <p:sldId id="312" r:id="rId6"/>
    <p:sldId id="286" r:id="rId7"/>
    <p:sldId id="296" r:id="rId8"/>
    <p:sldId id="280" r:id="rId9"/>
    <p:sldId id="263" r:id="rId10"/>
    <p:sldId id="287" r:id="rId11"/>
    <p:sldId id="297" r:id="rId12"/>
    <p:sldId id="322" r:id="rId13"/>
    <p:sldId id="301" r:id="rId14"/>
    <p:sldId id="302" r:id="rId15"/>
    <p:sldId id="303" r:id="rId16"/>
    <p:sldId id="308" r:id="rId17"/>
    <p:sldId id="313" r:id="rId18"/>
    <p:sldId id="314" r:id="rId19"/>
    <p:sldId id="315" r:id="rId20"/>
    <p:sldId id="316" r:id="rId21"/>
    <p:sldId id="317" r:id="rId22"/>
    <p:sldId id="319" r:id="rId23"/>
    <p:sldId id="320" r:id="rId24"/>
    <p:sldId id="32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>
        <p:scale>
          <a:sx n="90" d="100"/>
          <a:sy n="90" d="100"/>
        </p:scale>
        <p:origin x="-1234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58CCA-E27C-4F7B-BE23-4EC3F6CFF492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7813-AA0E-48C4-A367-E96C29E79C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31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05705"/>
            <a:ext cx="8280920" cy="321132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МБДОУ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д/с №5 «Родничок»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комбинированного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вида с. Сарыг-Сеп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неделя (</a:t>
            </a:r>
            <a:r>
              <a:rPr lang="ru-RU" sz="2800" b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2800" b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r>
              <a:rPr lang="ru-RU" sz="2800" b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2800" b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r>
              <a:rPr lang="ru-RU" sz="2800" b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апреля 2024г.)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младшая группа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длительность занятия 15 минут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Воспитатель: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Кужугет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К.К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5700" b="1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pic>
        <p:nvPicPr>
          <p:cNvPr id="5" name="Picture 2" descr="D:\откр занятие юля\pink-stars-clipart-pink-stars-clip-art-at-vector-clip-art-clipartix-cute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149080"/>
            <a:ext cx="266429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332656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Занятие: Лепка 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в космос (лепим ракету).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9" descr="IMG_20200413_112356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8778918">
            <a:off x="504009" y="1561619"/>
            <a:ext cx="2808816" cy="150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75856" y="1052736"/>
            <a:ext cx="4228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1556792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Доска для лепки (клеёнка)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Стека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Бумажная салфетка</a:t>
            </a:r>
          </a:p>
        </p:txBody>
      </p:sp>
      <p:pic>
        <p:nvPicPr>
          <p:cNvPr id="10" name="Содержимое 3" descr="600833315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36096" y="2492896"/>
            <a:ext cx="3463481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Содержимое 5" descr="Безымянный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11496" y="5008240"/>
            <a:ext cx="2532504" cy="184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s://sc01.alicdn.com/kf/HTB16L4XXozrK1RjSspmq6AOdFXae/2018-Hot-Selling-Non-Slip-Hard-Surface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573016"/>
            <a:ext cx="2880320" cy="2880320"/>
          </a:xfrm>
          <a:prstGeom prst="rect">
            <a:avLst/>
          </a:prstGeom>
          <a:noFill/>
        </p:spPr>
      </p:pic>
      <p:pic>
        <p:nvPicPr>
          <p:cNvPr id="13" name="Picture 6" descr="https://cdn.pixabay.com/photo/2012/04/05/01/13/stickman-25575_640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67744" y="3284984"/>
            <a:ext cx="1693312" cy="3096344"/>
          </a:xfrm>
          <a:prstGeom prst="rect">
            <a:avLst/>
          </a:prstGeom>
          <a:noFill/>
        </p:spPr>
      </p:pic>
      <p:pic>
        <p:nvPicPr>
          <p:cNvPr id="14" name="Picture 4" descr="https://erc.ua/upload/uploaded_images/195/5952cbe9eba41_b100855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339752" y="4437112"/>
            <a:ext cx="2723534" cy="1174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99671 -0.8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00" y="-4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0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Прочитайте стихотворение </a:t>
            </a:r>
            <a:endParaRPr lang="ru-RU" sz="2000" dirty="0"/>
          </a:p>
        </p:txBody>
      </p:sp>
      <p:pic>
        <p:nvPicPr>
          <p:cNvPr id="6" name="Рисунок 5" descr="Podelka-raketa-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836712"/>
            <a:ext cx="5328592" cy="32403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7704" y="45811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Мчится в небе голубом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Вертолет с одним винтом,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еще быстрей полет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совершает самолет,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еще быстрей- вот эта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Межпланетная ракета!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clipartbest.com/cliparts/niB/E4B/niBE4Bo9T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437112"/>
            <a:ext cx="2466349" cy="2276872"/>
          </a:xfrm>
          <a:prstGeom prst="rect">
            <a:avLst/>
          </a:prstGeom>
          <a:noFill/>
        </p:spPr>
      </p:pic>
      <p:pic>
        <p:nvPicPr>
          <p:cNvPr id="9" name="Picture 6" descr="https://avatars.mds.yandex.net/get-pdb/1767541/e8075d63-32f9-453a-b32b-e0580e2e9c35/s1200?webp=false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437112"/>
            <a:ext cx="953462" cy="778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332656"/>
            <a:ext cx="4582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6"/>
            <a:ext cx="493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Как выглядит ракета?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Какого цвета?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Из каких частей она состоит?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Цвет пластилина можно выбрать любой, на ваш вкус           </a:t>
            </a:r>
            <a:r>
              <a:rPr lang="ru-RU" dirty="0" smtClean="0">
                <a:solidFill>
                  <a:srgbClr val="002060"/>
                </a:solidFill>
              </a:rPr>
              <a:t>Основные части ракеты: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56792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Передняя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часть ракеты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547664" y="2204864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419872" y="170080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Крылья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23928" y="2060848"/>
            <a:ext cx="0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Содержимое 3" descr="IMG_20200413_1107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2852936"/>
            <a:ext cx="7618040" cy="3737527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4067944" y="2060848"/>
            <a:ext cx="936104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43808" y="2060848"/>
            <a:ext cx="936104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868144" y="1844824"/>
            <a:ext cx="88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Корпус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332656"/>
            <a:ext cx="8363272" cy="669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Прикрепить в нижней части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корпуса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Содержимое 3" descr="IMG_20200413_1109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052736"/>
            <a:ext cx="37384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G_20200413_1110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3968" y="1052736"/>
            <a:ext cx="3168352" cy="266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 стрелкой 4"/>
          <p:cNvCxnSpPr/>
          <p:nvPr/>
        </p:nvCxnSpPr>
        <p:spPr>
          <a:xfrm>
            <a:off x="5076056" y="980728"/>
            <a:ext cx="1368152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7544" y="371703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Тонким жгутиком украсить ракету по нижнему краю крыльев и место соединения корпуса и передней части</a:t>
            </a:r>
            <a:endParaRPr lang="ru-RU" dirty="0"/>
          </a:p>
        </p:txBody>
      </p:sp>
      <p:pic>
        <p:nvPicPr>
          <p:cNvPr id="10" name="Содержимое 5" descr="IMG_20200413_11131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4725144"/>
            <a:ext cx="2654812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123728" y="5157192"/>
            <a:ext cx="72008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907704" y="5085184"/>
            <a:ext cx="288032" cy="2880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004048" y="3717032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quetteC" pitchFamily="2" charset="0"/>
              </a:rPr>
              <a:t>Форму в виде шара расплющить и прикрепить окна-иллюминаторы, затем украсить их тонким жгутиком по краю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Содержимое 3" descr="IMG_20200413_11144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292080" y="4941168"/>
            <a:ext cx="244827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6300192" y="4869160"/>
            <a:ext cx="288032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Лепим огонь вырывающийся из крыльев нашей ракеты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(смешивая три цвета пластилина)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5" descr="IMG_20200413_1121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71800" y="1412776"/>
            <a:ext cx="2448272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5" descr="IMG_20200413_1122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1628800"/>
            <a:ext cx="2088232" cy="1626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IMG_20200413_1122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1484784"/>
            <a:ext cx="3737849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4048" y="3140968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quetteC" pitchFamily="2" charset="0"/>
              </a:rPr>
              <a:t>Можно сделать небольшие углубления с помощью стеки</a:t>
            </a:r>
            <a:endParaRPr lang="ru-RU" dirty="0"/>
          </a:p>
        </p:txBody>
      </p:sp>
      <p:pic>
        <p:nvPicPr>
          <p:cNvPr id="7" name="Содержимое 3" descr="IMG_20200413_11235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8805439">
            <a:off x="929393" y="4059942"/>
            <a:ext cx="3116621" cy="235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20200413_11252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499992" y="4149080"/>
            <a:ext cx="3951495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 стрелкой 8"/>
          <p:cNvCxnSpPr/>
          <p:nvPr/>
        </p:nvCxnSpPr>
        <p:spPr>
          <a:xfrm>
            <a:off x="6804248" y="3861048"/>
            <a:ext cx="720080" cy="16561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«Ознакомление с окружающим миром»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«Космос для малышей».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2089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Прочитать текст ребенку.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Земля - это огромный шар, на котором есть моря, реки, горы, пустыни и леса. А также живут люди. Наша Земля и все, что ее окружает называется Вселенной, или космос. Кроме нашей голубой планеты есть и другие, а также звезды. Звезды - это огромные светящиеся шары. Солнце - тоже звезда. Оно расположено близко к Земле, поэтому мы его видим и ощущаем его тепло.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Солнце - это большая и очень горячая звезда, - огромный, раскаленный шар. Она очень далеко, но тепло от ее лучей доходит до всех кружащихся вокруг нее планет, и до нашей тоже. Именно поэтому у нас тепло.</a:t>
            </a:r>
          </a:p>
        </p:txBody>
      </p:sp>
      <p:pic>
        <p:nvPicPr>
          <p:cNvPr id="4" name="Рисунок 3" descr="косм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61048"/>
            <a:ext cx="2483768" cy="1800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5733256"/>
            <a:ext cx="901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Космос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805264"/>
            <a:ext cx="89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Звезды</a:t>
            </a:r>
            <a:endParaRPr lang="ru-RU" dirty="0"/>
          </a:p>
        </p:txBody>
      </p:sp>
      <p:pic>
        <p:nvPicPr>
          <p:cNvPr id="7" name="Picture 3" descr="D:\откр занятие юля\Sun-PNG-Image-280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89040"/>
            <a:ext cx="1944216" cy="19997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092280" y="5805264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pic>
        <p:nvPicPr>
          <p:cNvPr id="9" name="Рисунок 8" descr="dark-blue-star-wallpapers-164624-88627-82798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861048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Прочитайте стихотворение ребенку: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ec0443f92a443ba700c94eed5f72ba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3707904" cy="2666628"/>
          </a:xfrm>
          <a:prstGeom prst="rect">
            <a:avLst/>
          </a:prstGeom>
        </p:spPr>
      </p:pic>
      <p:pic>
        <p:nvPicPr>
          <p:cNvPr id="4" name="Рисунок 3" descr="1020636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424" y="2780928"/>
            <a:ext cx="5077072" cy="35730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две одинаковые ракеты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21" descr="ракета1111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32643" flipH="1">
            <a:off x="279623" y="1327050"/>
            <a:ext cx="2463398" cy="1784794"/>
          </a:xfrm>
          <a:prstGeom prst="rect">
            <a:avLst/>
          </a:prstGeom>
        </p:spPr>
      </p:pic>
      <p:pic>
        <p:nvPicPr>
          <p:cNvPr id="4" name="Содержимое 19" descr="ракета11111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124744"/>
            <a:ext cx="2133465" cy="1440160"/>
          </a:xfrm>
          <a:prstGeom prst="rect">
            <a:avLst/>
          </a:prstGeom>
        </p:spPr>
      </p:pic>
      <p:pic>
        <p:nvPicPr>
          <p:cNvPr id="5" name="Содержимое 27" descr="ракета111.pn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051720" y="2780928"/>
            <a:ext cx="2952328" cy="2117158"/>
          </a:xfrm>
          <a:prstGeom prst="rect">
            <a:avLst/>
          </a:prstGeom>
        </p:spPr>
      </p:pic>
      <p:pic>
        <p:nvPicPr>
          <p:cNvPr id="6" name="Содержимое 17" descr="ракета111111.pn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98157">
            <a:off x="6289281" y="1386582"/>
            <a:ext cx="2340526" cy="1579932"/>
          </a:xfrm>
          <a:prstGeom prst="rect">
            <a:avLst/>
          </a:prstGeom>
        </p:spPr>
      </p:pic>
      <p:pic>
        <p:nvPicPr>
          <p:cNvPr id="7" name="Содержимое 19" descr="ракета11111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945427" y="2839549"/>
            <a:ext cx="2133465" cy="1440160"/>
          </a:xfrm>
          <a:prstGeom prst="rect">
            <a:avLst/>
          </a:prstGeom>
        </p:spPr>
      </p:pic>
      <p:pic>
        <p:nvPicPr>
          <p:cNvPr id="8" name="Содержимое 29" descr="ракета11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31816">
            <a:off x="3325481" y="4565503"/>
            <a:ext cx="2920354" cy="1971335"/>
          </a:xfrm>
          <a:prstGeom prst="rect">
            <a:avLst/>
          </a:prstGeom>
        </p:spPr>
      </p:pic>
      <p:pic>
        <p:nvPicPr>
          <p:cNvPr id="9" name="Содержимое 23" descr="ракета222.pn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941168"/>
            <a:ext cx="2294247" cy="154869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120680" cy="108012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671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называется наша планета. (Земля)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такое космос?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ночью кроме звезд и планет мы можем увидеть на небе? (Луну)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время деятельности с ребенком сделайте, пожалуйста, фотографии.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«Рисование».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«Солнышко».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628800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204864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Банки с водой, кисти, гуашь (желтая, зеленая, красная, синяя, листы бумаги А-3 с нарисованными кругами желтого цвета и личиком на круге, салфетки, иллюстрации с изображением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солнышка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8807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3384376" cy="4060106"/>
          </a:xfrm>
          <a:prstGeom prst="rect">
            <a:avLst/>
          </a:prstGeom>
        </p:spPr>
      </p:pic>
      <p:pic>
        <p:nvPicPr>
          <p:cNvPr id="6" name="Рисунок 5" descr="01446730-palitra-krasok-risunok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3779912" cy="29592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Рисунок 3" descr="detsad-1117570-1497785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62473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Прочитайте ребенку стихотворение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484784"/>
            <a:ext cx="4302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встало высоко,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Стало на земле светло,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Сверху лучики летят,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вокруг согреть хотят!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Солнышко лучистое,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Словно золотистое!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Радуются Солнцу дети!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Ну-ка выгляни в окно,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увидишь, как на небе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Улыбается оно!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060848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Солнышко какое по форме?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492896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На что похоже?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908720"/>
            <a:ext cx="3373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1.О чем говорится в стихотворении?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268760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Рисовать сегодня солнышко мы будем с помощью своей ладошки.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70080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А каким цветом мы будем рисовать солнышко?</a:t>
            </a:r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93096"/>
            <a:ext cx="8301608" cy="1656184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У вас на листах уже нарисован желтый круг. Вам нужно нарисовать лучики.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2.Сейчас с помощью кисточки нанесете желтую краску на ладошку. А потом прижмете ладошку возле круга на листочке.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tsad-1117570-1497785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3384376" cy="3627784"/>
          </a:xfrm>
          <a:prstGeom prst="rect">
            <a:avLst/>
          </a:prstGeom>
        </p:spPr>
      </p:pic>
      <p:pic>
        <p:nvPicPr>
          <p:cNvPr id="4" name="Рисунок 3" descr="detsad-1117570-1497785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88640"/>
            <a:ext cx="2574032" cy="3528392"/>
          </a:xfrm>
          <a:prstGeom prst="rect">
            <a:avLst/>
          </a:prstGeom>
        </p:spPr>
      </p:pic>
      <p:pic>
        <p:nvPicPr>
          <p:cNvPr id="5" name="Рисунок 4" descr="detsad-1117570-14977857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88640"/>
            <a:ext cx="250202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288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«Развитие речи».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«Большая и малая медведица».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Прочитать сказку ребенку.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38d45858ed64469a767a5656e2fb74c4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480720" cy="3297800"/>
          </a:xfrm>
          <a:prstGeom prst="rect">
            <a:avLst/>
          </a:prstGeom>
        </p:spPr>
      </p:pic>
      <p:pic>
        <p:nvPicPr>
          <p:cNvPr id="17" name="Рисунок 16" descr="058383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573017"/>
            <a:ext cx="648072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646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716835" cy="3560241"/>
          </a:xfrm>
          <a:prstGeom prst="rect">
            <a:avLst/>
          </a:prstGeom>
        </p:spPr>
      </p:pic>
      <p:pic>
        <p:nvPicPr>
          <p:cNvPr id="4" name="Рисунок 3" descr="62586c7e748611dd8d3b6752e8c0fd51-80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49080"/>
            <a:ext cx="3672408" cy="2353444"/>
          </a:xfrm>
          <a:prstGeom prst="rect">
            <a:avLst/>
          </a:prstGeom>
        </p:spPr>
      </p:pic>
      <p:pic>
        <p:nvPicPr>
          <p:cNvPr id="5" name="Рисунок 4" descr="7d7daeb899aa7499a421bf4d7ac83c3c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04664"/>
            <a:ext cx="3888432" cy="2916324"/>
          </a:xfrm>
          <a:prstGeom prst="rect">
            <a:avLst/>
          </a:prstGeom>
        </p:spPr>
      </p:pic>
      <p:pic>
        <p:nvPicPr>
          <p:cNvPr id="6" name="Рисунок 5" descr="cba48a0827ef126538fb0d7218620cb9-800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933056"/>
            <a:ext cx="3893078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540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Что узнали о созвездии Малая Медведица?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295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Чему учит эта сказка?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3633" y="332656"/>
            <a:ext cx="4918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ФЭМП (Математика)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«Космическое путешествие».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7518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8674" name="AutoShape 2" descr="data:image/png;base64,iVBORw0KGgoAAAANSUhEUgAAAqAAAAEhCAYAAACgOBIlAAAAAXNSR0IArs4c6QAAIABJREFUeF7snQe8JUWV/w8wCIxkVBAQBAMSBMEAooKC2SWKWUHXVdesa1j/ZjcgKqZdXfOqmEUUEcMKqGAmCUoSkCBJBJQBRKLzt7vqVJ1YVX1vvzdvmPs+n5n73u3u6qpT1d3f/tU5p1aC2c/MAjMLzCywMC2wCgCsTf6tQ35fEwAWAcCqhc9Jt8lya+XcBgC3AoD8tL6by31uBIDrjH/XA8DNC7OLZ7WaWWBmgRXVAiutqA2ftXtmgZkF5swCHbBRcKz9TsGS7nvnOavhilfwTQ6cWsAqv+sAFr/rIHf2M7PAzAIzC0xtgRmATm3CWQEzC9xhLbAeAGwIAHeL//D39SuAufgOa5FZwzpVtwatVwLAHwCg+8R/f5yZbmaBmQVmFqAWmAHobDzMLLDiWGBlApQWWMrv7rTimGbW0jm2wO0CSCWg0r+vnuO6zIqfWWBmgQVggRmALoBOmFVhZoEpLNCpjS0w2amYd53iPLNDZxaYLwt0frISUC1VtdvnT/NVqdl5ZhaYWWBcC8wAdFx7zkqbWWBsC9wTAO5N/t1LTImvNfYJZ+XNLLAcWeAWoqx2QHoxAPwOAC4gnzO/1eWoQ2dVXXEsMAPQFaevZy1duBbooLL7J0Gz+3s2Db5w+21Ws+XDApcJIKVwOvNNXT76cFbLO6AFZgB6B+zUWZMWnAW66wzh0gLNLu3P7KfRAmuusw6sufba0H2useaasGjRIli06qqwaNVFsMqi7nNV47tFsKjfFvYN++XvVumP4d+F/WLZcVvYD88Xtt9+221w2623ps/bbr0Nbrvt1v67/h9u7/+m28JxuO/tclsqA8vHMvG42+Dmv/4VbrjuOvjLkiX95623dILg7GeABZYIOKXq6YUDypntOrPAzAIDLTAD0IEGm+0+s4BjgS5npaVg4neza62Tc1dfPcFjB5B37kFybVhz7XX6zzvHT/wbQRP3ufM6a8NKEEzZ/b80fpp9EndYaSWApUsBVsq/4Bf5E0sKO/Yld+dZ6n7i+Wv7YQ3jJym/LwH/Zp/869IV15VKf27661/hL9ctgeuXdFB6Hdxw3RK4QXyy75csgb9cl/frfp/9JAt0gVNyOp+qp3+Z2WpmgZkFJrfA7KE4ue1mR66YFtgIAHYAgG0icKKi2X2uED+rrb46rHOXu8C6/b8N+s8111mXgyRRKSlErnqn1ZKN5M2H8mHgwQBoPTgm1NTIWbuJVUHV6TXrrAInVa2s7ZMMClrOEABFOyVw7sE2m6/70/rBr5cuXdoD6fUIpp2yGgGWgmsHuUuu+RNce801sKT7d/XVsORPK1w80OVCPT0PAH4FAOdM0uezY2YWWNEsULt3r2j2mLV3ZgFqgftF2OyAE/9tckcz0WqL14B1N7gLrBNhMvye4TKAZvy3wQaweC0e92SBZA0grRuPdzNK3wsi7MC0AyYPUMcEz9Y+l3g8LZB2IBkIEn94iV37mRQsAFPypge2eb9y+RJgafldXa7tQPSaaxKY4t89pHbfXx2BNf59y01dfvw73E+XuP+0+K8D0u737nP2M7PAzALEAjMAnQ2HmQUAulRGCJjbk9+Xy5V4Vl+8OAFkB5LrbJBhUiqX3bbFa3arWuYfBZS4iUxph6/yVPWQ4xGY2JR4nOq2JtVLYFqagvcUVVRWvc8ebHHqXQAufu8CoWgHAjJXJL2pd/y+rlhSHLUuYB80LZeAMOWfQFbgLi1fAy0/kJUTm1M6/sYbrg+wKsC0A9XrIsh2n0uuCWB7/Z+vXV7vV11qKQqjCKh/XV4bNKv3zALTWmAGoNNacHb88maBjQ1Vc+vlqRFrrbcebLT55rDh5pvBRpttFn6Pn93fd1o9THMHX8mMaC5YosaWAJNLjehzSTnUBE4HUFHBK50/4yzR+wzFM/lMkslvWT/Zl2MqoQtvCn46oPRAViqintJqKawcOG1FVQKvB7ZBAc4/t992O/zpyivhiosugj9cfDH5vBj+cNFF8Oc/LndB7b8x1NI/L0/3o1ldZxaY1AIzAJ3UcrPjlgcLbBthk6qad1/oFe8UzA4oN0xguVkCzO77Ndftlk7PgOmBZgIvCoboW2kojngzkFPezAVTgW0IwjGBVBi6XE7euToVL8ulZMx4J/uQpql6GQRUCGOaHx9QCyCza0EJ/LB+1nh2XD0FznWvJzGIygiCooqoD5qh/slVILoE1AGToi8/fmnBZ5WCcVfz8IKF/wP89Ya/MDDtoPQPF13cf9f9vpxkCTjfUEuvWOj3rVn9ZhYYaoEZgA612Gz/hWiBbg6Z+mni76svxMquvPLKCS7v1iuXATARONffsFu0KCAmRmPjXwz0KlPiTVPpEUg7BGhWKinZGj6YliJp3WhkbJHn0+kpnDVls7Y9T8GjUKyBVYGrGbXuT6mnKfhopwCUYn8J0KSTPZCk+OYBaGi/pUCKqX4CcF650/qIKkWVZR3QLgC4v31cqGW/LTYPfVNtJTXvf9WllyUYDVB6MVwZ4fTaq65aiLcLrNOlhk/pLE3UQu6xWd2qFpgBaNVEsx0WoAV2AoCdyb8uWGhB/Sxee23YfOut+2nyDTcL0+UBMsMnA0nDl7K/MAVg5os1/EYvXva7IC9USGtKJQXCfIa6wukrpgS0kuKaW24BcsZgvl/gZF1eDkLS3V8FUGfEWMrnpIPLmrJvKYt7VvpHmECLvpeGRDpEGc1ponxA9IGVt6BVEbWBuRU0UUnN9iqDKd//xhtuiECaVdMrL7oYLjn3XPjj73/f0m3zvU+XduCX4t9s+n6+e2F2voktMAPQiU03O3CeLNClPaKw2f2+oIKDNtv6frDZ1lv3wImfnV+mBkiORHjxUYBbiRAYnVq3YLM0pe3BaQ+uCWwHAqIgMzuIqAyYDLz56Vn+TWtseTerVtDU2ZzKwUBUkZVBSQmvUNkUQUvDgo5yPXqgRnXPAEgKfNbmGrhKYO3/Jj/e8Z6PZvDJnRxQpYuBF2XPldA85e6BbdP+JEgKwVf6nGL5NyxZAr8/62y4+Ozw7/f9v3PghmsXXFDUGQJIfz1P9+nZaWYWGGyBGYAONtnsgDm2wIMFcN5njs/XXPwGG28cAHObDJrd392KOj3YpZICGtCE6bgDB8xwgOvDSciqRZHUSiStR32KveajaSmWEiipS2VLEJSneCaDEiKSwCtT0dduZq2gim2ylFBL0azt1zzARLbT0nGlKXEE5zTVXyhXg6U4a3QZYKA4YMqeK5pDQDUgvAW4tM7eFH36filA8ill9Y7lCx9SDbShxz1A/ePvL0lASsF06d/+NqTb53LfbqUnqZJePZcnnJU9s0CrBWr37NZyZvvNLDCJBbqcmlLdXOZ+m93yjveIaiZVN9faYH0x7c1Bs9tYA0ymTCYlkiOPAte4OSuXjfuL4+gKPwwccT/Rg6MCqVyJqLCSUUnpZFWkieqlb6WIkrdAtzZgS2CJx8pyWwC1dt5uey5HlEiAMIGmUWD7VLtoyZTAmRLhk/ykNjCG8yqApMcRidcDZU+xpEpqOJaCJDl3NK+equf74/nLgBrO0sFngNFzetW0U0svOftsuOrSzo1zQfycLaB0lqN0QXTLileJGYCueH2+rFrcjTUJm1suq8rgeTfdaivoIDMD59aw0Rb37DerKXABjHqaWyifSsEMZ7V8Mvuy3PIdRRXBsQKyWDS2WSuldIuh3OJ5RGfNyRR8CmrSI6MZTGU9SYwRj8kZMAVPgoho4nsZpGQFHSlFsrQkaCSh6lS6nbYztVwDaAQqAerWFLx1TdpKo61QUrB0p+5ReRQNTaAnKqEUSAGOHGZz8JUJqK4Smn1CqYLK26NBtt9eAFksq5uuD0B6ToLSDk5vXPbLn95gqKRXLut78+z8d3wLzAD0jt/Hy6qFXaSNBM5Vl1Vl1lx3XdjiATvA5ttsC/cgwLnoTqsmVVOBYUXRVEE9CiD5pC9ebCzYh0hotWAhT5H0gouG7u8DqlB6PSBtAFSdyJ0HU0lYpkUW13QvrQlP6jtECa1NrbduHzLma+CJZfG0R9yHtAyQfGsZEEM6qLZ0TKHc1iCi3A48jn7Dz1tWUAUQ0il3kQjfUkK9xPkZhLmFNGhyhRqB11JM8/mJDytAH+DUKaSXRDC98PRfwxW/65agX6Y/5xIo/QUAnLJMazM7+R3SAjMAvUN26zJp1BYAsEf89zAA2HyZ1AIA7rTGGrDlA3aALXbYAbbs/j1gB9j43vfuqxMGvK1U9sDG4Kq+HwUmy+ezE3qw3ASgTt7MWhS6vFgnnZJnSitOjbekYaKAHY+jQKnqx9LgS9t6a70b+zUCpLqZCaWRpXlSU/bxJOyFQK9Az3GjbTu7DiQBG4qk5cMpryWtcEqQ40dIBdOaKk/BRORQDaiiXCt/aPF4CoyTKqhhYFm+nTZQk6l+9ziO/mWANJRSmhaKKKwSSDvT9GUnxZTbA/e//k9/ggtOOx0uOO00uOD07vN0+NPl3dLzy+znRgA4EQCOjf86v9LZz8wCU1lgBqBTmW+FPnhdApwdeC6T1YRWWnnlHjR72IzQufm220TMzMRk+2aG/kvg6E6Z0/3CA6M0ZT5pUJGa0m9VVHEYNu5Pd+/bL6Q8vrZ6Vii5nusch0BiKJLyeFkPc4nOQnmi2QLr87XpnVddvQVglVPruCLTkCl45bOJ5zNuIzUl1Nuuvmc+nXptzCpgprpFUJoQOE3fUOyYQlCTmeC+ZX8xxa99QkPDFCAmMMTtdL9cYQmouXwnuCnake6Xg5u4ItrXK3VkLu+ayy6HC04/DS7swfR0uPD00+CGZbc0abfk1DEESBeMg+sK/VRezho/A9DlrMOWcXUfRaBz12VRl3tss00/lY7QucUO28Mqq3RR6EtjnkitOGZQMRRNE5SyTkoBjSqkGVyJz6QLsHoK2wZYjkpZMY0tKACmglfSOTWlNLSFA1sk8/7JmNst7CcUTgtQA68MTPfkDKxUx5KyaRzbDKDiWMHlYmHTDCjUdiWFdMj14gKoFYRE7CF9OvGcrYppS5om2g5bcfRdAvLUNrdG8vGkU/6FteS5oqt9MGW7i2mWmGJJj9RKJwXZDLCO72glzRMqoVzJpYooDdIiyilxdbj8/PPhwtNPhwtPO63/7MD01ptuGjLUxtr3VAKjnUrqDbmxzjcr5w5ggRmA3gE6cQ6b8AACnB18Lp7Dc6miN7rXveCeO2zfw+Y9o8q52uI1chBP/+ClgCRBKgKT2E8OeqmAyinzDGgGwEZS4AA3HDgtAKz5cKp2KADW9aCwmYEuPC6o8lkE2kz02f69Hcrno4fJzg5AboGqnLPWPqOlcul5FIjWgoEGKKJTBR+lSupE6tJOLcooA0RzBSadDskDVQWYjQpoGUzrwJjrw4EMsaYKsmTH8lQ9D1OSPp4BMvF/GzRpWyXopm1KWW0Azf5yqO8n63fxGWf0KmkHpBeddjpc9Ot5TwX6VwGjZ83nc2N2ruXHAjMAXX76aj5q2vltUpWzS5M0Lz8bbLppD5sImt3va663flHZzIO3Q0hc4tDyuQxNaI1qV1PoSnnU5SE/WT6f3pKakwJmSZGUwEXrJQFRgzjv6ly/aF9jxSYKtAoEaZokkRbJGlS1+iCgMkVVTNFrXM1nmlQJpe0qKZxY/jQXTE02UgDaENVu1UsDIo5SQkorxWAg0iDruAxpEtSEj6dRDlcyRfARqTiHvFxQwseqT6gNclrRDGXXou4zAEstNh4vgDOUmBuUjnfANDsHYH1IuVb9hOSYQXop3HbLrf10fQelF3VQevrpcPm5500zTIce261tj76j3bT9dUMLmO1/x7TADEDvmP3a2qq1BXBu13rgtPututpqsO3uu8M2j9wdttt9d9joXlv25Fj31YxT7bECpnKIoUYCHCUsecpn3s9WPHWwUqiMDELSgGnvlwBHgS5HJmyrVi5puRnB1P5os3Qeu3wKXOx387hJlurk6Y+C8qp/LCAtAmZJ0WyIkpc1oNZpAU9v/yHXSg0wqe8pTTSP5/AA1gNHLI+VSyrsHhf3kdH4GDXvgV2uZwTCwpS7DZ0C5MhO1v61PKEKgK3E9MwejiJZDG5yptJbFc5+YDkATTo+KL0NPqgrAVx75ZVw1vEnwJn9v+PhuquuGjJMp933+AikHYzOgpmmteZyfPwMQJfjzpuw6ruRafVHTFjGRIdtcr/7wbaP3L0Hz+6zCyDyAVL7dFKADMdFQHSm2LlC6ufZzKAmgKwAhKzeaj+KbdpHtOpLKqybfThz/Wy7IWFaU+oaTCVoUsWTruSk9nPqxxRKso8FkiZwGlPeCZAK5cn6eYOT9y6Z8qdpAYiiyJbiFHlAS1Pu8jjmWiCj7wWpKQAVjWnZzg5xgpB8BZSf0FYotbLpgyoFp/a0TmbwUdEnlFvGn0oP7bMUTnuqnoNf4r1W5bJ1v1gwDgfLZ5UBdio3fJsUVdJ9/XcdkJJgN7kf/n3BKaf2INpB6bm/6LIuzdtPF8zUqaMY0DQLZpo30y/7E80AdNn3wVzX4G4AsN/fU2g8MYLnmnN9Qix/tcWLYZte5dyt/7zbPTHBe9hDgh8qYRZchf0JcLLjsTwBaA4YTpzvs7W8aAAZ/DPp2u7DVkbiUeu0r1uCkXi/8JHCg4mcwCVHaez7lPl41vN/KmBEu2K15ikYKZ2OBF2VFNFJrq8aWGbwQVcT8hmXikR70fO3K6KElHDqnRQ4TAmdwMeTKqEOUAXQypZSS3Wa0fFCORSG1kDGWypBdohiStFQnYcBZDA0A0wKpCqYKWz0gbScJgqVUi8K/8ZrlwQYPeEEOPv4E+Ca+V3BqVuV6fsA8I2ZOjrJnWT5OmYGoMtXf7XW9q4ROjvwfHzrQWPst+m22/bT6tvsvhtss1sntmogkqCpgXOgT6c7dR+BVUzJ90tmksZyEM7phapKJSGkYnmEYLiLAa8ftRXyWi0KncKRXEnJ8z31ziMVzJpyyRTTtIJReLJaN5Z6eTQISa70njvMu2lpYOVIVswDmsAk+xLLsPe+NLnZ+Js1XpGqXQBVVHnLBRA5F6kHsApAByiiNshGoKNKbjEtUkLnsKa6M+XuAS718aR5Ssv7E6CLO2qFsOCTifCXMM+Jho/Di4MjxU4R7FWYck9lqKl8UZ4CU97zNdClmMv2ZUDMFdVLzjwTzjr++B5GO4V0Hn9+G0G0g9EuB+ns5w5mgRmA3nE69C4EOp8wX81afa21etjcOvpz3mXTTdOpPdBMwEcULBvgQlHMV9MA2gRUlan4YUFIBFIryue0eUFrQUXJNqoeQvGNlp94fzw+nUcDIR1XCihTdTpfXq7UTQ2khPwcl1EzTZKsLz6u7euDImxwncBE+/1nVAbT941/l4BS1sMDSYpxpWub5o/sXigwilpmxfEATp1nSmD1gFOeRymLEVT9IKFcAgvuIQ0zFUWx+nxOCB/Ko/Vwg4Za92MuA0OCkGRdCBAmoI4vAkZ7dFonI89oMp+jvCbQDdcxpve65aabegg9uwPSE06AK393wXw9as6JMPp1ADh5vk46O8/cWmAGoHNr37kuvQsT71TO7t+T5vpkWP5m228PW3cK5yN3h/vuumtK36OCcAQQhSncQJBZdcy1rk+x4761RPAcXMuK5/A8njS4iIOzUFxzdUVwVavyWQZMDZq63ATndGpcAKYMAqJ9Q4Gt1UeUNJsNyUnygVrAmNutg5lSYnhKOPEArZCWrxiOoxojW7cPuS61YkkWfUcFTQZbCdcAej5VHoIFAZAEGIavoAJSeXy8oDF/aG1teQWFFDRNRTG3hmqBlo8nBUgOktlA2cfSKpconUkR5L2n0iyRN4amfJ4LUOFk4E18Rm2Aj3AcX0yuOO+8Xhnt/51wAtx2881Dhvuk+3ZpnTpVtPs3WyJ0UisugONmALoAOmFgFdYj0PkPA4+daPfV11oTtt1jj17l7MBzvY03DumRyMKWFHTS7/3UeHiDNhVOlqbHmxbPJWufSgTNBQKchEhawZSnbaoApFBAS1PsvdWG7h9Hhz21noeO9fJAzzdpMBLH7aygtkbJYw1rNzV1HqadEqIoRdUb+TXVEpoJ6EhHZImSkGV6L3Ozdw9WRumUKmlHDRAVcAoFtHa8UlbZ8Vk6tOAmgJCYUk6KXwQfcQcz0yWVgnIKUe68TlxhpN1W3I8YsAVI2XAgnqBsejwHwTNF2wRE2u9RwWeAibZh+/kKqfViYZ93Kfxt6dJeGT3nhB/DWT/6EVxxTjeDPuc/ZxIY7ZLhz36WIwvU7tXLUVPu0FXtlr1EpXOv+Wjp+ptuCts95tGw3aP37OGTAqYCkBpoJrDhieM1lBLfTzPIiIOmr0Ta+9Gp23BuoVgKYMv1o3kwiXpLlLV8xqzZJTsZINjnLfUAvlOI+82ifqTj+7JpuYU13eVFbkXV0/51fxcvDBL41HnEQC0FMZHmKP9RfZOKdmGAqLMceNcJVS6nuZawHGoHT3GsnacFMPvz0R3JFxLc8HwKCEVF0nYLWAu+nbr8CGzNwUShhLnwCdWAyO1mK3vZsP12oYBmIBy2n5kGigFyKFnVqQKSqT6pOm3pl/AFwrJB7o885a5AOHZ8CUyxRVf89lz4zbHHwpnHHgfn/2Jesi2dQWC0C2aa/SxwC8wAdOF20DoROvcFgH3mo5qbbrcdbPvoPXvovOdOO6lpcgoQEkIZTEbS8/aRU+0e8OD5/KAlAYYCCPP5KbBwFwB6bhkdrwHXBsLmKXlCPiYAlwDTSqQf90+2T+AaNlSj7gU5DV0JiQX1GNHvg4BUrGhFx7t3k3LB1EyrpILwIwG1Jwil4Ko4kM+UCx2vcPWKgjzARCKSQOOBpgugBFiob5+soQSPInCSgz3gzaBLfAqbl9rMwUs1n1AzfZMFeOg6UFgzPoBhBGuhnHZ/osKZEbIcrFQqT7sUTO4zyuAyFozjRgGlAbAmoFMl21CYaf9yu4SRu+TKK3sQPSMC6d9uv32uH2m/ITB62lyfbFb+ZBaYAehkdpuro9YiSmcHnnP+c9+HPwy2ffSje/DccMstA7gkZS0/chlgIvg4U+gKPIn0KLdRUEIfUdxd75sVUrM+jqKpfUAFSKb2ZnObgCj2y3XwXAwQBDnpua4LyTc2nz3YR9RL9I+MOVd2cxRVWit5njAOAiF4PqLu8fQ4DB5qAFRZHl/5SBBegRtLwIrP29wzBZQUU+iT5gWte4/m/pUA54Gh+70CWvqFXqDbA0Ysf/K14SNANQcThTOyRPZxnNtqnVF+Q55QqriW8n6mtEgVJbSe6J4DbN9G/K+wVrxWOKN9pAtB7KgMsLm/rZcIuZ8HphmwW4KUosJsgmk2INr71ptvhjOOPQ7OjDB6wzXXzPVz7nQCo/O+LulcN255Ln8GoAuj9/YGgOdG+JzTGq26+uqwzZ579sDZ/Vtz/fVDUFB/n7DBJwFNDTgTrzpAhuBayeeZYCgGLXlAaiqW6RwU2mK7XIDkk+G5veGOms/vALkqlwNuAitnP5m2SJ4/A7QAZzFStI9sri8FzHTRm/URsCvhl7ygTOzrKXwrWwFXXhh8yVThMyq5UrSDg2jbJYfWpKBM4UhubysVwSJjKjuOAFAw28j5P0W2grnw8UzQRX08HUUtgS+C1Qg+oaaix8rPFpdBSirvqKOY5nMIYFMA6wApBcmC8sp8UfsBl/VXbuc4rhwFNO2b6sfr5SmldHzYgNuNzzqQ0heN8376sx5GzzruOPjj3EfVd2roVwHgkwAwr8s/DbkfrCj7zgB02fX0IgB4EQC8EAC2n8tqrLPRhj10bhOVzpVXWSWsne74IEoF1FfsKkFG1cTx+VHetJa7A6QZrsrKZlYG429qyjrUh+9Hlpp0prhVoni3XA746VyOoikvTgamsaY1X9IE0MJHlJatzkPr4yiY5vEDFVMKctnyuAKWyJc5iYKqLqo8PjCtEnOqdHxKazFKcsbf2z98X0okj1O49MUhA4YFuJ5imr6fFjATEfJ0PBoUubGzgkfbm8HEP95XTm2QjN+6SiU9UznKnVo6KYO03NgBvB4CAMmLD25pWQOerhXPyjcB1lj5KLkEDAHJbA8Kr/3vDExrQUq8XzmYxvoIJVwBbgT7S884E87q1dHj4OJT5zym6H8B4FMA8LO5fP7OyvYtMAPQ+R8dWxDw7CLa5+Rno622gm0evWcPnlvu/BAnCh0VPg5GGcAiFhAnR7mNAdtABZUeG36PgNCofNK14y0g8sobCqyhZgawmwpi2I/Vp7AfB160N+IYBREjdZVTrjslT4rLPe6v5Z7aIIC0WbGccCo+2y4DY5KiE1BlVxEZtVS7qfnbJeJxEFR5QWWeUOfvfIFbCBm2Em4p3g8kcApBNAFun46KREFL4HP/ThUpA6cLkEbUuwWO+XgOKP3UL7GAVtlsoFEAFcugieztKXdak9w/0icz14P3VMt+CijHDkKKIwhB17RfBSiT/apryfNxoUESDZ+XANV9SHxrC2D658sug7M6ZfTY4+DsH/xwTp6TsdAfRxD97FyeZFa2tkDtXj2z2XgW6JYF6hTPZ45XJC+pg84HHrA/bLPno2Gjre5rBxEV0idlzswIY4KdE51tgmu88ZngWpvSJ1JSf3xL/lA2Zc4f/QokY6Vy3SjwxPNl7nSVUQ1qHCCVQopqHgU70i8USvvfxX7ulD02tyGKnp6D9ruVXosUmwwa+mOYj6gqZ8LjczkcEIs+o0Y/Dr0OxdnKQidLslQ/E+U+q+AMmhSAMFF+3bdTAmOO8hZAJaqqgFfCoZgClufRwJwV0TIQhpJafUJp8FEq15gKTqDF8pfqKePcjtCCBFEJ5LIh8h5OEBILgpqfKfocrNXgw1kIKqIuHzZI0n4qRc+TF4doOrM8B0hvuuGGfor+9G8dDb/57vfqF9Rke1wRQbRTRS+arIjZUUMsMAPQIdaabN9nRfB8xGT+GDEIAAAgAElEQVSH14/aaf/94IEHHABb7RZOkYCKkJGCQ9yRTM26ieQZAHlJ5AOQpBVw2FR2aEMt0XyuO0k0XyunApwMqBzgbF3JiCqLCMSlPJ4UTEtLcCrIT/UUQCwDklK/4Bjh+5vlqv42lF0x5CwApuOMnp39zhTQXHl50/FuQtLHky5kQIavSttk1ce6irKiye1XDxqKdpYrDYmgpZZyeKyzf61LkMuAJI5hCmQmsBJIUsBK5TIirgNuBjTuYmD5DNLz8ah1DTCynSZoOnk/w3kiHrrgGM7gJZjXUfcRpKrliv1iQ6SPaa5hrIeopxuFT4KZqgBsLAHK+4CmnRLAjfVO9bcVUF3eAF/QKgCHHXCM/enSS+Hkr30NTjn8CLjm4ov9i2a6LV+JMHrMdMXMji5ZYAagczM+uhWK0L/znnNxirtvfb8eOh/4lANgzQ3WT0FEOFVsK5eVKXcHNClsJCWyv1GGs5hwa0RR6zpNlvdTBiXVlc3QAzJoKQdf2ds1yFOvWSMRvwGELb62IVF/AQQbFE1m2wkU0wDSWeOzxg/FtN6e1GeywUczl0n6PQKTdSOqgyoFbulb6U/R03YQYXTwZYrWGnwgOYDrj7okb4odnfRa0zK5AMqCgXKLWoGVB0X5oJrKE1P0GvAQCDOxTaxoxubQtmTVjShypCOlKkft229TKxlhfTlw6jRNdD+tqGbAGpJ+yfDhnMgX1HZ76JvrBIt5dtRBXDims2+v3R/RPo2+ouj6cOb3j+lB9Dff+c40l2Hp2M4RtQtY6lTRW+bqJCtquTMAHbfndyDgucq4RYfSdjrgyfDAA54M93n4w5ivoQIQA7gYUBWUzwSVQxLMl0CURGlIWGUAO4Hvpw3AEYwFECoAwiAsZz+VR7O4XyldEgVcW0EOQGfvR9uY9msAxtReAaRKyY0Dle5vJcKn4CbrFOqVl8YswaPeRgw7EEgtgKS+msy7koyvFFtFCTDzt3np0s3eYTWgZM6epEA2xS6yBHQjpjXRfH7cI8CFCxMf2BgEJdeIbwVOfryARZFvUwFMAfQopvTtFSAi25XrGxFRKYe5C5lCSMs10zbNhcKpwV77jnLlsbdd+s/PR8rKSUon7xcGfPGA+coLKhPfa/gk/VdI48SUbOVDuxJce/nlcMrhX4NTvnYEXH3hhXPx6L2OTM93qy/NfkawwAxARzAiAHRLYnaK55wsjXn3bbeJaueTYfG66/EpdpUmyFAkBdjY0JadDf2peO7zJ2EyA4z2IWWA3Bps5ABNPi9VwCjAIchlZOqPcQHSAb9a1LsoL9s1ArAAO5kmCStUzAualOby0qcJAA0fXwWOCXzs/nRB0/HZlftzq9vpkUqAqo5n4yVHxwsBVl3J3s0tcx8hov7oMmK2BiHVytHb60FIEhATkCkSplOkGnwkyKm/E8jRdE8NymYsyFNELdWr5ysi8U7iE+orqFrhLCqhOMHrBkENUTgniLZP9kN4FOcr5g+tRKnHcS3V3WB/fEER4I31Ef3alIapOqVe9xXtKiYT2vf1TfWKwB6/oG07+7jj4NTDvwa/Pvrb4zzddSlHRxg9cq5OsKKUOwPQyXu6Uzi7FEodeHbK56g/K628Muz05Cf3iue9dn1oeDwqgOKgg49QmjeyHL0tAC62IAFeATgYfNam4ivpmHK9Ox9S7SuogNNRSlM5GIXuAidvN52KN0HZUUrd6Hi0YwJ/jlT5r/Bbc5AR4aPc8xpM6TigU+vTKJ/cLnyoy2wD+IZUg8ykMNP+NPpf2kteaPk8FCDFFLwENYGbk1y8El8nKSPxFx4s6smj2TUgq0ToTiUSfI0JmMkHNp/UgpweHMRULm1uvz0VQaegbZ9QDpKtoJnPmJRFM19l7gDcrwTG5hQ96QPPhzMr0th2BwAVYFFLhRPx9kQwi3WQ/YHKt1RAaTmhvcOA1ITb0PEEGo1x0jTlbivi2FIW/U9cJJb84Q9w6teO6P9d9bvfTXJ51o45h6iif67tPNuuLTAD0OGjYpO/J7B9aQTPztdz1J+N779dD53dv8XrdKtxdj/ZR5CDH/p05r3C3vh3/Ewg5ChzuL/hA6hAk6yMo87DyikEK2F7alPuTaAZbpR9XQTwSZ9PrUA2+HQye2YASOczgqDqUe92f9G+639PAK1fNFg/s/0ywXn9k5VgAeJy3ODIpuUPWRmJTSVnhZoWSy8eBazG8WnqnBzo3cT09xzg3Kl6OpAkuJK/22KOBFFT8hBpm7Iyyh/UJdClMNYdJYrvwS+nY8olqePEXUwqYxST6K4cBmMFEEyjgdQ+sYAATsOW5uRBS37Cc9SU5VS+rosArQTooZI2GAsfTmNKOAUXOeVJME3nUgqsAEpVHt/O6xzBn6Tj0kBqK6C0HNVPNYWztj0OQ1WXZHENnHrf2G4F6NhvsV8j4P72Bz/sQfTXR31LjPRR/uzWFe18RD8CALNlPweYdAag7ca6NwC8EgBe1n5I255dYvgdI3RuscvOzLcTQURHUTugmXwDa9t5/kcbbBuAtQSkI02hU6UM7UAHbq57rG8CJgQ9CnwCWBsAknA5aqH9LVZNnYvzNimkfXXKQUj5/JX9LGBsTe9EyE6CqwRGFnxE7Kf2E8O/9TgfUClACpcKwnne8cI8bvR8rrYPrEGnwzRI9qcGSh8lKedad40EQgKImW/nAF9RWZ5dTkP0O5tC11H3Luj2U6wt+3OQqAUtteb9bI2mtxRODmcCYLHzBq4Vn4N3KPISCE7gaZ8vARrp2GnygubynPrgS4RQtm1QbAXKMB5GA1ND4b7uj1fCr1AVPe/8tgf0sL0+BwDvm4Fom9FmAFq3U7dK0SsA4Pn1XYftcdd73xt2OehA2PHJ+8Nqa62l0icpBS8WL6dsW3wITWATypnv+1mOnu8hOZIypmHyATGvLe4qdETRtGBITvnKqHgJpDranQNparcCSKqQEqAvAi6HXnyBCDbiiqNW/GxFO9kX+z+Ng3IezmSHxFH++Vl/0XFhgKlXH5kXVLVPAqnwubTSLNFDBH6mTfk8AhiFgkp9gBOvGuDqXcW89LqnZ8vdgPCbUyAFDl2D2hR84lX6i0wfZShWhKNYM1p8PBmg0QYW83JG2BrgE5qVubISylYiSiBH4A5hqv8kylrjFD0N8uIg6USpE4vWgoFosJgEs762SQF0wFS1twVwKz6lxPWCvmCw+g2ZWi8FH4ly2NiK/RXGAQm2s3xFsY+TvQDOO/54OOmLX4Izv/Pdlkt16D4zEG2w2AxAfSN1UmQHnqMnjt/8wQ+Chxx4IOywT7cEvBU8E5U8UrcAeBmIpgZKorPakMeVOft8taCkCDzCR1QDTGxvPIkGU1JOS95Pd2pfABh5nvP2cftr31vsGOpV6fnojuCjSYGwpGgmMKUvDJmwVD8L0MQVjjxwTN9T3+BYvDU+spVIxYRiTvlPAmb+2wJLroBaHOkBK60XP24oYk6/v5dGyQNA9X0CSz6Vmqag2bpCBUVTKGzW8RZssIT2c+AT2j7ljr6QJP/klInoI4oSLLVAN3cABzAJRAVAtACYAhPJYtDkw5lq7CTGN/KCKrgl6ZxcyETf3uqUe8mXl6RnipeTfb5ov0jcsr7JpaECvtQ1An17rzj7bPjlZw+Dk7/4pQZkGrzLDEQLJpsBqDbOIyN47jd4qFUOuN9jHgM7H/QcuPfuu6WpXDNvZwKDUGBRmaxt769bx4eUAkupnLSfADP8nm6PCoaGSMROXOvbj1pvUSSb1o6XiiMZ7bklBBCV3W37J4BWwGzbJyuwAoCV/fKbfKnf8/nLLwASADHPJ8dmw1eXLihQ8PlUoCqC1hSAivbKLAAyS0Hr8bwcAtw5KxQPMyf9ZoHr2Nd9qTz6sCXcwBUd5FwFFmwDAyU8pyyfTbUXgFEen8phU67h/CaYJoDiPp7VpTYdn1DVDla+vRZ5t4uZYJ50iA0yNDqc914tYT3VF80pcKLA5fqV84L2aalQmcV2p/aHX1qCisw16Wk5JI2Ttks8D/GBUNBqBJsVyzEVZtqeDK6hjbgN/2qd2tf9mcvKrxnXXfGHHkR/edjn4Obrrx/7NjADUcOiMwDNRnlCBM/Hjz3ydnzqU+AhBz4HNtm+m80vTeUKQDFBtOR7yDUjdi78o9lH1PAhjYZBXz66JrgJnE1BRqUpedEeBXyhQh6w5joZ5bi+nxpI27MK0PoYPraV/qT91f+e9ufjQu1H+yVKUvTCln3DgbgULBbbI/IdqfLw/OmTNHRI0BLxqcT2twQdeTexWpARa5ZQElW+ThRccxaowMvG38y5tFJuFGzCwxULJK4JpfyfGj+JwpkUTV5uy5Q9vf/x6PV8Rg86PcD199eAqmGDtov4jhYAZnAQUpNyRtpP7VuY8tXAXVBCWV7SnA2A2a4RYHkQGQU3roJ7imoCtKqPZyZY9OmdTMEkgFsF02BwmaYJUVK5XBhBYiyvKDvfUrj1ppvhxAii115yydg4MANRYtEZgALsH8Fz9zFH2qLVV++h8yEHHQjr3+MeAZRqipkDKBmx0NeSTsWHGxoDDgdcFCQ6aZbSfonbKnk9a+UwcNV2yEAVldpesc0/EiQZcBpR/zQq3k7rVAZ9VR8nDVPJp7Ovc2M/tCqkzfs5LwryYvfGg7fCFfZIHh9UYswg6wFyUirji8mkimcaHfR6MaTM/NphX9l6O/1Gk2Mt6EhHm5fLQ2XLAkmssaeQZtDL4yyAG693FThFM70E9WUF0l7y0wQR5vTq+xqm9jtgKO3DpmCRiUi3K8VLAGSxvOpUfj0q3gxmEuBjKp0JODm4JkhXKzNlRY+BfGqvDcC5vHJwWDuYxvMUFNO+LJLv037xiO1R4I1QTbY3+uzmsYBXjP9icepXvwonHvY5uPzXvxkTD7qyZiBKnt1jG3d5KK9bo72Lan/wmJVde6ON4MEHPaeHz9XXWisVHR7aAuRIonPc7kZXF4JYWoOSeDR1qBqDEAZM7QqoAhkGQNR3VZyzCq4GKGLZ7DPaVQE8nq8dOJlNnBcClWbJTFhv2I/wSO7vkp1xSp7ubU2ZQ1qK1Rw/YoDLqXgXTJ00Sj7IEoOhwhwffNYLBVYrb4v9NBBQczkc+LgCSkCNVtOI4m+9H5TA0S1DgLIJkqQZHAjJg1KcgHIk3STLl+UpMIoHJ3ik4FKZsudKXU5kbytivAFWntCqkhbNMcp+NPiIVI2Da1uCeW6HNl9QrejZoJiDjgSAYb+RgYAoWrJ/qwLqR6dT39t6gnlvZSQOtlHhFGORtUe8QKgXDGqPmgJa274SwDnfPwZOOuxz8LsTftx6e2jdb4UGUfksaTXa8rzfP0Xw3G7MRmy49f3gwQceCA981jMI1AlwiNbOwGZsVysbOVPuBEgV2CJYRuL0fUhrQUQR4EQQkQTOcP5Qcb2Nuhx056v5fuop+QyFNpBqAI52FQBJy2EJ+ovgql0m6JR8CfhKwN/XxQFcpWgnoLezEUiQS/aopsHKBWP2AgbgElzT7kT5dILCaDlS+cSZAA2gcbyl89L+5isgeVPk1jWtb3K5XEynZDqJ9oURYhTESbII5YrTp32/vyBOU6Hk4MwA0rlJaUAsTeHnQmj1sHX9ZwIXCj4aeNXxAlAxLJurTOT8zMeTp91h9UkAYa/IpMvPwSwpKt2M7m/bb2iapgxQ0tZ5Kt2y99RR8wrEENNCPeg4wQTz0jfVenFoA8Wyj2Z/HpJWye3fahCTn+XASrvFx4awf9zY+mIhfX4vPulkOOmzn4MzjjrKuTIn/nqFBNEVCUC7iPbu370mHiLGgfd86C49eG79xCcYaZTwuTQFaPY3GCeIyFRQfeVNRjkrcHOANcHEqGvDt03F14HVAjlq93CH7tvqAJ8CdPGikADbdXVw+pkQlrW2urZ/5h06YjRgx4JpsJDhipAu7tRuMQ7FeJbgSn180xhg0yYR5Kivr+A1egr+4mUv0UnPQ8yHDe4NhK4PqUOFiwReiBTrrGu+tp2XX8/76U/B+3ccIliZO3kKqQWM+fx14GTR60b+0CZQddLxuGBr7K/PEwHYSL/jAypXzPh+FKhLwUoIbBHgBNjlMo3yClO/9bykAhgdoFRtp+DfHKTkpIWKL0pj5g21XkD674z8rwyA48D0FhDwgsrk+WRUPPXFRYvLFZT4i0u5n686//xeEe3+pVxY44DFCgWiKwKAPg8A3gMAG4wzPkIpHXA++MDnwD0f+tCqbycqZtnYjk9lAh8bFKpT7SZg1YHUgosAbBWFtLYdo9DJlKqEqXDu2F5Vfw6SmCdS+9JmVEHQnMT3k4INvTA8pdIE1/hgyD3or+GelUDH59XpTwlpQ8Exg2m39GmWMK2+yf2TsxdkBRj7h19ZyTeWTqULfx9m33R4BFpBkDXFlPd+RrpBU/CUBJ27IgVWuXsNJFMTxYHMJRJPQMwpfTpTnkpxM5Mgh5sZwBpR4Wk/p7zSlL0FhBwwDOCJ50nAQAzAQQSBMFcMAaakcLambRqmcIqpd9GGYIchYEraNmTlI5I+iWYfYPAV/1D1wTo3gmt2CchOGmb/uGmRYhurQUz+C4cLiqZiapeTbVPrH74d209cWFMeAmqHG666OoDoZw+Dv1577ZiI8UkAeBMA/HHMQhdaWXdkAN0igueTxzT6Zjs/BHZ75Stgi4ftSh6bAhhNcChNpVPQ0lO+GbgowpKgD5YfNFxI1gPe8/3zAEYCCdvPAQoE12nWdM/nTUSupvZNwMu79wZVQUKEILh9Juu/HBQkQBmBOo4QbrdS/+AUOx8PQ4DT7nc+de+Wl0jOdpXIoMfb2yv0CFaGY7kG2wiaBUCVdaT9WQxmIvWQ9fXuA/yqKqFlK4LW9sOJfQ5otH4e0GpFlD44M8FKIFV/ixNIYHHBlAIM8UFgEEQawqKxG/KEskT3xSh3I+9nAUwSuCdA44DLgTjPRNg+lxpINZwNA558fgHcMs1Vsj/WX5xHwHFTIvuGvKDSR1f2d2q/u5IRBdL6lLq2u2ivm7UgD+y+TgTweZ0j3ip7Onat2P3GP/0ZfvieQ+HUcXOJLokQ+uExGWYhlXVHBdBuucxO9Vx9LGOvvfHGsNurXgkPeNpT7CUY2RToMKBJD9vClHoAOxtQFCgmEIsP+goQqaAa4kM6xspGbVHr0Yc0XugmSFGl1JxyFu1VwGlvr2UnoKBpgi+Cptk/HDhZu9L+fLwoQGT9aQQhUZ/fwtKoCiCFgu2BKfXxtVwiSmDasn8+nhhQBDHZQMqvbqV4Yr/QChp8KRXWse4ZpXJSNRzezcIg36GUlkkCbP83fXD25tXAquGJQBBTKDXgemDbEk0fAIGkYaI+i+r3WG+huGETscZy6lWCTN6flFdJ51RO60OBpZzP08zDqYA4ghGCJOl+3OKW0wSSNmAlu7AE9KG/rfHBXixqPpymL25+gbDTKQ0DTpZWyX0R8fOBhnaS9hpLqbbkdb3gJz/pQfTy004f8zbyowiiPxuz0IVQ1h0NQLvAog48R83l+fCXvwwe8apXwCqLFokgmjrwyETzCJIcsFqAtTaVXs8PSnVRBq0JfEU9xAO8yYfUAKAMDzpYiYJFrlOshwK6UKHalD312ez3L5ZTSkSfCVaBY+mFA+1mAnC9H9uCkIw8o1Z/NSSST64HTrCZhD/mCoEPSOOFICmVhitGK1DSIKAc1IXjgN9C9c2MXp+S9KQHqY6Sxxc+7zMJgKSfVXCUBZgEiOkUHz5yac1qaZQSeInz5HK5QpZBjdsuqUOCjGtR8swXdaBPaGkteKaoZe4VychpTksbULnqRXDKVb4M8EEYZJ/crhnIci8GqMv4FoA756/M20srFtH6iByeWF6/i6gP1lW1UwCu2o/XV8Fnr3D6LyKtSqnv45lHqAxi4n1Ze4Ew+mcCME1gS+0kxgGrV+zfX3zsE/Cj9xwKt996K7/QpvvrAxFEb5yumIVz9B0JQP/174rnIWOadrv99oVHvOqVsP49N08aogQ3rvDYQMqn0CeYiqdAQwGMNDaBbX/dOVPwqRxRT/yenqeUsJ6WE29wzC6Nipz0FbSVyFJieIS5WhqmUGEPXMM2ukf8W4Frg91EObnsSaLe7fOlMlP9yvXK+9s+vbSOvL52nk/Z19aUOH/B4lcld40Q0e1yTLO/OenxYKRsX+Z/YrgEyHtEruswkvSDjmrl5BrQB7x179JplCQo0wetBoP8OCdPTWNpRwkw8rgMhOH8Mn2Pt3/L2vEMchyfQlV+q3LqTtXmEtsVzrzyjpUIvSvRA5YMKTa4WkEynaH98srAmcsbQ8EsrcSk021xaK2BYugHplxP4OOZFEySV1S/fJAecl9ABKDHQnj/aaXbymaw5LLL4EfvPhTOOPKb1qU96XeXRgg9bNICFtJxdwQA7dZs71TPR4xl2E0f/CB4ROfn+fCHk6jbhrW+G4GFBnGY4JMALrRIBbvEhi6boKRCGqWBQUl06pNDTQ0oo9WUvam9iEKoXBsycLI0SoP7L2cnYOBW6R8FfBWQTPuz/QwlVcJbpT9wd7mylbwp5L6JoOv4burjOBhLF5J0frSXkBpRaWXHxQeHtCG99mWUPO8lYSSS5UcqrPHJSJytJ7jDYH3Fpxl8lPlR6GYZaGuKqCy3NYgo4Rh9MPentRUzDYQIxv7+CjSFT6hS2/rT8yn6gBD5R4Fd0xR9aSqWhnmV8lpScLKX7kRL8HYjwNPjfQW0CSStIKhoIq3MOv0zaO33OpD6aZzyAPOm3mkNu/oP6W9zPDSsrCTthOPMVLDZ+BOAr8B2KZx7zLG9Gnr1uedNcANxDzk6guivxyx0vsta3gH03wDgLWMZba2NNoKHv+oVsOPTnx7AL1pHPoATEho+m2zKvRFo7ChrZ6q2AUhLa7/3bSFpnerg5IOOBy7JXjhHaeQHRfDuAZCm8VFT2wPWaifCE1fgOAiVp+R1EFh+YRDlJHAKv8hgMV6HgT68/Y1sGOC6U/dYT6M/rP5v8flk/Uei1r1gJG9/6SNK+FIKmSL9UkrSkFwsPMCVoJvvF7k/w8QiGUBpJ1qjSe40NoHi+Vp9OiUgMt9O8UDMU/j84c3gTTwovSncMmhqEFGAmM6T7WADRSampql59NlrisK2g1FCXaNChzHOSvHKFlBKqZt+SShk2LT+U0xhF5U4XwFVPosI5gYA0T5JgMb6hdSX1RWV7vBlhrs84DrQLPdXtG9jPzUFH8k6UrsOWVlpQP9xsNX9K8EXRxadwfjxBz4I3b+Rf/4dAN46cpnzVtzyCqB7RNVzp7Es9dCXviT4ea66akS8cOEEYMOVZsLZOJAKYBkEUA7QJPC1t2N9MKqdgkeuWySiQlAKV1AroGkG/eRH+3iJ6BsS1YtgpNwn04EmT4tE+j82c7IXBaMcVZ5QCsW0ca2fUvurCnS+WvBFxAsSKr0g5F7n14MJrvFBp2A8XUm2iwW9zuT56KhjPqLoCUc5kvCjd7Pzb4JYEK1BBqn2KXh9l6JYat3DEqQJfpU+oxJgKdxRaNDAysEL66AggwJNmnonACJhINW3MbioMJVuQY9U1lgb5VRudQnNPKVeBh/uu8kB2gDYgXlBQ3miHLSrAuK8d38UGR+4xUw0z4CzpGCGE6upf1qf/rIIIG35CPf1IP3K7YXlx89RwLRBgTbWjsd2Trd2vGMv80VgJbjq3HPh+EPfC+d9/xjrsp/0u7OjGvqNSQtYVsctbwC6cgTPfxnLYNvss3eveq6/xRbcR3AQSOKDOD+2+weoqYDivhxs8UgZtJTKSThcyitZU+hqeT3zE7wryYIGBJfmNEsFcPWUz77NvZnICwDpcP4CIACmod9KLhB+v5WCvLBy2feW2S6NA+eFgrhcDEtYX1NIeX/nWpIxSPu5ktie9oulXOvyOQnK/pb7cytqRdIKQiJ8mUZItj09vzGTTq9PAXoqmAhLF0CbAMDYHp/kPNqJPJhIFiN1O8sPbV6xlil4KuQOmYIP4EAfqMFAFkCkXR2woeYgxaYp9doKObl8x4cxnoD6mOKULjsf7oeAN+UUPQV+tJcNWEPAlCjVKm1QfYrX9RUtRMXT/qNIK19AeLT7NFPvcVyRNyh1rr5SnaJKxyGORzoufRcKFg3f8CKgXzzy9db9Nhzw+fXj1afzCz3h0ENhyaWXqWt/ii++FEH0winKmNdDlycA3SvC51ZjWGiTnXaCh73qFbDFIx7BFE6mIFprt8eTM4WIKnKlpTRNIG2PXud1y0qhr4DmNcJdmOxBeUpwRZsQ30BV155ecr5Iuz6xHlNOyVNwtRQ+5VOr+iU0SGUNMNNktfdfKBPLplPyZftnBX5c4GQ+luaLQjZM6YUDr0cZVCanxOXNRuZprfmIyvOk4CfiApD6WwKleKGy7iHSd9Qkx6Ywdw7etBw+AatrQavdb6VKCnkwZ8BrBFSlyOQSKLCp34UdPd++VBoF0qF5P83gEw4gNXBlwSzRXkVALPi4ZkVR9AOrZxtoUpBPoM8ASZQTDWoDErGJkS6I9mGCPOdFQQOnUw/SwTjlLo9l53WU7VwfWyHPZcZ6VPoHo+l1EFf25bXtTUGxNqXeFnTUt19dZ36//u3WW3s19MSPf2IMpMEyurD7LoF9Fxez4H+WBwBdBAAfAoAXjWXNh73yFfCwV7+SwwD1rawASYKIGlDWtucnKlH8woCVoCKVMRPg0vkyHjPoqW1HOHLS8eRz6nRKdn0qa7+7oImQZgNpblMGsv78jfa2fXsNxTc2KveFsGvj+VJ9q6AfnmyWawXrR9ZPGoDZ+eYgLyhL22SsBU/HiRXkRXmRXALp8i5Gt5Pz6WMpyGsCpVjYHys4kbjI5lsNFjPpzUccXww+IkAiK9DqK0oVGxqtrnwPRXskqPB8ob4vaT5fOT1PgpPClDsDxQrA1MrTcBTr17I2OcsSwHvC9OF0o7YnyzvJQA59U2M1JvFidjoAACAASURBVAsqCgPdBMZYoD/lXgZSTyHFNqQ+Jb6iCnr7tpWBk4NrYyL7AT6e2ebCTqYind8EhwBnuB5DR1J7X3LiSXDMW98OV51zzqR3Geu4kwDgjQBw7JiFjl3WQgfQLq/npwHgQWM0fPV114XHH3Iw3PdxjwvPnyGgWfD9zD6ZuZaIKjZI5ilmBhYm0NSCkdoVOFYXVD7jjV5tiwYqJ6IP7a0tkcnSHxWUNqrImfURvp96HwMQB03JU4DRwUhekFGqRwKamlLJQVMqsmlMNPp05qlpqtla4yanVTJfGOLwnRYwaXYDNr5FkA+dUrfqwxXOTHJpX3G94NXn3dS8IKNalHy6qgWwSoB1/zZuXhmPOSh7wUl0L1ocA07iAyl9CvEYBSGmYiOhi08RWw9SCk0MoFLFy4DKQIU00IYVnKoN45mBazy2BiwUOPrflR0QFCgw5Kh41sZ+FwFqbnmhZgz4WZ2znfp9Rsobqs8nzoN1ItHw5tQ+1jW1T7THsn9J2e6fP7Gd8thoKbSDtjmCXMmX1+iXCRRsBejkgkQL1BLZoz3ZeI1//G3p3+DYt74dfvX5Lxh3i6m+OggAFmzKpoUMoN0Smh18rjWV+ePBmz10F3jcIe+E9TbbLEy5syk5HWzE4UY82NPSl6FwOZXIgKQArtWglkYgzT6NQhFUU74OYEUbtUa1tyWkpy4CEoayvf0p8lJ0PLV7/UUi9FH0uSWDSfWbae/x13KX4Eyn2JliiP2S+oeCq+2j2zcztUMAubiQSumXTEA1XCySbZ3rifYvnj63nxMde1HJvMl8ken51BS8sJPgXVWOvK/MxxR8nhjMAiythwJNCjJoLnJANQjJOd47jj4c+wc+U2xCBUrAh8EpXlBNgogKwOT9yFRty4pFNSClSptQnCVI8PYHo2cgjmBTAKiwvw2cqhwahV+Ymtf2oyOK1i/WV/SfB1Iyr6sE/wzCuv85UDUAaSktUm3qfkD/JYA3rpc2X9Gar6lYknUKlwq04VnfPKoH0ZuWdKtwjvbTKaHvHK20EQtaqADaGew/x2rnA5/3XHjUW99MprXjg1kBRzhj3UewoJQZwIkPTa34eFPtVCEtJa5vAMqUXsZXxFygrKZRQrCz1wLnoNEQ3d40Jc9BUr4oMCCKGyXwSNDhymZ4sLByVRYEG+w4+NkrFXEQbug/sZKRD4YR2A2FOdmkoqhmQLSvDw5/5MWrAqb5ONFeyp+GjyYFQrSb5+Np3cgkULpKJwFXnCKvunqisSgxcp42XUjNKXgXKDNxKjAU59dKKN2hZQodAYsrRrwUHpSRp/g1+GhQEkoUa3P+wwMhCn/97wOm6OtBLb6Cls9LgNOdci8BSbYkgzuV59JQ7FrBhgG1nnLnQGb3R3vQUbhg/XyfCMB55EqoDfVpANoJ8ngWAX+QApov8GS/eFny9mR74n56pqBtYYHrLrscjn3b2+F3x/1gLATqyunWk++WKF9QPwsNQLso988AwHPGsNJKK68MjzvkYLj/U54SwLIROG2FlICJkZaJIkmCFxOABkztqvoWwJf4DpamdM2lQZNCWImSj5LSUAWUQyIBfPLAliCJaZ1shTSMDh8kxXYCGAgW2F8T5W2l5RkvLAm4zP5zXCqM/kvlNPdPrhi6TqgyKKAaLxjW/sHSesUiDcM+YFrgLBVMK8qd3gdyGRQl8QEhVkJy1pLPe2NL8wMmlMpfHFIU0MQ3JE6o3hR7xhNxonh4GTDxwVYAVlINplgxPdMASXMKuA60NPqeny+CSWwmAkwGPbGd7tca1FSY8k0+nFG59KKgmUJmlEfLqQPu8CCXHFTjuC6kceGAZLIb2rMMnFS59kCxe4C6wMnqYyixor/Nc6QXC+3jmccH8eUVIBj2EfaKJxoPSKk9Rb+2vij0RYR6UvyWLwi//OjH4YR3vXviO49xYJem6ZkAcNOYhU5T1kIC0G3ilPtDpmkQHnu3bbaBxx5yMGx0/86NNCuKEjgwujcDZH1tcFMhnWaq3QQa37cTE5RTxwAGcMlFgGKxBb7O9lSfWtqmNmClS4NK0GRTziawD0hEr+yIo0EHK9lR3cIejS8AdArdTKNF69WwxCl1qbCAML/g6DRLpn2doDJadv+7o0DT60f1V3zwWIDpBRNN4iOq6spuEu1AmhRO4yajb4YZ6MLu5I0pgiqfyubb7Ul2fIDZdzkZRJTTIuH+FCTagDM/vPODj0/c5rpIX8gEWnIqmVQnAJgNOPzcvnKp9ysrbGn/IYnQzSl37hRRW6Pcm7rN9TcAqDUYpjT1bka7D19DPoFYArPwiwJCAZTmPv2XFd/eCafUdX2Cr6h+YcDrKbaDvO1IhTKtLS/ANVtg/Cl1+wWnBq55+2UnnwLHve3t8MezulSfo/ycGCH0d6OUNmUhCwVA94vK59pTtqc/fNsn7w+PPeSdsMqiLoB+eJ5IOSU7kdJm+cRRX0T24BZTvmQ/GhXtuwY4ymg0ZjV4Ju1nAyk+eqtBQtWgmVhPN8reUNAGBRHRF408kuyo95JrA+IG1dzi1L/oN9NnM4FrQ7/05dWCh2zfTwV9VfvnAVHO40r3y2HnHG6pD2ocNwrY+dUsfW511gJ7f+XrSc9DJE15M7On4KXCKcYJFyyzADrm9+SBL+93NtD6iqOXpmmojycFKAs2Em86ylvaHn/JoJMNV1VCWxVOQ4lTdXYVTgospaAiA2wG5JWk9vSCU3idBcAnO4v6Oj6l/Hx4jBfEVAfOokJprVGP/U58TLoydJ/XFMxQ0FUXXgRr3mV9WG3NEAKi6xPtFQmvuH1Av+Vyyv1RtDe5qIMim39asxjIaPlj3/YOOO2wz8nbxaR/d8lHnwEAP560gLGOWwgA+oYxHWR3f/Mb4YH/+I8q6EQqQ/3fhTXC2cPdVOZqU+ntgJMVLQSN0L0KOGOvS6CMTYnH0HbpoCTcN7S/BkhtCqc/JU+AU6TPae0PZgcHcOrBRNyeyV5mXs8J+jX1C7en1S/FFwrav0QpVeXQ85VWusK7BMm/apWVxnp1v6zw4fVjuUjkcxgvFAYwcsznL4xUsWwBTHpjZFP6BCClApvMlGKZczvHJlD+ONK3camA4oNI7jkJYIaHZgUIKWiT/dVUYayQ9BnMYTdhB1PJim8eQ4HU3L8RNNsSnPtTzLkt0RIKELG9BrgM8jnEnhY+nEOi4Y1+yy8EqCzT+pZcLxxf0tT/WT/0+7syJe9M7X/nve+DDe6xKTzkqU+NPr+WAirGcyFtUl9TY2152gI/G4Jo58AXBLzu2oLSbIX0t0cfDcd1AUrXXqtvHMO/6VrQTcd/efih4x2xrAG08/fs0gRM/bPOPTaFxxxyMGy2664i2GjAFG4RcASYNChz+UEXQFBNmZtryQdTyAd81JjyNubLh8fQveZvyp0Ch1ySkwOPDaRaWSsrajVFOvksTrKUqlpIwPHZTC8I4U4k29C3O724tPSLHbSUymmYuseo9rqiyvOz0j5i/SUUVXc/mh6rApjookDblV0OyNhPI93IczpAAdU+nVS55bcd4hJb587MCbxACnAGx3pT7LQ4WisPNNP+4nwSWCXwSiCUU/y1/XP9BWghkJDKhwd+eT9WXsnHEMsnDbQBlihjY0TNNwEuVxp5vcpKGlfcalOzZZ9BuQQnMb+Zf7Jpe7L7AJcIMRbYmDNcJkx7Rbt//tWvhSvPPx+e9q53wsZbb51eoAa5SrgKanuUOwVXRNFy2qVgBFMBVS8ktX7P26+74gr4wdveAb87ZrT0nq/9e6ah904NYBMWsKwA9H7R33OXCevNDrvXYx7dw+fi9dYPU+5zNMVrReVKH1JvKU2mqOIDO7aCKaA15bMEIunB7AAPnk8onwgWXAkLJKbhkEBCLWq9tr0a1GQoaMxm2reTK3Li+NR+Djq+awPuJ5Q/4wUh2HAYaPIxEafiieTn2t5RrrEf02ej/ekKVaoMCtoDFNK+HPFCR8vO9iIAb+zP60OJToNkLYiJT+VLUuQenk33JawO7iz/NgoRAmPSXJF4PQBMRVHlxUhc3wqsmeNsQMTzeVOGabuEjUQTNd9ADjThYZ1/smJXX1M+gW4rwBpgms9fUzhDHZkvaGOQEof/KcC0AWB4EBPWmXymcVR7QWjY3mp3o4/zcOmW4OR5XbttHWh+8TWvgxMPPxwe8dyD4Imvex2sttaa7HLI/TEwH2jJN5deZzV7G9txPNEXzgyuvB8wiM0EWyyb9FcHvid//BPw40Pe1XSbatjpfQDwmob9Rt9lWQDoPtHfc90xWrP1fvvC4993qANKOXqXg2L2FZxbH9EJASgapqag8eCXcBCDlqSw1nwMnXpiPVJ9GsC2sDKO9CFVAEairf0goRF9egk4cNhz7MUAv742vHphUT7AFbs3pE3q611Zwz2/4ATl01MckyuDAFc6rsLvsd7GfnwM8va1+nwm61MgRXKTYzyNemPteMQ7yq3GSkpkGKQJ6nw1SVCd7m+OZfoOWJuClz6iClhF9agiig+4DFscTPrvIxFkGKRHaaWmGoSCTWTAU5+SbUswr6fMVdtcH0Fse2yfAI5cTu6xALrcZhkqI6i5imkZOPn5BKCQYWJO4bZGX6e0SZU13YWLBANnlqi+5ks6zdrx2Z4dhB728lfAyV//Bqx117vCPm95MzzogP37O4FcijOP21g3srY8fwHAutdeOMT4V/1vbFf9UVM4S8Fk/gvA2d84Er73L52AOcrPV6JfKDXhKAWXCplvAH09AIyG7ds/65mwx7+/Q0+5D1FAp1m7nTzYPIAJgIBrsjtBMgnw8LE3mZKWFacGsCnlBxXAiVBhK3YFoKkGxdggk20p2hE3eNttO4cLmNXdLKc+1e4ppTRqnY+D2J81cKX2Nnw6FQC64ztjU39MBMQm4CRgp87nAKe8eXi+uGh82W/UVSLUNwuC+uUEa0VcFSqAijc+KxjJuilSTu23C3Cd+O9ckQR48vyZGzlBDgHMADH28empIkCr5kvKgLjgW5gAioGmDyA5eMoB3GggzPc5KZCWgCRDHwUpG0g1vJD9sK7sczog5WArAEacxwbEsJMC1mTX8pR6KrPqQmEDEtrW6j8TBA1Q5P2zFD7zzy+FU486qm/Bljs/BJ75/vfBBptvTtrZoIBO+IJQ8+HMdTV8dxv7C68ENWazJ4tKg3X+94+Bb/3zS6zb2STf/SRC6KWTHDzJMfMJoB8AgFdOUknrmAe+8AWw2xv+NUXtyAc/IpxKuxQL87bjFG5GwGWclql5yr3kY6qDkZi9iFKKz13zswY+TVO+9YT0OCVMg0Vq/RXqawCrqcgKwKcgY0ylJ1swRRkf9BMELQkgtXxIw4tLLQgsDGa5ohHtO9aPTv/kffKMQSn/agLHSn/L6HVrSp6PM46Atf1l+XifSDe1RkDNx9E8oBzkJr9vWUAoyZZPP8cnat887dPJa1Lz2bR9PPH8xrS3CajhnO6DcUBwk8wjqcqNLii1BOchqIhP2dKyOEAVFFdiID4Vim0WgKUUMLGfAzgBBYPd+yJUWiVajgbOIpCWFLc4XErBYrw+2nWC9XsVSAeAbXHqngB8HHt/u/12+OTzXwBnfP/7favutMYa8Iz3vxcesNdebHxmkIvjIw/33vb5lae+cABztWhNp1Wbsm/tr9ILROrXpfD7n/4Mjv7nl8Atf/nL5LepfOR5APAkAOg+5/xnvgC08zF49Vit2eXVr4RdXp6T+ieYGgWAasFGA4DDBJv6ykYIJPRBGqakp41qR14XABY7htnRmOqcyM7xgdYdmwdbzTWCukjUgLXWX/UXiASAplIdGmApcsHXuLJUZ1OCedFe2R/4d833k0zFm/VN5cb+Jzu57SsqsmXgl0A4aRomc0qe3EzouKL90QSk+T2CCZz2vUqCo/c3PTN9fPugydIpkZPnozkI4S5puwJHuodWItNWcZz0RZVqlaynp7BxhbM0FYtKc8VnlDxwFbTitn6D7TPKAa6klGW7pbyRRn8wwG3JT0lBsOAzqMHUsUvqNwHICjjDF0Ul1FC20cY0SEwGObGxUbN7bbvTv3L83X7rrfCpF7wQzvj+MalXHnzAAfDkQw7ugbQVGNHOlosKb5d8eRH9UctOYL7QjZ+/9YpfnQZHv/gl8Jc/XjUGZv0WAJ4IABeMUVipjPkA0PcAwGiOCru96Y2w0/P/MTz4XeA0HowmUJEHcUEp6wzYA5R6YOsgGC+xfVC0kmDb94lS7BJohF/c7Wm/GgBNm0g+VyjBJ37FPiMixJ30vi12Hrj2e6E/0dR06hmRm9VtSH8UVprKYI6XmhO8lc5X67fyi0JuX00hjecRynU6PvUh2c+4DvL+5f34C4Y13vmtyAJSy/dXnZ+9DjgrIJFT1QA191pykcULMH+BoDrJJ6kLx9G8IRfLTzDpFLx3nBclz1QuWt+4QU5B4i4ZxKjyZURrJ8Cw97NANye4r/uM+spqBIamaPbCSj+RqKXPYdcsbruorzkvBGoqN9k3GMjcbvh4ZqREX0cAGcxC68b6qeBKIZVSH1wroM8AGdtmfJKlONUY6N8nOqWb+97+7bbb4GMHPRfO/uGP0ki9y+abw/M++XG4+zbdejZDXCpif9HxqY4fkKDeAU7sL/rCqIOPLPsIX1U53ohP7tXnntcroddedBG/0U7211lRCR2lMK8Kcw2gnb9n5/c5ys+eB/8HbPe0p7UFUbiAMmIQyxCAYfVBHIrPObMcqhjG342gIhuoWoKODJ9HBJLq1K8NNgo8GxVpDYrUVzZG4+NzWdmxrnAm383B/YV3vhagdHxIG9I6lYLJMnzpqXb3pYC8KdELPO8/AXAWrieqINem7plinM0rFGYO6AkQ3f05QvLRT64jcnyqJxlXtJSxCZRiJbsZ0geWeNCSP9MhNRC0FcrccAkUVHGjAEQBhz3QTWDKLZoPILVgOZ+3ZcUcHbyiYY2AJAMSAYpNYGtPuSP6sPY49tV2dYCVgtQEQUfKtilvpvBtNM8z/EWB91vjCwAA3HbrrfDRZz0HzvvpT9PgW2XVVeEf3vRG2O0FzzeC6ULdUisMFwjWH7XtpP3mC4iyj9NfDrD6wWbhAO/F4LpLL4WjX/xSuOrMjh+n/jkjKqGXTF2SU8BcAujBAPD/xqr44z/4fthqr3/oi8uKE89nqB/INcVGKFGxAPmgTlPi6gE4UAFNgEenXCtTuIZPYm5/ZUo9AZcAXqwHBc7SlDsNQpHHxh5J+T/jBWWCTyOQ5uj/jAGh32M7FEjifkZ/svq09xcbZ8xO8zDlzvqtdL4ojRjpsrK96soy9eksr5DEr6dycFM9qIgHB9lpm3g/UILkYJnqzaLc6XigCMivB3mPSmNXAOvEQUi5m4pBSPiIyg+YjKBUOUm+oQJY8yPOOI4+EA2Fh3rGdbtKxaxlah4VS5yqZeWYwBLqaQKlUNCkOsbABcsWn/35h0z9tuYNNeye60fAdUSfQZ5WidutP2MCVwdQmD0rLhG1KfsGsEUfXVSm1VgwfHh5H8d2EIVUlnHrzTfD/zzt6XDBiSexS3ir3XeDZ33ov+HO669fSGCfr5YwTlCZz1dhOB9iafy+5QWBjEM6urGfWtMuyetJXgM4vuX19tc//xm+/c8vhctO4naR97nGv0+PSmi3etLoP3MFoP8BAG8ao7YrL1oET/rIh2GLPR7l5ve0HqAcRg3wQKhgn3kquXmt8MHK5gDFDus2BEgMn0R8iFuJypmdDB9CaUd0fTABM9W35cVAAwcH/9p2Hg1d7G/sI/MFY4BPL+2PgosE2rvks9vvM+gFwU5UL/uvpEDKYCWrD0Pdy6BPr7fi+YRXpQwqkjefSX1ElY+uAEfqOhO60ALT5CEjJvjHuIvlMihs5UcdAgEHx/4vws1yKlIfzx+e6cFKmuBF8+IuMg2TG+TkAE14aJP2NoJPOm7KtcVZOcUgpQw4tM4KdN2gIjo1yoNdtCI2zRQu9qkBQixITQQ5YT8wBdMA/sb+yeNC1CN2NZ+6ryihpqIc2xntjcCtXk5EtPytN90E733CE+EP5/KYmfU22QRe+o2vwbobb2K4SIj+qE2517a3vmiMlZ6p4LOLMxq333wzfPvFL4WLfnT8GDewX0Ul9A9jFEbLmAsAfQcAvHWMiq62ztrwpI/8D2y6y87psZEfkA0+oBP7iNIHVC3IpQYwte3hDsBBQkxBW9v7w5x6UhAsBslM6yMazz9Q2UQEyINPg78GSt+nsB79Pl1/ltIs9fWc8gUhtdUB0gS0tF8bluCUPtK0nIiY2Ze6wWUluwpkjONlcnD10i95QUW8zyUo6ql0CZYKYNFe8maU7ByfLOIuSMfl2E6gCkCp8pL5kz00AyAREqWQJ463fTy5T2YCUxFlT9FCg1hjsBAF5t7ukymcFkjWQbG0lGb2BVVtY8DcMoVfU8w04Oi662h4vo9QMpVCJ7ZTEJzGx7PQf8xuxPdQQSJT0B1gTfVt2F4J8rr28svh0Mc9EW645hp2pa+94YbwkiO+CnfZYsvqUp4seAnrlsYvAXc1Ne+DP/aneV2Z/WmAezSu9+JY89n97stfCed9+ztj4NjJEUJHiXLCCo0NoG/7e8FvH6O1q66xBuz/pS/A3e6/XXXKPQGNyHuoFZ5G0CGKmQQh9sClDzJLEattT0CBD/QCKDUFwTQAaSGqOdmrYQWk+lRtQ/S6so+ww5AXiIYgMisoKY2dzDtiCc161oKkGArg8aLk0xgaslDAAOB0p8YbfXuZT2cJTEX/0Gsj/C7GIwJWHGj52uL7pZuTGB/5plXeXwb7yeOoA4x1r3JvirT+lAfl9/Tumh4gWWGl5wyPL6mAEmCsAGp++HMgwXN4U4vulDrnXNfXLMESUdhM3zTxoHWBlAFJPYE5zQtqAlB16j3ay0lUn9uXg2AkuIZ9Il4ooAgNGivoqOS7i4Bj1q8FYKYBVtpvA1ZE4nCGtgqSv/eC0H/vJJb//Wmnw3/tsy/cfttt7JJevN568NIjvgZ3u+99SH/UXiC0C0qu08AXgyEvDgPSM6mgJqp49/ejbMfvv+Z18NsjvzkGlp0YIZST/hQljwmgbwaAf5+iLuzQx7z3PXC//fbtv5PKSHqwDVTe7HJqU701BXTAlHojkCJAUB85XfeggMqlP9l+NeCobRe+n2Yd+moMmHJ3+1P7DFIlysvnWgId7UsaSkztMPtjwHYCGrU0Wf15a/ZO9RH1jOdhLwjxASv7hLevpV/sJVeH2DVNydOpe6Of+dR3+1KdNcW0FTDRBUAqs/nGk8EWwTAroK13NiS4hIApaECDJpmuFkDr5/+kD0AHVNk0uK2UUYBMvwu9koFd5UHKymt9kBJfQl8praVVivAigJO3Cf8qBbnQcvSKUBxANMDk8wlFLAE6QlYNYOh+AoSMaHgfgO1+z+OqMGWfACZcDxLwAwiizyTiL9Yb7VjZHi+PWr7XIWu+n3zE1+ELr9CpxtdYe2144Ze/BJvucH/mg93V3PTRxLr1n0Z/xvt0Bn9ip8HAWein1uuo4rN7619vhC/vtS9ce+GFrTex0n4/jxB67RiFjQWgbwSA/xyjQl0Z2x/4bNjtbW+tKp9cQZlWcauBph30wAHAm0qnU+rBSv1xBIAocnS/y+0ZCAwgj5VwlbjYMUGRs4A+1qkKSG1pf3ANeTq48MxesFKuWQB6v/0l4EfbGqA52FeX9DdVxPv7hQZ/ZtdafzDQnCzIKNin1h/CHqle+Upl47fpRSK7vowVhFQHzGxvZWfCe3m8ZZCkAClvdgxICQBqn1G0V+y4ajSS3D/bm/p0YjARlkrvn/mhz4FTBQtROjB81cz9xQPUVC6xMkMUTgEuyCnskylyesoxR+U7D2YGBzHIaIBPIa0L4gXm+zTrK9IvaR/ZUKGkdLqK6rQgQ89TU+hq4OpM9aYXgvp2tJWEU7o0q1Qy+2NI8FHV3ma/xnHh+OZ+6z8Phh/8z0fopdT/fqfFi+GFX/4ibLbTTqS/hr9oqBcRHI8CPBFc/aj74T67CP45PVl4AVV9EATQ/gGGgH/Jz38BRz77QGWXCb/oUg90eUKvm/D4dNgYANotR3TItBXB4zfcYXt4yjeO6G/xGmAEyHVTmPFAEwRVYvGwsw84eXvYL/4tHtxqalHtRx+AAxQ1AqRYT1YP8zwOkJIVlLAMZc+mqfaCQlYFoGgHF3yFnWp2Nu1TV6DTlHLBtcIcawwUS3Z2xk1jf6U+roJtDThte+sxFAFd2RPbgeOeK6h2OX5as7x/+YWA76f70wNdpajiTYS2iwEqB0gZhU8PN+9nkhRrf5NCCN+you0peK2Myql0LMTzDWXBS6weHOy6TVzRCjvLqePyfgZIpnLzgzaVwXwE6YOyvHRnjgrODZKQ06aoNfqKMlCXbYz6VwJqtJuwn5umSQC2Us5oORo4sy3FlLWRGN0FlIpyRgFG2Tl2QbB33WXC7RfHVQLbl8a3u6a7BvtPHPQ8OOvYY9UlvGi11eAFX/gcbLnLLsY0P+nPiYOKBgSbJfvZ11uyN3thmy57wakf+xj87N2Hmre2Cb48IUbH3zDBsemQaQH0dQDw7mkqII996lHfgLttu23/dYZK8mA1ff1CKWNPBXtTuKlutZVzGrZjFHF+RBMFMBqHR0tXFLP5CjqqKqlW4n7jBSLeeL0XCG6f2M841UvtM1jhLPl2Fs7D6isUb1IfnJLvHh1FH9GSb6cD+PzaiIqsoQROev2Ulc024OzP7QBurr/xAsLSKNF+sJeapVH4eC/hL4jZMPJmF83L1qBPsT7EhzU1pKp8csDFBzPjVEqiIggoQ0W+K3LAdIKJ2JS7/UBLZSvQmR5IeXR+fJDjA1Z+EjK2FbI2IPXSK1EbBrB2FKIEAMs+6ChbbBkAjDkefGXaT6uEifCdKXtq7wbF2lWaG/Ku3vyXv8AHnrQXXHne+QpN0BOs7AAAIABJREFU7nTnO8OLv3Y4bHz/wBh21oeBUfIGsCofTeKKgf3Nxr8Z3ITXMvk0ZiTYCwZTPjWwfuclL4ML/i8sZTrCT7cSwBMA4KZJy5oGQB8HAN+b9MTWcY/893fAds98Rrz1x6k+fKizzzgl16cNCjcsDTDxSRY/uMIlpvRcJUgrN+d87/9g68d3Tc+6Wjr3hAqdApSkBIoHNNqAKXN1IMWachtkn0ScMs9ggC4AnX1tBZQB88QKJwWMBl/cAf1E2xLaL9I2KZAMX7BxZPbnBC4QQ/qrZO+q4hztWZlKR3v0/S6uHz4GYi+n8Yj9RfuN2K3YP9z+dvqmDHBlgKXXBQfTvv6CA/OLJF3rPd+BvJtgKgd31XyZZ/gFWNKE8AxAxY0vPzwoCOYjrCl7LEKDS5tPqJmnU4AI9X3rH9TxpDqoibcg7Vt5EOryHBAmSmrXsU0KZwPg5LyaWtlMU/KuElYCFISF2DuxoRK2a8FJk0zh9rZX5xMvBI3AOa9pl4z+wnFUWnmKgZwAuC4y/j2Pfiz8dckShRpdYNIrvv0tWH+zzcYPElP2FeOhch2pcZL6U/SjKodfP971deM1V8NX994PbvjDaBmVPgUA/zQpB04KoIsB4DQACKFlI/xsfcCTYY93vTOCHX/AzZeyyUDSUNTO+e534fZbb4P777NXf9eiDzZT6WoGSQ5iCAH0QYrAx0E7+4p62/GBnBW5ig/oAGVT1aUKSBEcJgZWDuT9i0cJJAkQMWAeqqDG8c37u+b64L8Y5BcmR0FN58u15mAYx0ujvd0XDAwyqwQPyaA//cLHx29W7PH7THAYTIbj0gLR3FbRfgqAxgxJ1tfzefvhQcEYQTG95mI/5Q3iNCPc3ciUOkun5KdHogBLK0BxzwVJcoCXvkWWnx98Aihra13jgxDPaeSdRJjoP4cAEPFhY2XQ9k07BZwe5FwJ1eeLU71GlHbYNwJAg0Jn2yFUREa7TwqUqf5DlLV+4NdcJhzQYXYsvCgMyU5QSr/UYOcLTzoZPnLAU1VkfFfVdTfeGF76rSNhrbttmCY4OPyR/o43BHM79phhZ5wByVcUfUEoAKPy5a6/AJrg6vj0XvSDH8K3X/CiUe5rsZDnAsBnJylwUgDtqLdbkH2Un/Xvcx946lFHwqI73ak3fVuwTHvQET4wc2PDI1UDnpgiJj6DV/z6N/D1V74KXnbcMbDSyqtw/1QCQuHhyUFJg21heyndEn2QWgps7I1hoFQB0gaXBwtIMhCXFVQZlITwYQJjAnoEDGFH0z51H1FTgS70QwKkAUujlqfiwx2nadwbLwi5PlqxTtvouKwFo1EgZYAv7N4YtJSU5Ur/ULvaYGoHI9EXEdpey0eU8Cd3EcANAlCrEqcASrk/f5zn6OE6YFIg0YooU0YHBB/R6HqqqWjFRJ+fPUgTcPD9TIBiD/C2oAn1QKWAY/gcZuDq0iZlcimWU8kv2QOEE1RUA84MsLG9agoWoULYIyleBSAdnNC8FlRU8eGs+XjG551p64YVj2QQmD3OBrhKkOuhi4z/ohEZ31n3rltuCS89+ijoouRr/Wkq1iNmJZAvgPJ6zIn5+Qti+svIy8r6Q2z/5fs/CCd/6MOj8BsAXA8ADwCAC4YWOAmAdrT76aEnKu2/35e/CHd/0IOIoogPOvrAawdOz3fTU2bMfIXkQX/t7y+BT+69L+zx2tfAg579LK6oDPY9JMBXA0oixfTATLCXqY81EEognbGOdnwG5BET05tKagRGF1wMoLR8gR1AUmmrjCC0DMZ5RHbV4XlNhfJGwb4Eiqk/nReMxhcEBpSRVCbqL3wRqijOFBDN89BySi8kOD6VPcsvDOSwfkd5PfpgSi4QC8zp9VUAS3pd0fsUL32yOx7lWqsE18dTKYX8aEux7KFHHEdByAwWIU/7KpA6aZMGKzwGQOV6yqAoWisLpCZT5PB89SCXDIrJvhNEZ9cBpgCcNUUM4bz/9IOS0JIS8Pq/07hx7M22TwmsRVeK2J8Tgj+9nrqSumIOf/0b4Jdf/KJ5Ad/jAQ+AF371y9DlHecATV4c2AuUfnFA+3G7inGprmdn3KYXkMJ2ch2qFz4cCw0zA9963j/BJT/+8WQ3Nn1Ul+3+SUMLGwqg94pT72sOPZG3/65vfAPs+PwgpnIQagROF3RqeSXz+Wwf0lDjW66/Hj6x195w05Il8Opf/hxWXW21NHln+gzG+lCEye1CpYs+kAcAaTTiqApndcq9oEiPMAXs5fdkCurEaZkcEExK6nSgmBV04WNKlHMvPygDPQau07pI6P7K1xbxnSYXZH6ZMV4ASgn+3SwThfGNYzhd8fVgMEvJ7NskCDHb1FFK2bljJxlrx9PzYZR6Nhch2fjAJ3cSInFSoKAVzQ/4/ltBqPQhlnHCWKrTAE1r/4Qjaiq9ADxYXSManj+k85Qi9RlVQNqaz7CQBggZqSXNT7Ov6BQKaPLRJJKysk1f6ZzIPrXBAkrnhWOsKXmz3wakXZLHY1swCl6BL/HdRVcRs4whaZlKPrmFbANXXXAhHPKI3V1kue/uu8E/fuFz4Wqu9UNtezyL7WpigLsDnNm+WO1wJ6J6eQLfeCPx7Bz2yzMD2A/XXXopfHXvfeHmJVNnU8JK/r+hGZGGAmhHuV3U0yg/937SE+GxH3x/zKuIDy36qR+Y+WGJj9XwwJUr82QAHDAFSxWTrs9uux0+/6xnw8W/+CU86rWvgd1e/rLw2EwAU3jQKh/RaYNXJvc59FbkSZ0f14DHKWC0bP70+wH36csiyqav2I33YjFZPwwYDzjKmcIc7kB8HKIvbgPQTjHVzl/Q2oL07GCfOG4bp9D9JT2HAKsdBMbHGi/Pm1q3ZgLSdRkfEPr6z+Aob3r5OuBT5BJw05y9ioYnA4Vl5QsPtDQjTMAuP1b4rTTDm62gYPH6YV5WVDL81JQV/sCjYGE/oDNQ53MEO7anTaqklymBUqqufsCmh3i/T2x3i7LWEMTkRmnHDvKUaKnQ6WAonVZIZhko+f56Pr+5Pk7/RztOHXyUAK12Hr7AAO8rG5j4mPd9cukrXsg7CvA/+z8FLvjlL11uedTLXwaPe/3riApqX3/cPiWgDKdaqC8QaMvzjv42HPPKV4/Cc7GQhwNAlye06WcIgHZ0e3BTqY077X/4V2CjnXYUymfJBzQ+oEYKYtFT8vwB+KND3ws//u8PQZc/7DWnnNj7ioQHZn68xS+CT2lqd/QxJc8lHSwTNjKQSdH8HuBkX0Eb8Ib4Ek6RHqg6JUv6qcGHVIMk2ibaWbwYZLvpqHX5gqLs6wKKUKJrvrytS6MW0yzZ/aXHhTMe4vhiQUJVRbv+AlDy6WW+rOaLWEseTwfUyaA2XyCxvQhy6fwCXJNd4jii+xuKZ2kKvvFW5u6G2EtVwYxDOXglTeyRAzh45FOwB6wAHg2oBZAt+bDF01k+o7Qtg5Se1in81inG0lRuJdgF+2DI0o/pmMEKZvQlbY2qH8G3kL8AhAtAvrQkBY2hEg2YCy9Q9BVDlTEEOGu+pHM4NX/K178OX3y5XiWJXrgvOuJwuOfODwnWSO0Ke0iwR/vK68NUKPFasuxcCBLDeugXEH4vwH7s7tuTZIk44oCnwpW/6mLKR/n5FQCEbP8NP60A2lHtaM4CXb023vkhsM8XPhcArJYQnUzBcsCID5imKN6GND/RYB0Q/eXqq+G/d30E3HbzzbDLC/4JHvvmNxFQllPpoh6knL55+LcAVxuA539KPtWx1g+FtD3Yj92V2yvSZPDx9je8YLj9KcBFgKnpyztGtgLRn74Cir6kTvtTfR0AS+epJZyP4815EWP9yYBbqujTvtBhJ8f2qv6g14WvPOdrpNy/fD89I4DCJHdRaVA+af8SAOzGcXdDx/J8BVQQLlFIaRoZKpzSB1f/oBE3a6WUxe3eceoBmaZAw4EZHHwg1fk82xWedA4zan78IJh8voURdJTsG6eCc9BI7lgEuQR+cdhoZY8cYy7lOSAqugJSud7hQdWUWL4GkrXtDaCJrgv2C1C4P+J4NcGaRqcDwG233AJv32FHuOn6Ll7G/lnrrneFV//wOFhjnXWycqnsh9cTxfI6sNaAlvVDyfWlGfidetL7SOzvc752BPzwDd1ilqP9/BcAlGkf77mNp+yototyGu3n0e9/L9x377368iRUzlvapcID8ztvfguc8rnPw8qLVoFX/fynfboG+iBieSWpz19skblGe20q10wrFEzOgI4opbb98JisI7l2nkYxGzKFO2JQEralHnSUfQEDIOu0TajoSfvmqPSSUlxRnBlw1nw7S2mbavlYiQvA1IpzXmozj3esu7anPcUfx51zfQWA12Bou1SE/ez+wduRU17eHLMM8C/o+JHXGP6da2nc+pA7C3dFCZa4a/6eAmGUvlABKySq58FLvu8a9c3szl32cXN8zEj7vCj32tStpcj19YllM4ArAgwFJeN4LE8ooPpc7VO4Zj3ZeUZe0tFSWNP5sP3hC9kf2c40WMZQQJmLhK2QhvGSXQIm6y8+1W72dwOQDlkT3u6vpXDkW98GP/lUOX76fnvuAQd99tNt+VQLL3aD+iH1pNNPzna8nuXSnHY/la+bz+yyK9x41dWFO9ngTU8BgK/VjmpRQDuafXmtoCHb19pkE3j28T+IKxc1KGJC6ckPC+KbaCo9dQBRQTBLAa699BL48O57wNLbb4cdnnIA7HPoe6JSO5LyGY01dTBRDXBq21M9aopbo1IWgRSncPPgqvUTBZwIilg39tmitFlT6aEQ6TpRVaDNfnKCZlqn5ElUu1KJoy9uaUagb4frghLbOeTFwADWBIhDEtW7wUoEIAsvAPma1jMV9Hq39ssuA7ayjPemZG8Kxn316HEcjIsA2nDT0wBaBs5mH0+i1NJzeD6A9IHIH1CGksMUWT11iw++NsUsGEmBElFos68ofwCzelajegeAaYOPp/bNFNHPauqUtnPglHuDQq19TlsUuAFKaRzLTT6OfTc5QTGpX4Uvq7S5ERSD/Z1bFuzIx7dhZ7M/43VGgpOuvrAcjISX8/7vfhc86BlP5+N2iBJae4GobR8xaM9duYr1E8CJH/ggnPKh/2m4ozXv0mW670TLK0tH1AC0o9ivNp+yccedX/Nq2OklL3aUz+FAmhVUYwpPTYHXg1COfMWr4YxvfrNvzX4ffD9sv9++EWAKIDPNVLsJOn7Qkb9ykZ4CVupyIBg7iCYpuV5Ql2h/LFyfgwBrAUx8pbvWj0Y9CtHaqX6qvlGpo/YnLzJWsEt/BPPVNRQ6YkfmM4nnSeeb67RXGb14vYWijopkE7g2+JCqGQHaX6XrT9RX2QvL4eXl15f4PSqTqb/5eMpn4TcsFnREgodGn4I3p9yxLlRxyiCT0+TgA5g/iKUPqQ0sBuDFp3tWplrAxlZqApAKQGAehFSBpSBugRLf3pXK1LNBQU41pbSgYLrR1bSd7cqy7TNI7Gn6BDrKWBzntMeyklxWStl+00z5JjBz+jMOa2/pVKZ8tyqhDcCpXSDCdfXfe+8LF59ySpFUFq+7LrzhxF/AosVrhGA6bEP/aaS5crb3e090fU344jChD2hXz+svvwI+V8gUUDSYv/FwAHhq6dgSgG4UUy5tOOHJ3cOee+LPYY311x+mgLLgAX9KkMNQTQHVyttVZ/8WPv74HOj/zM/+L9z7kY/SU4CjA+cEylpScmzlJ4NXZTsFotqUfG27qagFOyNwaoV0oAJKACfyYN+CwQonVcLS8RP0A7PfFMFdCZwaXhDI1WW/ANRAUU+1q3IcIM02N6bGJ3jhq02xS9/edH6n/1R5qX/ik0uAqQRYeeMq3SRr90apgOa/BWAJhSXjKAdOHhKiH3AZ1AQQVBScdFzN5zABRdlnUJdXUFKnAaBWwKH7EWBQ6lrNt9BIq2Qq0C64Gv0ySAGt9eswsOdwJdNqiYAkAlTFoKb+unSCnojyhumyTIWzEkSWlP6BWQ1O/MpX4auveW3tsoV9Dv4P2Pk5z+G+oIP6Ca9b44WupoCWttPrz5hZSLaMLzJSATXHeyzzuNe+Hs49MghvI/68AgD+2yuvdG99699vMe8YsSJ9UVs/7SnwyIP/MwJDKD0/+IhyNpbPYCkIRT3AAL78vOfD+T/4YWr28795JGy64w5GPec/WKiad5IqmGSql9s4KqDxAtfwEvbGFYrwWDpQWNT11D6HNVAaFjymx1Otn0p5KG1wz76k4gVHjtleaa4opMUo+ZprRLx+plQuJ5pyd6/PmgsEscfAF4DaVHsao43Kp7z5eWmXuK9oJLl0h/D+piCAbxYi72fBxzM8+sWa4+b+/Dxs7WymkA15IJYVOVYvBaTOecwH5zR5DUeccm+Ykp867ZILtn7aJUQXlnbJCPJy0zKNElTU0J9T5BOdEwXUfMEIdu6Cit+63fZwy403FtGmWyf+NT85oRdNZD/0fzco1f1uLQpoDUhHmJLnabjsGYErTjoJjnz6s8ZGvov+vkznFpMA6FkdL45dm/2/fjhsuP32AehigjzXp622naYDKgFrY1T1ZaeeCp/Z/wDW5Jef8CNYb/PNkw9oce1xNfXoAEphCpcBIfFN4wBIwaOUKD6MbN++le3REgshKIyBZQIM7Kpg56TH1daIH9BPGGQTTkn/t0CrsL05/+cUCioJA+8VZzKSsWbe0qf42sFcBowXtLxf7cWgNe9n/QWhTSHl7Q33FxzfeZxYLhF0K734MX+nnJrPhs1BQ4EX5d9UUcIHOb+jaoWUPLEKidJrgEqVVgkww6bKsb6OT1+qbk15mxJkEsDSlnGbBjDQQTNM9RmirLWmTXKnhGvBSQN9RQsuDi1AlMCpN5vfnzKoxVUoxwoWq70A1LYXrhMreOnrb3wT/PywkHi+9HPQZz4N993zUdFacayNBJTZRcAZzyT9lZlgviGITF4PUu0Olwu/Xo58+jPhipPLLgo1uxnbuynl71nHeQroIwEgy4ATnNE6ZNOH7Qp7ffYzxIdO+DkaQQ8KyEqKEQXSku+hA6RHvvyVcOZR32JVf/2vT4M11l2n/27O0vykB6WtuCUbsGAJy0e05lM4ADhNgInnrPVTIW1WBqF4gthPUmHt/64BUOwpO3q6Djb+lL3TD6ZiZ/VDqJgqn9aXACk2VX3WgpLGekFzFVRhBwV0husEEQTztVsuh++Htgv9r5dI9V0kEAzVdSpuRhlMERh5/eS9y7tJttwWbcBERbTu44nnYFOOqGziJ6mICkISD0wLPMKDCBXF+KCVCmw8h6fo9GXE/3h6HCeIJJ0P9SU8L3nQN/u0VZaGbPAtxCljDVskWl7Y21PGki2sKdshU/Mj5ANt8skdxQWCK9Jog2TPCaaEJTAloDL7AcefXnmK9+lSuOKcc+C9ez62evne62G7wvO//KV+v1wXMV4nAlJ/ZsMLIuQK5pRLoRZeHH779SPhB697fdU2A3c4DAAOso7x7q0fBYAXDTxJdffH/NcH4F5PfEKech/yAJ0AKGWaHqpkBIUoPwhuXrIE3rvDjqoNb734AoISCGASOoTPnvHglGpUAqxmUFmGvolVpTlCQ20quLbdVaoF0NVASCmcApTo9vggZGAs4bsl7dWAKHgfTGtT7hGUBkbBa8DN2QTYCx7ReOsvACKYaMCUfK6PSJ9kAn4rcDovAgyIbdCUN8H0N61PXw4H1vSGRO4juPRRyB8qAJM8yDJY5ltOfrRpZUzub4KmC6QiqKHky0ZOxAFAgORgYK0ppM52Wp++fb5vYQBpL2oawdYB3gTY3YVcUy4bgo6GgOYg38KyHXPQjBEsw8aHY0emvImXAvaCke3IAI+9WEzxYjBEqXYV6HgdGdsP3ePRcOW551aZ5RXH/h9suNVW9Rc0dT3QF7na9aeDjjyFlAE98QFVLz1GkJ4L9Dj24+fnHr47/OUPXRD7aD+3AMB6AKD8HiwA7b77MwAE2W+kn3U23wye8YNj+yvXSlSOANBPkbUkMm8F0kYf0FMO+zx87y2d22v+WbzB+vDaU09ZoEtvGg/cWPWmND10yjrCQx4McUo7h/+KqPlaWqX27XyKOzRAKmI6XRLul0dNf1w8UB2f7MKnZAcHLdFyLEUct7N+qE+pY1YC+ZLSf1/x1Z3uehF2VPYztjdcd9lXU7+osf4d2F/JV1XmBXX6xXOZoD68eUo+k6oFpIRjm+6IuD99ONOHRJpCp6CC78OFBypbW9ydIg5VTIokqbEHrk2+aswH1UnDw1bOcRLZz5NPW28DJ0gF7cN8ZqOdTPBW0dA5HCzZ2ew/AYymYjahItakXOJYcMA71WeK7RP4mib749iMaZn8oBmiRLv9FAaWCVrochB9cT/xjGfBuSfU19bZ+TnPhr37mBWjH1uzPkyroM7z9XLKhz4MJ32gy7456s/zAeB/ZYkWgD4DAL446qkB4D577wV7vu9QDhg1BbS2varMccXDBpQACJ960l7whzPPZM3eYMst4KU/PC5PpToKDWqpVDnpfpcKbHr4DvABNRPaJwVPAwqeIyhYWVFTcNPig8tAqgC8EyqXcwqaFsgqQKSA1a4ws36sKKioJCIq5zbnoRbGSiZouU/6u6Ygj3W9VKbkk3NBLa+nul6ovdtdJKi98YUlfCeubzQpWfDB8/lk1wOCA3Nx8YF0yL0RgU8Cp5dWKT2P00M2ggEhWqY4VR+MuUTmSzZYwXRAxiwH9yWfDcpaUB7LSmjT9oYpd3/Jwnj+IemXjBcGdHXw8zAOn9rXrg1h4CoFsgamte2twEPOrqCPKaF20EsPoW4Uexw7LdtbFWvST4e98J/hN9/5TvVSXnujjeBfT/pFhlpi7O5Xav3+b7FdZQtoCF7iL44F3+t4vZhBaHj/mOB6uvyXJ8JRz3pO1TYDdzgGAJTfgwWgRwFAWKJoxJ+dX/9a2PFFL0w+XeZDtuZb2KAIeUEWWSsLoIFg0DXxqrPPgU88/omqtZvutCP84ze+TpQ1A2jHWOoxPajtByoDEKJcKhvWAKS2vRU4ayAkgBQBIg+2YH/pEpFAg/qQMsArTKVj3ftPnR5I+xL6U7ZtQVuVFZKaXSumVLKrWQjCDjbUEqWa2Y9qh6Wp9oHXgwOktL8SsBPJ0QNNK8jIXGEpjWtCqIbLAN8qfJD7+hhT8FGhRsDkU/DtQUiWj6c9FZxJ1FY4KSiWlDUOlD0MxP8k4CrAGR1Qhvu05frmpThN5YskPMdjTICfEjgRRMrR8uMFHaW2MgWztHSqA/YMFHVWAvQ9bJoS7q/vwtR+aXsaf9qFgo8/7eOZxgICbQOQfuVfXgsnfaUtxfnLv/dd2GjbbfoLJvVzAjy8jvj1xPpnLF/esV7QKkul3nTttfCZB+08Iv2lou4DAOfTgiWAbgIAl87FmZ/wyY/D5o/cPeJBOEM1Cr5V4ZwwiAIfbMe8/d/gpM98VjX7PnvsAc/49CcLCmh+ZCUVK1IU+5sAkXzAesoY388BCAKuTNEhPo7FKPj0YM54niGQKlTdyG9Ml+T6ApbyTkaQGdKPSuGsLzAweMpdARNF6GyfPOXs91MAYA8EswLqpW1qul6qLxjEzqV+chVtGzj1lDvxMRUvEPT1IL9YWa4RJUWaX3cSHPNMB6+vuR+rn72/AtOGGyR9aNIHpKmEmlPueJL4yFNKI33gEXBQaXrs/aYNOpIP2BbfQ/MBTh/kYwUdjbAWub/0Y5tCmlBlwNQ9B2gjPRPaKqJQd9fo9sIXh+bsBjUFtLa9FYRKSvQc+3jm8Wn79B719nfAjz/5qYYrGeAxr38t7P6ylzm+weFM8oUgf2f44op+ZP1uKqR4DZPPmo8ne7EYrkB/frdHwQ2XX95knwE7vQUA/oPuLwH0NQAQ5slH/nn2j4+HNTe+e9mnbYjCSeqXYS8/QBDgwgMv/FhR7H+79TZ4/44PhJuvv161ePv994N93/++Nt/C0pSvAzJawaT1nFahm0NlbeCUOwLKuApouMJ8oM8SWhofsQJBAefb+/FBgN6autW+qA64k/Pw8Rf7l52n0k9T5Qm1gRPrlFxE3JmHbKdkZ3bd2UDqASADzgHXi+v72Xhd2T6f5AUi3R94/0jFk7rUZDMQqTY9ihAIc1omqiSxB5a46zAljflcZp9DBI++nKSAyYcUV7wyIFLfxWBAG2CwPPsBmx+axvZWhbQAnGgjnHJXU5lMMSPtIDAQ7JMVUsvuTHku+N5WgRSzRRb7o72/bJ/cOfIVNYAz2x9nAmyf3zyunali2k/xBZmDthiPRhBZHmH20pxyezGILCrd/3fo++CY93+giXI2e+BO8KIjvxGv7gmuh5oPaOl6US+e4vyxBS15PvF6sK+DeL3HgffdF7wILv7hj5rsM2CnzsdxO7q/BNCTAOBBAwps2nX19daDg076hZ4GrE3lTrudgpITPHHFr38Dn957H7MdWz3m0fC0T34i19t84E2ovJWCWCoglACCzGErmI1EVQxiGQv4CcBkuMHf5nIKVwAQgkQCwAgUOA5at9P9mvOotvuQ6hcPpx1pVNaCwoiCKhRHdi5yPdELn7+gNSrdrUufNgQBcgWZvFio/irbib9AYN/nS1sDcLzQ5Phw7mrUZcTO+ymAk5TjKaLJR7QyBYw+hSwIyQWmWpR2TbHhYIq+h+HBxcFWKqGujyZTZEpT7g74TvSgNaaUsU+MtchNBbIlqAXrJj7TA79hSlgr0o4dFOBOAEStLwjLg4+nc90gZCX9USiLx3/s43D0vzMxzmWZbqb2zWf+GlZba63+wtHjBPsqXJDyepkuD69zvaXrYYTthlL9y0PfC7/66Meb+G7gTrsBQIr+os+hDjw7AB39Z5NddoG9Pv9ZPyF6etCEqd5jL3gnbH2Xx8M91slpkYICk9coN4FrQP5J9Ak859vfga+/5GVmm9fZZBN41c9+0j/ds9YlfEgbHrDtilBbDhR1AAAgAElEQVQBqOYjzc9YU7jzNZVO+KH7NQ/m6GOKvRr7T27vhxSOvfgH9rMN9JiXUviYGi4PNuBFKGLBLpbSPW06pjiOxnyBc6fswwa+QEPBV5cBshjvtRc8CqTkelA+pKYLin5BSMODvvCJrAP0xiDf1ks3Sg84g4+oBkR8YCY+QtBrAtNIooWoeAaKSpGZUFkjU7F+sIWvjAVAo8quMVXIwLW2fYq0P9TeNSW0tr0VOKd4gUiARQZa96sMiqFAhKjKAGqKKd8MeXT8zXEarCG+uoXr4Rdf+CJ87fVvaGadAz7wftjxyfvrFzDzhWDC62maFzwBpDgS6H2oHx/osx5frOT28IK7Epx31LfguFd3E+Kj/3wEAF5CHs3pBO8FgH8Z/XQAcP+DDoRd3/ImRwHVK/lcft2v4NjfHQJb3/UJsPOmzy2Aa+1BW3/A/eKjH4MfHPIut9n/75wz4U5rLO63awUlAsVQhU08aPEBKqElKy4T+haSaGAb2KnvIbaFfwbuz+CvoI0G28ST6HNFrFOAQe3X4CM60Ddx/sDfGQcmMNVdI9DGCmJrL2ANinbvWjBmmrNpfHEbgVMDrn4BCOMUfUntF7k0dhv2o+M8gyoJQiI3cjpVH/J/iiU3DdCogSYF0rYpRqGEiKm7XF67TxoCIq+Lobi1Kmol38FmhbRB8WnwPRwz8TxXxISrRMOUcinYzHPJqKfTKijV04DOkH5q6IembAQ14C/4UHuuE6d/62j4/IsTB1Wx5yHPeibsfcjBbQoowmD/2X699ePIVFBz9cJLRgPw117csI5OloFrfnsuHP6k0WPRu7N2KT7XT/dUYvnLAGDjak9MsMPuB/8HbP3Up6Sgo5a8h8f+7p1w9h+/C7ts+jzY+m4hef3aq909rVHuK6DB8v32pFxSRYZv/94b3wKnfuELbquee/hXYfOdH9xvz+dEnSyChwIvY7tSSh0fTwp0CDCtIMMerHXQcaG0ppwN9AHNIChArQik/lKPCthHXHozBwuRcaIUNaqIz0E/pv4W40iNh0pw2FiKdgX8U3/E/nSn1Bv6KYFkyUWFXg8N10u438Q7sqnk8gtMBqtZN0vvhiGVTwpvAeiCAqofNKHEDDMRIEheFw46ZHur4jaxQiqm7LH+luJGHpC4pKO3lGAAr6yQ8vZHe0yQRoaVMyTYxbXPwOj1GjCVzuP6kpZfMCSQog3y8PHT+WRlNHSsrZAWju8P09tTHcLA72/ocwecjddDvP7O+eGP4JPPPrCZZjZ/8IPghV8/IkfBixc8ft1qF5fi9gXoA9rV9xP32xb+dtttzTYasOPT/77M+1coU91LhscPKKy6635HHA5322H7QT6gZ1/13V4F7X6evM0H4eyrv9fD6NqrbUSUyAHR2Y7P2pcPfC5ccMIJbhue8G9vh4ccFFaRsoNQ5t8HNCuxttLDtpMpRa2wZkWn26YUNwzWaUnjEy9IDrV+EEtGK9ulQW5vsr8JJo5vZumFYiDgtKVtqr0Q1BPW+wsMxHEQSV+/WJDtpJ9Uf9cUVuPFDm8iFJX1dRIMOk4WgrqvLZ2Spzc56SMq7ZRAUyik/HWjertjIIlTWmzqPRZBYVWmYSoHF3GANcF0JJBJZcdfJn6QYptTOYg9ETTpdgI0/pTylEEvBIh4P2B9+AsAtzHxhXUUpGy3MVZWGgg06kVGv0Dk8VXoh2XoA5oBmrywkXZ52/H7/JmD7Gge1YtOPgU+vO9+bRczANxp8WJ462/PYgpoOIdwOTAUTBU0qICztGCDePEQ946mvLgTZoU4Yp/94Oozz2q20YAd3/P3VZH69T7xHvykvwcfHT2ggEG7/tMZp8Oi1Vdv9gFFxex/f7ov3HDLVbD2Opv08HnW1d+Dp2zzX3DdLVf0FV9ntbunegSAylKkD1T4MAyt/+ij9oQ/XXCh256dnv402Ovdh6RJdpYmp6boEIXPBK4hwDTzATWzGPD0UA6Q52Fhg1AFONOFUnNpqG1PSmpLOiYyTtXLwTDgtBXoBpeHIUp4a1BSbSbBmCnQ9tc+2T5oVvK19vd3Z0pf3BUwbRyLjhdT8WwKXjww+cORKzY0uOH/s/cmcF8O+/v4VdFeT/uilEqpSLsIhxZRspYta8i+HjvZ13M4R7ZsUUcI2aNIqHDQHtmXSqtSPS20qf7mnn27Z+7P5/PE+X9/9+vF0/PM3LO8Z+aea673Mna+kFORYXPmYFJVb/fUgOaWTaDHRtNigPIAMvmohAVwjdiotyMDJ+NmyklEWqg5xTgAlX+c5DhYDKUGSsKASAPcTsAUsrXNIV0bJ8f7anoao18gG9Cl33wLch1nlufKKZ+gav16ySvpB7O/jg2oBchDzndK+ntXXo1vX6be/wV+SKz5xPObA1Bi+0lsQAv+VGvaFMeNH8c2fmNTDagIJ/x4F7767GWgXgUKQJdTlXxRuXr4eNEIHNLsGsqIhpifFBXinc2aY9uWLd5+N2jXFme+9iptvwIoqfBCgCclvYCA0mfSoG6YNiumOo9EACInw2k4m1gmD3y8pUkEB4w6+2ana4BCHb8SBDqWjDQmzKNqjxpHKQe9X+zvoXrY7Iy6YjUYmN72cudtij7AZXA6kmXLngs5h9ZTKF3IJdb2039zmDYumru7Pu5sGXi/F+rmTj/+EqkR434eN8lm1GiRWa6GjLYddKn2S4IhzWDj6XeS4KKlkrPYyYj4h1L1z2TKitSBm2QmzTqS36OATqRKeTuo3G1A5AHk25nJLshNRznYeNK1x0wD2HdEHf/ixYtx+157Z8I7p478D5ofcEDYC14p1cWQ6uvWOLhlOdilhDHTGPiQ/DwM6exhT+KTFP+YTMLTM38DoKX6zX0UwFl5FOh9tVK9ejj5w0kMwAW8ew1ASmxA3/noBqBaWaB8GTQsao81G5bgmD3ux+g5F6OofD0csisBocQ2lENCOoLJ7wEb0F9X/IL7Ou6V2u0dypXDdd99rbgZZfCCVzfIEGCNAjIeQOvciEOAKaQSDqTnHZjeb+MpVLUWAGGALU+nL0sVHJCfWCgaw6nMM8VGNNWGVGNAHe+r6ZxZY3+z1OXJgSjGBjQlrFLo/VhbX2ueF3KcHN7rIqoBmyDeix5C68X9PVI/jMm/RTV6fglvZDtUL1MXQBQbIwdFUUAnngGNifepg1/DBjOkQhTtphMz/7BLIeaSSzmFYS3URhxrSxuy8QylK4BIgl8jzmYBr2zkkjNtcTnO5oCdq4pDDKl1KGB4Xc6Hvz5Dun7NOlzfit5uFPv0ueF6dB1ErjQPMaAZ02Od+DJoCvwHPH6E9h3wZNzcWSUHQIkIdwTwO9/XCEIk8ZlK5Dl99gzsWKmS2wbU4xSwZuNSFJWvjxEzjsWab78HGlcWbdun4cDk3x8vHA7y766NTscXy8YmYZuIWl4yWQyWeoDM77+tx92ttbiozv5f8P57IPfCBxnQEGMTSt/ugDXbgcAEQVogc9527SezAc0h0Ln3QKExsRJg8AOHzrAa6Yp8eflkofoBaQjAqMxbDoC/UMxnLFBkA2gxvbEMc+qBwB/vlR4IZXpyMFQOMDxdtd0UB0hjvLW2O9dTDk5hYl7YgFYFozJVmUiKk5AJLrWNSgOcdN2ZLCjNzwBZFmAaAXhsm1ID+DmZMfuGJdOpxWmjybZon/ORDxBRxorHUZTtcwOegFNL0OmFAdsYG84Qg5Q3cA0dMAoIaArFsIly3AcDPvc5A+pcC8kf7XWgrYtEJczmBV9D2k/FxtNI5+spmYfKeiLlb16/Htc23y0T3jnstlvQ5RTquCTb6FhHsTaeGQCliIZgyiDopKceFLMdDD75x92Y/fiwTDLKkJkAry/493wpgLoZXs6Utd9rr6D27q0z2YAS9pMwnp8uHI4vf3oDKN6UqOL5c2bHF/DCnIuxZuMSdN2ZOiet3fgzdq/TG9XKU9vQmI327tZtsOnXX1P70++B+9DmiMMZh2kwrNYGmSFdZc5Yi51XMWpAJR/AlBvg1AG9HTYrp3SvKj2DU1cI0IfSFRxBgWsE4Izwus7qlMTnqgD4zCbRBPxiTufgLKSvBd8NUlQg9KYoNjnZOOltYfA9FZAq6y/LOOSjKcgRkKrfCu27YWhk+EdClYX54VDBEt1fY5xQpJe1zWAatn9KIGy+EaoQgO1HjhuSQsC2BDfSfDZaDejkEeczAEgp9JcqdV22dJQpQA4AolC6cvOUG1g5bDiVSeZ0egmkp6p8OaARBxA3oJTzypMuyilAehDQ52/6MHX0aDx/Sbaokyc98Tha9joo+UKVSHgsRaNgMZjsYKYfAD0mKmy2mgdc84DnTFfm+ftXXo1vSsYGlLSw/x8ROl8i39JaAJZnQpQZM/cc8m8063uoxwveD2he+fISNKjaFp8uHAEsXU9V8expWLdTwnYS5pM8gzq8gBe+uBi71zkE++58uthINYbLYoBK4dEeB2HFDz+k9qjWrrvi/AnjUaq0qfL0ABZRT0p6FOCJAEQRN/V4bUTFjlpyNqAMqkiTCA2wxwMeDQA5xlEHDrxcWb6VHhsWK0K+JQ5c2TiVlA2ofoDIfhMSl63qykPK5M5PUvbGPHM68SljF0oXclHHOewln8p4O64+VedO8m9uy+n46bN5UwGM23aT9iHMgGZjLqOYzzTGxsmY0e8SSRKAW7PNlOmy3/KGGMmA8j4rP5XA9DltoAFmTpQZOhiE0gsVuL4kbHFDgD+UHmVaoc7XbMyamBP8gBZimB3pvAzTZlo9AKYdGIb264+5n07JhGTOffN1NGizZ2YbUL2/nJH0yM+53ra/fEkzxp0xCD9N8kcIyiQ8O/N1fwQXuIN8KfYF8GGehaW+3vmSi9DxgvPFh9vPEOkMHYkFSp4vl1EnpgSEEhaU/ay8tSbWlV6RJBEwSlTwc5aNxVkdR6Ma8ZCPiAM66sSTMffDj4Ld73PrzSwcU1zYIAswRQFOdSPNQZWoMaU5qITFhs5howIGVEa5ULaDIQYtlG4BEI/8sjBjEYCTx5U0ARdXLatxJ3XmkY2JEpfSnW7fuOQrx+3UJeuJTVdBVr6A1Hq/UOOUZRzzYFKFLJTA/i75mB8Na/NLYUDlpsRsMGOufGT91+uxbTi1DY8DJRXo5AA4LRVgiJkMpTPh/aXCAQWZt9Bd7jJdACQxSZRxNsZRAnIFuIdsQEPpinwlJ0mZO23+aDdR5RkOKDXwfEAVLNpb8gzqygULccfeXYN7vpnh6ulTUblO7eTP8iBDc8nDktF+wSzzfI70EogDas8/2kbTJMIJ2Jlz9UtH9sPyOXMyyynyhacAnEpmPLGqLTFFP2lM8yMOR/d/3e1hQP2My6I1s/DylxfL/sxfB9SVanjimIQNWxIHJfIQALpg9czk5/G73y9t+1KAzJjLrsDnL70UlFn5oiJc/OEkVKhaJJgdywveuUGmxaHMkUHVgGIe8SNDgco96XwzNm1ANdCtAAD/FarhOKFZw17pV0JK+ZoHAgmxlQMFl6viDJRuI/r/bEDpXDAOLE6GOoNphQVY9XUi5h9bb17AH3Iac5jAuICmANRGtA0nAM1iexgEPJGqRpWJFP/e/oBHqPjEluwGPHRzNJhcFZCmMXAqUCnRm3YYYIixEd0OYYMyAZ4SADQWGx1gmgUoi7Hx5GPq+pnFpMF4n88zPi+55mHsXf/Aew8+FNzz1Qyld9gBt/z4naBhdMBZ8ir53G1APessYh09s/+BWLdkSSY5ZchM6Ocu5Nv6TwBXZHgxc1YShP7ol0ZnsgHlG8Fw4oS0kZiosmfWCqBlNWkTylXzDIRyQHp2J8aCaragbKNUgOLEu+/BRw8OjepTxwHkOq7bdS97thD5FpwJMEXYgCblaszm/4gNaKyNpzU+GYBKCPCH0lWgUyiGOoJBjVKlK3KxQFEJ2oDKeUwbYN7xzgGnG9BTgQobUku+Mt3qk6KyTw1vljZOhVwnKc5poY9FFibU2si8gIdtJDHpf8mwPzkCzmgmVXdK4gBIjAWLb+hngHJnojVwlgUweZlQOcPIcNuMd3q6AH/UZJVFK6Dv+JlsT7oAKrk7s+jtiWA4SxDQb926Bbd26oI1P/8cWsZaerUGO+GKTz7ebnfB+21A2YCaJjCqjTIDDNahIRkI6eXuTpdOgI+3boMtmzZlklOGzKsBVCNL4DUAxMOmxJ5yVavitBlTM9uAko36q2Vj8Q65EYkzneQncUgiDwvPhNWbgCJmH8oA6R6NDsO+OxNv+W2oVo7eMOoKyD195Ei8ff2NUX0n7Tl73Juo37qV2GidDJlggP43GU7B+Ejk63Do4lCDfvhNoCLL4PkYoOGgRPvpd4oxAZEvjqgGaJwMXMgpJgeThRDgCaVzGYScn9g4BOPdhuLhhkwnQulZvO1LMF4rH2s1XKc2T0wHRGGK47F1znCBgDrPXB8NHoYp6srBNKAYZYPoVwmLDUzuV27btZTA8zqwCthwOlXCHNQoPx0qXw1gRaSnhn8SgCl35kcCtewMtPNAEXsg8Ob7v+Mlbx7eorzonUDe7TT21bvv4YlTT4va79VMjTp2wNmvvpwA+r/egSDgnBe6CcmRvnHNGgzvQK8gL8FnZzJ0JChoixKsJCn6lE8+QqXatZOVFGsDykFMwoLOnyu94LkqfuMWCjzJ7zxMEwGj5CkqixP2eABzlo1Dn+bXCiWhyVB+N34CRg+KD4G6c8cOOPOVlz1ONYZKWQAMGbCdA1aLQUq+lxKwaumxQCVHlboOFrk3+P9AHFCL4aSCcqqEY52OCublroQdYoBIjCmzAbVsSBXVfymmyrXGRvSQAX8voE87GMSHx0rkqdhSS/mmMdUp4+DSSCjrhB8wchpHJ+NdeFvqmG9lTsxmLFAJhYFxOnUw5slixDg4NJgp1gG9H4btW+b4hR5nChczJ4BkFuat5LzkNecw3jbN9EHxovcymyz8Vlq610te2vpaBwOlPZLjZOPqAEwkRZTxf4whHTHoLHw+lvmUxCxklmePvofihIeHuhnkzDagGVT26jrIYLpiMagZGdLiuXPxXM+DM0gop6w9yVIg1wCVzun1DC8dMeoZ1O/ciW2fipOEuTkrv6/Z9DOqlq2HKQuH45Pvh1Hmk7OeBHSWK0NB6TfFwG7VaGs4Q1qvAvrsei3Gfn8Hzuk02ogPKjfIpZ/PwZOHZSOAjx7yb7Q9+qjsV0NmUQnn4UQhQEuIWcsbsDLAHGDeOENqekULG9LIiwNslbDDhjTNJCKDyQMPKO88MEQfCPK0EdXq+R84EKhAMh+gaZXD+U2+btlPjWHOncH2OZWZBwY1Tqnv0yc39vQ4leGwP+6wQBI8RNp4elXCBqAJObU40n2By2kb81W5e4BxTsDUAXxFOREq4ZCXdtCWN8J5yQIaJXQwCAHOSPnyeK1xTi28L46fIZOFUDoLn+UKj8XnIY8DumrRIty+z77YtnVrBuRCs+476AyQQPR5R5Vwyjcf56+SWSdLpk3Ha8cPyCynjC+cTb6xC/5wQmqY8cXM2Q+883a0OvaY5D03q2MzbyQW6NqNS7H3zgPxJGFBVy+SIJSwn3PXUnvQn9dT5yTulER+b1wZber0wefLxmK/nU/Hfo1OdzolkWs4H9zvb1izON7YtlLNGrjkgw9QrkolQ/X85wGiRKYlDThDgDWLqvivYCOqAp2/sA2ouV58YbXE2spiEqEBdsnU0/lk24DGmkRYDL/yxSiMjWjugDPOBtdvax3z8bPsq4LOSQyw5Wvj6VXdG4DQCURKiJnJB5BqQDGN4dSZUg7UTZVuVOBzXqfrZwgQhdIVhpM7xeSt0g0xcIViqgt141RIJZzmXJYl/JVxMHjxqmvw8dNPxyxfK8+gF1/ALl26uG1AI6JK8Pi+/GCWOc5nDiYuIRtPZzqbSz++PR7jz7sgJ1lleOkwsk98CiD9PsoMJfqytjtrEPa+8nIdgIYATalSyU1IXRoOTIDoJwuH0+J5OCbCfNarSEEpV8ETBpQBUN6WRkXtccLuDzhtQMlEmPPSK3j9Mto270OMFL6VqfuePQgHX0dCWeXo5R4FeKRK3gncg/Jjs8kT2FxneOSGzuvS0p1AxQFYOKjTfsbbeKY6vWRRuReKgYt2KsrHOSzAlAqg7GEC1fQc7oKXAJeVz/5gHxQj00V76D+s8tV0ZV4544impLsZcbNO1fbYtgHV5rqXyWdlegLTq9+MTDagXlW5DEwfxbhkUskzgXInBvkri+uZnk76yjlDSxWsqZY9N9zExPlMBCqZSQ2gaTclsdAyygBkCpgeZC63sw1oaBwLdcNO1IGACtXvfR2Rngdg5TMgxLCacUDlzNFtQNf9sgK3dNoLWzZvTt/nHalN9+2KM0Y9a93IxOVjzU91PirzOMkfYqBD6azsTPM8xOA70qc/NBRT770vs6wyvtCRfDJeAXBkxhczZ2/S6yAc8vBDmW1A3/nhziQOaK9m1+CThSOSm4+Sh9h6Ega0QhkKQLvUkX9XASlr6dX7klCnfoby4QO7Y+Xcee5+VWFWstP15PPHv4W6LVsqNnISMJoMUMFu2imYjWI8E20Bke3lrPIXBZwlHweUOHWl2Xhmj/OpzUfF1lS3uTTBWyTg3F7jZNWTopqPXifhMGaccearX5Wl+cFwM5/0C+9mHPyqdLnB2VcJ8notVTerRNZVgsxnVMByjype3Uj/RKCjm0xEqMot+apALO0mpUiTiVgb0JDJhCJfCeVLMg5oFlvd7W8SMea22/H+w49kxi3khXNfexUNO7R3A3LnejNsbPNhqHMEpALAa2A4Pg7o0387AOsyaIVzEixQn3xLSUCs83IsIPq1SnXr4uSPaFR9AWhCQCbxgh8HAkK9D2FBy+8gGVDuoMTDMrEXzyHB6a0rOuUG9uUbb+CVCy5yV0Oc6MntngYALWqwEwgIrVClKu2Xc4PMkSFNswFlrQzfwJPn1Zv/h+KAavMyWr552niK+ZIns5nFO91pAqMAzTTv9VSg6b8LPq94uckH2LhLXrXlVdJVG82kR46blPg4+w+IIVtb7RJ763uhMjJ8E9B/MkCWp5e76RRjglvNxlRhJiVbw2xMOSy2AHJGG1Hh5KByl3GAx2SQ/je83BnwDI1jKN17QYAKbP98QGMfrNIBpwBA8u5I9wEsJk6oxqyb4JVxtI4DHj/A/bZmTRJ6aWPgym3X5r9b92449T/DA4HnM5iuOAFlPjagoQNeRLph8vDta6/jvctKNDInETXxPdqBDC3RI98WjSTzyHjII0PR5KCe6Tagjg3QigXK20DU7bNXUDU8V8GTOKHtatIcikMSYUCJPeiedQ4VG5PpFPNI94Pwi+taTqJ+JyB0ot35Zvvth1OfHYnSSWGFtwHVga1kWHMDTHkC0v81G88sB4Iokwg6/v6rHN2AVIAe1p7Yq1FN1lKMeRYbTw6mtZ/hu945gMs97FWGeK4C8KvyzeFKzRwZUuda4gvPczWn7zOogqlkA4y0/QzeMa4yY0rlpD7JcEWE67E2QBXolNBGGqXy9WyUor3ZN1IN+EeOQyhOqP/qxxDDaZguZAl/xcabj3NI5esG9CmANtZGNE2lro1TngxngeOAvnPf/Rj3z7tzQi4Xvv1WEnYxVaNQAqYTfhtRJugSjAP66oATsWTK1JzkleEl4nvUiHyySbDMJzO8mHPWZn1646D7hxgMaDgs05SFI6j9J7f95C3gNqBqi1T1uxKSidiB/rR6Js7VAtTrgO7b8W9j9Fnn2v3rCID8NwrAWjv5gAvOR88rr1D6ledGKjbkCMAZEdbKC3iUu6wpfJaP9juzIfVu1F4v9vxtRDngMwGR3haDQWQdEUy766ae2LBM28UGNHAw0OZDiKFLucs9pHGIZFITZtExX5wMpAv4WgymMU9S0p1zUIy3Z71oTHPuKnd1fSTd4uvHAITqF8JmjsiEcqvkKWAKMaQOlXpoAwylRzhR6Fdm+hkbaWqQvw2oJTuGKLcl8vOUz8Fa1A1GBbLxLJQtb6HGIaTyDaXHAtKQ6cRfwAZ08/r1uKlDJ6xfsyYzbtm99yE48bFHKPjM4cAg1/OfEPZKWwf2eiWX+3y9fBzIbZPk350anIqWtXtjyfTpePW4Evd+J60jvkd7k6VMgj29lXl0cnxh4NRPUaFGdfr91jYn5gXvYRwEC0pApRqIngegJ6r3pb9JW1BSthoflNW1f+IRf4Y3juf4Q/pj2bffYt4WBWkSBvRAxoAqjkiqCE4c9hhaHUxE6bjasZAbZMoNLdIEwABkAsBsJ2eXSCBjmyyowN1l0mCkq/2KcHaRFxGkyMfBcIq5GrraMZSu2F5q8WjNtaDcQW6uEd4WCsg9/VAB6/ZySiqxwPNhJtWvevfE5dXk4z8Aq+Ou2nDrRzXjQ6gybYpqi+1hIrMAVwVR0VJEKzZKvvkkPx2qdKXJ9G5wTs37nCRyUBFGM5e0MX+Ws0u2cYgHrHy8LZMHNt7SK5oPRv4mD3wcNeCuOX0p80QAFHnzjS+sFgX8EeP0F2RIJz0+DK/edHNOaOXS9yagdvPmbH56+i/kkkd6ZsAfXo8mg/rpguFYs2kpOjc4DV8vfysJbUmeKuXq4eT2z4s+vnfFVfjmZeIWVOIPqeRoMrXa/PGPz0q8OlbBfjcMRptTTk5+iwqHwjY2IkDhBe9qLFG9Vy+nB6R3OCMRJvTEPR6g9TOg1HTGT+j+xIdoMuMnUTIBoCN++xY3r5tOw/QTAEow6RtuFrRspUo4943XUbtZs+1zV3yUyrgwDCofJyoz+nDokwApL0MaH/CcM5zO8hWGVVcJy/6ZDKmEZjnY4PI+BsNa/Q/agKaFv/IypEzOnnSn6YlrnogVx52oXPNJmV+CueR/MwB3KF2MozpO9nwQ8znF5lmd+/wjoezL1hdJU4MqqVyFa3q3kyxSxao7Hck0R3xNawOklQlAl6pyD6nsM4L79nkAACAASURBVKjkeR9TAI8OkFMCqwuGUwdMOrCSTLBL1rGmD/4bq5gco5jUFOelghww/v9jA2qOVd43HXkPXsB3H3+MR084MSfP93ZHHoHjHrg/Kd06oOWjUWDrJFajQOUTf9PR6o1LE6dtAixb1+mN1RuWYMIPd6FlbRpUnvxbJeaOaDUEDYraJ6ZCv/78M57a928udFUSfyO+RxeQFU4MJn8piRpcZdZt1w79XnpBATFhpyTiiNSwqD1e/OJi6QWvFk5sPeevpbagJDg9eYhtKPeMV/IWlauP8zq/mMTvJPvNGec9qwFPknVexbXY5Tfi+o6ECd2n7GtY2uc3WgpxRDKckXjxNRo3xsmjH0ed+rsV/KakOC/6wgJOi6H+fzagbKjp0YXLR4CT0JWOoXSNIaVVORlQxQbUlUfYqArm3SyLATkLwPF86YDT6VRkMdA53pSUZhrBEV/K1ZqJPES/s60HVZbav5VxS+KoKAcTDnQoRODAUYZRUnx8EuFaYEmJG6mmWzZnWeJ7slmqAVqvd7VhQ6o4E/Hu0Hbx0mjh7nAyHmYmZAMaSk/ztud9Ddl4htJV04d8VOoGw2mPqcJUs/msmxoYpgVO5zA2Bqxw3/t8nFIZTOuAYoyzkG+601FBwwLlbQNaCvNnzsJD/Y/Bpj9U8FmfUqVL4/IPJ6FGo0ZxgecBzJ3/CebN/ySZRbs03htF1RqgWlHDbOskQ1QJk+Ek0YE+XjACXywbi9Z1+qBXs6vxCSPtWtXpnYSxXPgT0XrTWyLJs1fD09C54UDxTZpy3wOYdj8l57bDQ3yP7uD7Gxml8tuh0qSK/q+9gtq7t6YMaJoNowJ4XvryYrSudQjGuzzi1ZuQeHgmEqDe8ITn/bsmCckEDDp/lAU+yd8n1lqcAFAVhDY5khiAsscHQncCdjykAm66+askowQPeTA30Sph2jYNsBQA8FBmUd71zuvQwZfi1MLaYKazYpLdTgIE3uYYQKQeVMy+GkDDyYzlwISKcjxAJgsDl+a8xKZVlEbAB0q5RoFtKG6ALMfRPlzQkaXj7bMztZ3s7HkeVplrANkCnDmMk5AfX6BqRFFj3qRoDtS+0PkqAaWZFvpWCqDpAY7kfR2MMqYjknFLD+vECvde7Rli1DIwn04AE1YR+lXucYyP5aQhgPM2bGPjpgMzm2F2p7N8EQHlkzG0rrqkMyMUpSAnW9+C2oh65CzGM8d0tjCCDHTwQMDkGLMejAPD0m++xQNHHY3fVq8OLVNnetfTB+Kwm29SNBJuG9BVqxdi5uwX8f7kIQnYPPLwu7FLo70Nb3//gYLPE+07oNiautKLNy7BF8vGYcGaWdin4UBULVcPHy8cnvyNOF03rNspCVk59vMbsHTz17J/xByR3CLJwGeDqu1xZOshWLNhScKWkjY81XV//LpsWU4yy+El4ns0gu9DP/xRf9McCsnplXZnnoGu11zlYJD88Q81FTxhPDm45I5I3BbUVMU7WnjNvh9h0Pk288mzEgb0Pzt/ixu/IZ5H9Knd/Sn8UmmDLM3lkHQCMaoAehZdjm4XXag7JcU6vaQBFQ0QuWxoC2jj6bLR5Rv99rLx9DB0HCgJkGsBJjvguA6sbNtAkZ58d/3ptgmAwyFHYehU4CJAX2gcuZy3i41nihOgynjncXOVBmwVgGyp7gUDLE08uE21JscswN8znu7yFIrVYLhzBqB8QxY/VaY0FHfSfXc43ZjYBs23SQsIZkwXwIG/p7/P6+RMV5SzUSJOQ4VpMaxxgDMvwBp7s44XsOdzMYAqx3zKMeQUAP5ijpS0SYRyMYBpgyrmTPKP9KtpMwH2FIaaXLd5T+9Dse6X3JS61Rs2wGWT3keZsuWEQsO13t6bPATvTRqSDC4Bn5deSEktp6bAtV7V9ZZmA6qM838XPImPFlB/8UN2vSZxHvrvAnY5z+pNaNioC/ZucBpe/PhcYP0Wek05eQyMREArsfucunA46ldtBwJGv37pZbx35dUS35T8vw4B8DbfEz/4wzxgv5Kvk9ZQqU4dnPLfDxjDEO+1KxyRiDc8uYpz1Ubd7pOHZWpb08t+EhX8PaX/jTPPfza1u932eQO7rK+MG7/tmDChN+82HTe1UHTvpj0o95QnG9dzpTDwkZHYdf/9k6lnhe0JqQhDzBtrOY8DagEyzkIGvNwpsxlpw8nr1H6GbTw1pyzRbw/ACDGXoXQhF/qPgjDQ+XjBZxxHb3ingOkDB3Kmra7OQutMdq4MaCJXz8HAP8/5eDCmWx2nNAY0MN5ijFUVebSTHvuypxy0uJe7us6Eqp29p7IXtFu8XIXRVDYY/tEx2TfhLKR4d/PS9J9MReoBnHIL5Eyeh2n1AtdsQEf0wwmIVKDMpMNeyNfpiANbyS8ZdSUMJgPwfLNXf4bSFZW8zlSrJgsUUJrp2nj9GTagBQI8tB9svpky1JhSxzjz/DkwmDHy43nUsFhrf/kF9x5+BFbMl74cWTANWefnvPQiGnXuJFayuZ5WFS/Ey69fnqjc+TPw5FGJ2j2RlIPB1Gw4AwcHez3RF0Z9cSEWrJ6ZVLlHnT6Ys2ys7BrTABMzxUTNzn1fiDaYOGbvVk3kJeDzyNb34V1iCwrgiFb3Jh/0l485HktnzMgirnzz7gngc74PETeoY/MtMcv7vR9+CE17HZS8Ipkh8sGwASnPs3DNLIz//k5qB0qES+w9VTU7oZnJw2OCOhpEAOiM4UeDOB6lPUQNT0AoeQ78ZScU77gRs4pW6K+oqvizWBL7W/kqVXDqUyPQuFOnsE1aoYBKyKQh3/SSsAHNRyWvEFa6ytmw0cyJIaXjqQE1h0kDz8MZVG6ry73crTK4ajcVKMWbpjjLZ1ORqpDjD3g2KGWAUTk46PVJiJvIX0G8HGpq3v7OwPAZVPaiX7FORen5RHM9648vdhXIqx8APv3SviMmQNVUk6nA1A1gbbAjbQp1m03aqjhGJoPKnXeWMWucuXICX4MBtUE3jZOqOXmw8rWNuFBAKI0JLSRDlxOTaoxXgNGmYysZdPG7AocFINJk6lAJs4nMoaY5Tno5NuDm6XT+RQByJ4PJ+h8DWB3yJcHm7z/qaCz+SlE7p+7wduLfzjkbfQZfy9YNbw8fF4Co3O+5f1/rxVsGz7M1ElzmIcDpSS/euDgpoWq5+nhuzoVJCMmEyVTAZJJBvXiH+8KQPAEsxFXwpPqfJk7CG2cMyiitvLPXArCCf1vvBXBJ3kVmKIDEBD34gfuibUD5xscNa51VqUHozZih7IX9dj4dHxy3PKqlFuvpeouo4sktScRLnswZilmTp8yOO+L4hx7AHr17J79LoM03Rp7T7dQiN/QUlXIygXNMFypP22ZOY8+2i9NLvsxajkBGmDyUcODzFCaVzw1/tAHuNR6w4VQAp8V+qv30qvbpTuQHrizda4LhSI+w8bRtTlNsOKNMVPR1JX+j/9LDldEdwCUv8z0RrUgcfKS3ukZ8Kt8JC4DyjYnnUZ2QUoCLAHghm8McVfKkOU4AkuIEk7yThfnM4GSxXVTuKapcfjEA91bW5UMngBvgxdqaygOG7iREJ4ZQSZcEU+0qn89LjdnM05Y3L8DP5BABSImj0QP9j8FPs2ZH7euuTDUbN8bfJ76L0jvsKJITgM+h5TZg2MjjNeaTZGzftj+OPIwGuY8G/No3wD4QzF8zE6PmXAhyeyO5POcjomZ3AUoCOH9er98CScg30yyR1KcQdhx80vW7DS8e1R/LPv88Z9nl8CKxZUzsA/h398o//vCPHArK65XTp36CCjVq0E2B7QwxKmESjuljbvvAW8DV7w7Pd7WRQ9fchnNvYd5gEa1v0mNU4hXvfUgSMTdp8sdtSY/Zuchmfsi114CcrnKNQ2kDV84v0fqi01nzcnV2kQxZHDMWVNWKjdy0o2SA3EiXfTUAt4NZc8bZ1Lyn2ZeWmyvwwtPCWwmmjMs9ZRyigJLnfXWcIi4a8I5niPHmiIodMKIYTN42MfMyAH9Lfh45euSszXVtvNLHIwG47KDmNIkxli2ft24VfMRHI8miM5gcoLrCL/Hc9CeDgXx6pgJOfxglodJP8X7X6mPdMtsX5/2uqGAjASlXVUaF4WHz1M3M2eGcNHluL2ZTHTcvsA3b/Grjb6nSszPVUeF+2HwlK9k0aZA2v7acBeAKMN00X3bnMD6O/GCUqLINQLpqyRI8PvAMLPgs90iSxOv9gjGvoWHbtt7wZe9OHoJ3JxGeTn8GnvwcmnD1u0fjMOmD+1BUtQHatu0fjCZBmM+Hpx2TVNKn+bUY+90dtEIXqFQdi8i/iUZ49UadJSVEXIUywvmoVe3e6NHsasHYznpyBD66ndUR+2nLP9+PAJqp3/OT/vjDyPzLzVbCftcPxp6nnuLwimYbSooK8YkZxyZGuOLhA8ANb8kA7notflozS9hOHNr8Wvz9gSXo+GY82ifgk6jiU0Hoxj/C+X8MwBOknrSx84ATcPSdd4BM9mCYGEMlqDI0EgSmOMvEAvocbEDVSSPC8YTiRxaKMcsCYP7CNqBchoJ1C46DckBjE95k7PgBbnuo3NMPFjYglQxn+KpaJ0AMAH8xJ5WDCP2bG+BrgFQB+Pxboq4xeUyxv23cxDrtq+djQE2AajNttNQQE8Y3aVFeLAPKGu0DnGLzt4CwH4g426vWExtOKTXuIV3Y3vidGoMXsE1MYeg4gPcDZCYH741MSjo/SHO1uTJhSC5dhc3HXR3/ULxW4wDwf8AGlMjsh08/xbDTz8Svq1ZlAx5G7u4XXoCDr7wCnInWDzp0fK67dRdnHbcMnivAHFHR84NV+SkzMH/+J3hu6Sh02tYc/6x3PeZ1aISV9YqwaqciMWB0/OUEeYar283aCAAtKicdi0g6B6UEeH66DNilCmVDOegkebhzNgAOPsmfSSD63Sscjqe79cTmX3/NS345vEw8toiDjCDPuv/xh3dzKCivV4gz0oAJb4MEcZcMKG2VBrQ0QCXTh00nIHQJvfPdEfeTnCDa1OmTtJFvRVce/TCqL/GHZ5i0aQnO3TYN529pivMr7i76N7DdRIzYOQVheq7pVAXU4oADcPKwR1G2QkWlTbZK0H/XOJ2oqenbgTHzM6isfSHbQxWQOm1+IxlQi/mU46wDdXM+eUwO2Esk1QR4yRwyDgZOp5uCXBCg2i561gK3Jc3BxpOvB9HLUNglrwmGMR+dQDEDQ8oXS4rNrvrRsoGwHDVt/DzjplSnrUdJDFPGJd0JSUFoto6e3QUvCFERV5DXbbJ6QoFrMYnyS2IxQmk2hx5AygGmy3ZTpnlsSGNvbskDcPI28EDcVjuFytPPrGn9iFDlum1oHUAwRXXvu2hAHCSyxHNNC7vEpkMUY+0ApFK+0pvOaYJhqZYNlbGaLphQLjP9Z1Knw0ZUPaRFXQxQCpgw9BG8fsed2LplS14YpNpeDVDqgFKJfWfTxvvgmCPuQfVqDaVN5zZgxuzRePH1y616dm/dB3VqtUjif6pOSWrG0xa0wPBZxD5PPnM7NMKqnaphZp89sKpeEebV/A1VyxI7PuDOj5iNqRrphyQ4HIoSoEninxMAmrCc5WioJUf4yS4NB6Jlnd74atlYkKvNSQim7+9+FXOeVcJL5iXJTC+TQPDHqd/yln/8gQav3M4PuRXpbzder20AEjwogEZBy4tWz8SXv7yFBatnYQ05dRA7CCL4TWWAX7YArWigVXLr0fG73y8BWyngzn38lgYbt23BjUdWxKU3XYc3djsWZ1QkYpEPcUyaVHMJXq07D3OqrsLvpbbKRGL7WRkA8YMianmP1n6nPXbH6SNHokqtmgrQjrfhVAdNB0QBoJIPcC2U81HOTCkVsz9+pJHORsUbb1RNZxs9mWkq7Ex+5wfTlMDn9OAkVbym6p+Pl2Ao8xmHSJV6oQ8I/ECowju933LuaeOUOg5p0SH08RRzPgRwlbXK28edwlwHN55d9MsAqrRXsp25fBpVJx2hQlTmlV8lr6vw0xnSEANGK9RVprQ3EgCz+mJtDpkwfCpeXnZuYZukpEX7sjCbToDI+hvySs+iso8F/o728PGw5WPY4ma5g5zNK3lAoWWZDKt2gBGWv1w+fF4Y80Ed70LZ8saGx1Lkt/G33zDykksx6403c1mO2js7lCuHC994HR98NwzTZo1O0qoXNcSgU59HtaIGyYedrJqXXr8cM2a/mKk+Ejln+OwDEgdmcpnNLmXoxTbm82OHnXFPq8ko1+sUTCv/NT5kYZYSdrNxlXQnawJSvy6mEYFSIv8Qz3di9/nV8nFJ9SQAfYMle+CV40/M1KcCZibxqy4V33XibEUwdgEryFTUUaOeQYO9OoujGNlAnQwU2xDWblqK0XM8tyKduAQYXDMBoRSAPqCpvO/ch4YfcD0j13+Hvac8ipeHj8RFwxehQqkdnPkIE3pf088xq6rhFa/mJg5JJKoBdWbTnmoNGmDQqGdQuykNvSoAt8LAaX9nbwcBp7aBFg6Q2m0Jh18SV3QqAE+WI9/nKmNzvOnv7P9CLlQQ+gHFJT+eTy3F5eSUMV0dB9Wpx1T1ehg32W7WvhCgNMJopY6DMsMomOa583EqMuRoAcAUOSvjRKE9nQiaDKxxjRkPvZykl05gqoNia50lxegAU52DUnp2OULUHEg6vxL0j34VPE9nOTyMp3w/BBDV8nTAqbYjpNKPBaSWjSmTQZTNYWYGNaBKDwFO3jZjPCgwIwwqTTDZaI0RdKRTuUpVu5tBdYxbQYG/Po9swO5Jd46XQwZieqqw1mXz6wGsoh49nc9JMb8jbESXz/sJj552GpZ8k6KJTFmLahKJUnPm00+hUceOybhPm/UCJkweAhJmiTCg/Q//F5oy285hTx2HH5WwS2lVEOB52sIWIoZ4txVvYJcBvdBu6gpcvJKynK5nYrNfMPC42ZhXg924SNhN8igmhcnvBJiW34GyngR4EpW7eRMkZ0C5Kl6JFsTV8K+ceDIWfRLvCxMp1thsxOco8dxSv7lEL2/HGIgtMo989Tt1xNHPj7LV7oENmtx5Sm4B0GxBHy0GvtoEXFcTRQ0b4uyOL4htr8bS1bjy6Ee8LX12/fcYWbQcN6xrin3K1nXmI/aghAlVn9JbSmFrGXOrYTlI1kk2I0oWwMD/jECTvUjMMR8Dam/cfNCSgQsCmIAqNwtgTVP1xgLFEIAJpTORxjKbUba2SZlUzn4G1A+gqHOLCvjovzVAnUXOGsCmHZYHlEB4ptB8iGSyxXx0qsIVABgar1C6sojofLZNJfT+8/nM5cIRYJzJhD5KDoAqixOzgttWuj4GbvzJJgR3QmLzSo1X6AIqvHwTANIA3n7nFVU1Tcpwq2T9zivJO0nlHmceDYCkXbVJexDrtMTrlQAEDAh6VLxMQOGwTYGA59uJ4dRU7l4GVL+ylchCPXBogd0tJjTFKYiNBGfw1J0p/oAQApSe8RbjRNdzlEo94gDx5cRJeOLsc7BhbYpDsHdn1xOK6tfHWc89i9rNmllORxMmDcH0WaMTlfzODdqjdu1m+HnZt1i02HZy4rclHsiA5QEr6ieMp/rcvG46Tv3sRcybNw+TDr8cN1aml9sQVpT8d2BZPf/A42ZhROcFtAju+V63gs6Ekmg/5DFveyRAlIBSEoSePAZ47cKu3vzi+Rfw/rWDI6VVItmI/WcSuV/dJy/6g4G+r0Sqiyh0/8HXoe3pp1mB0XkjLUZHafzb39+Z3IGaPMu3ALevAI6ugqKDmuLsTqNFJzu9+Tn636YEcE1pF7H5PGDFTiA2HOQhoPPm5jMs8EnSqm7eEWt23OwvzQxar+Qc8OADaH/UEcmXh9ua+W086Yup6dGB00MMqQGiWJs58NWBlw0cBKDQAJqEAL503j+e7naqcTBlFjNaAhcABJg2CRQD48Rlqej4LdCaCCJwUUCBAKdm2pAmRw+g1ACrMd5yvuZ+N7wO8P3hslwHAfMjx8SqrTc6K21Vu8mImgs8ggDlzu8OJlShPDnAjIkLykvyMqZuxo203QSa8m/53+0uynICJSk5m6GLYdbyZEAdql7eXh6XlQa2p4/+03YmcqarzkReG9GQM5FxUCgoU+oBlDEHjBxseYV8+dAzhtN06tLAcfKSPQ5v/vtevHn3PSm7dXxS/ZYtcdaoZ1C5dm3PwW5bwoI+9cIgLFn6pVZwRZRHxY1Aww2V0G5NzeSSmnnFa/FKpRVov6YcTqtAsYL5EBD6dee6aDn1ZwFA29b+BIMHD8aKIa/gnLm6er7Jte9KJpSzm9y+k4ddirhyXG3H0a3vQ4Oi9ti8fj1Gduu5Pa/cNMVB0HUj/kf1G1sPwJL4oSxszh0qVMBJE95G5Xr1DBVr+lWBC1bPwOgvL9YbQxhQ4gDWrnHCgPINstPYeADKA9EnNhwV16Z6we+yrgrmVQ6czFJA6H6nD0y88MpXJkakhko5GlAGnJPysT2MZM62W+DzAjgfmQBXhbROBjMa+G//ceBzRixmxWlIgGK2Qng/Rf+djCvLlcpgGoAypRwxp1ljZJt04OdWpSuMK6/DeRDwA0g1rJLrggDXxzBps8qI6sQmI0Y9cUCV9xiBGamKV8LgeACmBEgMUJQwQ6rasGrAywE0OeOmgbiCARydUbMAjrB1jGFQ5XZhgc6QjWhUlIHtd+WmDegF4pP2n0xYuqlBijNRUkSMsxGd6BbDGgtYA3FCVy5ahOHnX4gfpkwpCNjYtWtXnPbkMJSrXFlGl1DGm7CeCQM6m9qDhh7CgB43sSkGvPkUfv75Z3xy/PW4vlzb0GtJOgGlHZ65EXvvvTfebHGsBl6JOr7buSSsjvIQNnTeWoCEmeQqdm4D2qSK5u2uvkbsP4nN59qNS1G5XD2sHPYZZg57IqqNJZRp6B804fm+b+7rAA4roYqDxbY8+kj0vPufjAl0MXRsw1KcWT5e8CS+WPYW9YY3nn13Ph3kP66K7TnsI/R8gt7ZGvMEPd9ZIYQlTfWQ55WpNycZDahcqyYOve5adOrfH6VLl05SLfAgNjbmJa6UoeX13WUuNnCPSlmxHRQ2nKwO9aRCvcSZTj4HL2wdgKTc1KOq9tNuTOJtdAIcF6CnL8QxzTagTJg2hbHOYkJhjhM58ecex5P1I0vUAS9QlLaiLlW4BtwsORvyDABXP2NqAFJ1XJXx5yYTlkpdAX7yQOEYP3NOq+1NcJ3aDo48Y74Ydh7Kn3FgKQGr6nxC3jKBEC9JqLRVAOxl2MIA1qkij1T90namMGmxXtuJeFNUyJ50TU4CoHsYVCbAKBVwiomD36udVuAanxBDGkzn81i1Mc3FOSwKCBr94HIT8otIjw6L5TDhUMdJAaQfPvMsXrzxJmwsUIigtn0PxYCHHkSZMmWcNr8TJt2LdxxxPkOrnhBUfT9vg8qXHYXJL76BZ77QVepp749Y/y0+q7kFe64oY7GnGgvKCyEglFytaTocEVtPEv+T2Ibyh9h91quAVonn+zj0bHYNai1vjOcOOyLUpZJOJ2GJqDeUoYInvxO3qKdLugVp5R/62CNo2oNEhWIq6bQNmjFz5IrOL5a/hYWrZ2I1A6LkvlQSB1RVrR1z+9hMMUBJG4KB6P/IdNO3HTGs4ddYWPFX4HcAJC5oJU8vibe8wzGJ5264Zxsce8/d2Kl16ziVfDRDGq9yt4Fv4ErH7WIDqjBcEbaJpm1myAlGApZ8AWtIzoULo6UuYMlsUqSmHxj4YrcPcHYZCjBPBZKuKAGqiYUEbmI+RTKgQZU7/3gpnXSOn/qViwCw5opVZSi+lgoQVHzEqKmmQ4XOy1RZIvI3+bsK6GyAqnq/0/f0/JptaZrqlzXEdbOPl7mMdRZKyk6xIY3ymqYNtACy2u4UoCNk6lWlc29wGbaJv6OrgUPMcijd6IdggPnfHemx3vRpAN9gzPl4qPxk0hThTJX9ACDeZwcEp42pGK+ALa6aT5m3a375Bf+56BJ88f77aTAhU9qB55yNvoOvY/NLH4eVxQvwwmuXpToZXf9de9zanN7Dbj6EBZ377gmJPSd5TG/3vr9PQreixrjsV3ccUV9HNFtQNSRT6LpxI3wTYUAJ+GxQtR3eOOsczH33vUyyK3DmYhJoQC3T/MaSe6hIJhqo8k94au7WAgPG0RALFhCKUAWv3rg4AW5FZetbAe6PuW0cOr5JjYknblqMq5otQ5+vtgi7DPK3BystxAW/NtSMg9OYUD4BtTyE6eSELHF8I6Yh3MzDuK7TJWISrL7LgBPQ95qrUbFaNcUJheY2mTsuK13VyPMqPx13mdsyZraHrGFmOq8/+XteTFjo6s00Fa/BlFlAKYVJs2wcswNOFSB5b1wymDQnIPR4YUvAFnA6ilgPyQHMYEjttcVmlMO0Qc63NG96Y14a4yHry23cOOMs55tejijfMw8sptRYdGJsrHZzKsr1k1uOSoZTYzoN60+N8VSKC4VhEpAsViXvYcpIl1WuUFPdptkaclk5Ve4hr+ncr3JMgBIDOpaaXBm/gtw9nsaAcsAfit9ppHN5WyYMMd72bH6YTKkskw1YLOMcYq5D6VEHCA8zzsaK29r6GeltmPnmODx9+RV5B5bn04N89/rdcTv2OeXk5E98/pOfq1YtxNTZo4OsJ9FuEltPQkT5nm1jznImEVD6z37VMHToUAzs2w/DZ5Drz+OeZ/degYcvbSnDMqmvkaDz9SrKKzgdRRLg2bp2b+y188AkdebwEfjg1tvjKk/LlXbKDpdOLjs6Rc1mHfIBDP/DSeu0cFkll6PLxRdhr4sukCxOBps2J6BikE1lQK84sSruvvtu/Kdmd5xarnnSmRsH1cOAAQOwZN/LBQBdtXUjrtlpIT7/YQ5a7FuEiTUpsjxwRf3ESWnpom0Yue4bXLFbSxAQmjwue0/CzBMgSv4j2SIiSRDw2fvKK9D15BPpDUqcaWSit5kllQfKYEvKy2O2Cm4ZckZaUY+ZUQAAIABJREFUeitboKpA42QDDhVCFBCYZgGusU5iDkaaiJdUFTwgaCYScn1Z45HF+SgHEwneXqHqLlAgenVc9bmTcmBgwEvO7HQnJNp2G6DKPlG5igOUwYyqXu+uj2OuXz0rHqjHmYiXrzKk8qYU25tdLYa86wuzFJvPxZBqDKEFhD0qcE1FbgNR2tYUVTwTBAfucap0+6pGCbRDjJzCbHpMIkR7nQBRBzj8/JFroPjoA4JzPHIA/oHx0uSYclNV8MpNx8Fi/dq1GHXtYHz6YrZYm2lrcYeyZXHKI0PxW53V6NzuGKFxWFm8ENNmj8b4SHU7CSLPTezE/m5U7AOgJBsBoSNPaoQdahVhn3/91/J69/Vh2qFtQFjQOdy5Ws3IL94hcUINT3cBPBsOZE5W27B01iyM7ndsrp8u7b1SxIQh9+D/JPg8ccoRj+sb2/uPWKVxruIF6ZK7kBPfGouaLSgwtAER245YQmq6ssGcdf6zaDpjAYjtRZNXb8Lk18fh+lH0Gi/yt9NWvY9bTjoXN7wnA8xfs0cx7hz/PC5sdSAeWL2b1tg7tnyBfpOfwD/+8Q+cMm15cmWneHw3I5EoDIQNZVg1RoQNdt8d/e64DU06d2LeuzqnYwMUvsl6ACmrNOpO+BwAjGwPAwJeYKuke208w4CTQw534Hj6ZeWAI1Y1H3N3uB7myW+z67fxpDtd3DhIW1H3mnAz11reKFvRdKc/DtCEPLWPiQEkLYCvzktlXFRAaDHUhukF2yh1GcjPmAZsWf0MjxomLbIgH9C0/m6Ux8u1fjoWtQri1GRTpS5gDG8ee9FkAfk4mDaIQRW7Clg0k4FQGCba6qxhlug7KmMXwZTlcxUnF25EXMlEhey4mUf2MwXQsnqy2ogWBJA6TCNUOdvORnTianNIA4J8YtOx0g8c+Y5XOvD/6oMPMeKii0HudC/UU6V2LZz2+GNo0rkzVjDA+f3cj/HDfMOxh1W4E2qixS/lMKtoBYp3JPZz8iHqdaLlJI8rBKPrpiOzH76QSyQfSbui5Qq02VoFp3xbVqjwJ5yxHw5qdVW6SHhMUBILFMA+DQeiC2M81QPDqMOOwPIv879nqHTFitj6G4tTmn2wSGwoIkgW4JTvBe6CfgKwc/Y6CvdG05490PdRErNTt2nTwVZkQHQGQM66gAJQMuj/Wf+tUL2TVhMAOrX8OjxUqoPoxI9b1uDNwV2xefNmdL5jEvYvSwIFyOfcfX/F6VdejF9735KcbFR70d0r9sFXD7ztviqsLwAFq8ZIjYCUTv364fDrr0OVWpTKDwamZwWHwztlU/UmdWsGxKFx4IwTCSskGVRejvwpDxY6Q8Ynq3LwiHVK0vIZgNwCSAaAEvJT6w97uac6JTFjQbN/HNBFA1LnwcwhJ0c+F7MZlHeaSYxhA6yPZ2z4JTsOqwSObvnzdWN6z+tOSinhldTxT+alOv4qAnRDVB8e1dez3MClit5WofJ3TKBqAVQlcDqRj63Cl0CSlCkZRFqDLN/IxxoQBZBYxyX3mQPjZtUnS9Nk4QBKGkAS5YQYTtZ/1kET0GsMX1AlL20p7bb4wzZR+RuAzjpgONJjVe1RqnI+D3R5y/5HpEfU43UyY3Nw84YNeOm22/H+E0+KWKEx+2AoT7N99sZpjz6CSjVrJF8s9YBA2E/yrFy9IBmFyr/8ioseX4xG0wncsf093v+4rxbXk0TDMVXxp7zaHAdv2hkDKuwaapoznWCRh/oW4e4nHsaFAwbigYn0Fsdnjq+LkzoNy1QmYT8bFrVHq1qHJDcfke/D+4NvwOcFum6zdLly2LpRB+gZGvgagCPN/L7DPwm6dVmGwkska9fLL0On885RGNBIRk3dEDUGdBSazqCTLeYh6veBqyfh1AotcFR524iYhFJoXKaK8GC7ebfpuKkFMQAFOrQ9Bh3r9Mdz512AtcuX69URdXzKdZ1pbStfpTIOuewyHHD6QJTegXq9CVAuNlQPkGIFBwFpjraF+uFAquztwPG0If74k450TVXKAbDBfOXgnMSd1CzmzKHKzUnOqV7ucQyo6lRkyljKMY25ZPKMYkDtqARyjhnzijVGtsmR7jxwGAcBMS/5uPMVkH4g8LbLWEBaOCVlXLkVp+6yJddT6BshnJAkntTYI/V9g9AUSZZqXo3b5ASY9FUTyKSrfKkcORPJGTIdwHqYLgVhqZBFAywRAEm36VTaYzFu9IMWpXJPZUp1QEplxmWn/ExxWkreKUhYpozxPzM4G1nzQGGcpQ2tW950PnickbisFKclpwzZxPaOl5G+dds2fPrSy3j1rn9gxUIKCAvxkD2t50UXovfllyXmavZYs/nNxrPqotU464gHRNU87CL5g3qNptm2Uoc9Jv50wPKdULtMV1xzzTUYfdGtuPPHOjl1JVHT96qGRZW24upX1iQs6JP9K+GMvZ9LLa9qOXqzUlH5emhYpV2ybshNRwSIkt5++dLLeOeKAIuaocV5MqBn/kFqWvGffAB0LwB/2j1NqkwOvPlG7HnySYI5k5uOqvJUmLEUlf3V/R5B9SUld+MoOSERmp787FGjB7qf/wTW/fILnjv3fMw1r70iZHQelzrUadYMvS66AJ3799euGnXJh9vecVWvW4bpzkeUobMZTK2sLLaJGRi1EMDx3nikMlwhQGkAEwtMs45y6ORkDLUDQEgln4c3PFsg3LlIOkUZdWYZj1gTCANQUrEo6y/NZENadTttME3bTSHjwDjy74V5QDCdlnTDFfmVMT+C4fif9N2E0eSAkRdnEqdiA3Z7yfsYT6FiVwEQk4MOBPQK41TyChhT2qeWa6lsWf9ib9LRva2lrG3g6mHiRH0eYKyms3nuZTWTjpGJ6b9RSgA5L0OqAxibKaYNigWsHJCn2dyKAwPvK63BUJFzZy1Wv+ZqlvGCgaiwTRHj4TkYzHnvvYT1XFgAdbCKESoWFeGUh4ditwP+xiSkyMnh9FV1sQ4+SW6uXidhlQjz6Xs4AOX5iOZ0679ORosWLfBl32txVsVW3nezJNz6j064ocyNqa8QALp77UOw984DLcC98vsfMOrwI/D7hpwZS6vuMpUrY8u6dVm6oeYlV0suM1/2AVCSbxaAuKiquTYp8r2D7/0XWh5xuMGEZo8fedXRJQtASXc4C7r3xiY47DZq6EmMdifc8y9MemhoQdUNpOxau+yCgy48H12OOQZlOCMaAkJM7lltD90MZ4TNIAsLZII2DjhcwFYCPfrBowDYBHVuxs0LSEW/6T98gEcDMirA4u+r5aQ5J3HAEIzLSuOK8pOEE/wmyR7mUB3PFMZVU70ray8V4Kcc6GybW49cLQDJK5fxaJPxiM1nyN8Emj5GUxkO6WvkcEIS81Iz7rQ/VgoeTPmSyQ3b9pKXAMFkMHmBEqC6N34J9OgbEoRJYMqBjBuA6TWIMjTmKi1+o2ypdJZKA7gewGkwZXpflL4pjJ0zDzNxiWJQ8wCkFAjSAnx3ySftiwK+IYbUkKc1zvnL2wTvEiAb88hkkoMM6jb89MWXeG7w9fjmY7cNZiQMcGZr3L4dznhiGKrWres5YBjrZhvQ9bHJ6Pr45KQ8QhYNbDsp+Tl89gHWVZpqpZxcUu96J+mfbl6Gl9bPTbSkriu8P9q0FJfvtAAHbK2JK39pgBqlywW7/NhDA/BUrXfw0YInvXk5A3rMHvehalnCekqm+6UBJ2FhAe96L1W2LCq3bYu1U6cG2+7IQGI/9XC9mAZASRDNAvjt59Je+53Dhz2GJt27GQ5JDIB4VYs6QClpBpS3mtuCXn7Rh6he1FAwRN++PxEvXHQxfismka4K+1Rv0AA9zzsH+wwYgB3LldNtNDMAIC/4YQjByfwJQLCd4oWK+ug/UgGUZQNq2yRKYOsJ0K+Er3Kq7NX2FCwuq58hdQFJNyMbMx72AULK1JAHq8SeI24GVB0b+m8DQBuAU7fddJmW6GvG6+2ulsv3T0v17le1C1kKxKrr2H3xP0WEEvM9pdk248kNAXgme8NUcXDQyUgvxnM3PM0UA0zV9uqMnIcJsxhVHXCq9ZoqYpGmghxmxJo1PqhVlsMpieeRLUxzOopkQDkDacmBy9wA4EzAaQeHVKciJTwW7U9oXHJnMJPyRXvDB4lfFizAy3fehSmvvFpw4oW05cBBZ+LwwdcJUzQdRPsPCPs8Nhn7Pj45AZ0kqg2/blv9uryzcSGubbgIB5drhEt/qo7P66zEvArrnHlDO3nic3Lebrjxxhtx1fGn48ZJpVCxFDWfI2lm7FDy96v+S1XnxRtp0PCfVss4pAR4NmQ2nq6D1kf/vBvTHpGmAqH2xaTvdNZZKP7gA/z2VU7OTJcCGOKqJw2AEqva72Iatz3ylClXFv1GPoWdOnW04hrGApBCMqCuwLPkbxM3LcGBNesnlH5iB3r8jRIMlgKKFy3Gs2efiwWzCMFc+KdqndrofvbZ+Ntpp6BcRRoN3wIMQdUsbVcc45bCRLODgVdF7GU2pbJUi7NpAaCMDKjFsBnvs+HQnbvSVOV8/CTnpsnaEXfVOx6pV6XG2YoGVfIFsu1VGWnmI2jMM12u3AREnQdUDu7xC+UTMrQALJu3RrlylPT1ZtuGqj7+kvmREFG2V+WFVB7XtOnUqFZFNckZzxjm0xWGyWfzSXqoASoDENmMaTqQUG0EZdkuRk4HNiKvEyB57DE5Yxhh2+m6M1xrXxTzGAk4ffajCsOpytUGQvIAE+XklZnh9DiBFRCQcmhrH0hsG9K1q1ZhzL/vxfvDR+D3zZsLvsmRqzRPefB+tOnVy2L80+KMknVM0gn7SVjQtIc4IN9xWCUMGzYMVw84Eze9D5QvVUZ7xQceXeWO37gQ7/dvik2Vy+KA4V/g8PKNk2z7N/sSJxx6JJbfMUpzir7646uSvqnxg/lKNdlqcTAsBfzw9niMOee8gsp8x1q1sOeYMZjVowe25OYFT7DkD65GpQFQkv9dAPRaor/AU7FWLRw98j+otRsJpulgvgJM6D+6/lPrBQk8/0DFhThsbTXrKqy07v6jzLdo+u/zMPbUwRhe7cAkKylr4gUd8c0HUzHqq4YgRs0n7PcJTjrvVVSvRlhQyQBt2bwZY2+9Df8dPqLEpEpiiHY78wwceOaZqFiVhpEIOh+FgGkoPRbgqDaDEQwmByRysvoDp3OOTWMEncDVY6OZj8qdjaYZnkmfq8yUINmvbcZVyxuSdyidz66U+Ky0PgasIp2UXAcKrRx1fB3OY6Ytpu3FrubwX4UqVe+io8mW67qogc5/hcm0GFEJKU0Vvm+R8uKyLGJvPFBeiIc5k8k6MDZtPt0AU7mi08t8ZgGQfq/3KMAaZWtI1wkHFKT/5sab/K0gXu3hu9vTVO2ZGFT1QOAwmfDZ8KYymw7AyuUVBDCOCwZ8AIePhwVCWf2bNmzA2488inEPPgQS27Mknp1atcSg4U+ixs47p6vcUy4O2GPMZ+h9y5hg8wgLOv6Q+thYsyL6PPM9DiknAwOR/f7DS7pgzbzFOG9MsZPFdFUwa/MKtNuxpki6c9tXOHri4/juu+9Q+bRHk2g6q+oX4a6Xzk4WgD/smc1k/7psOZ497Aj8ajo9B3uanqHZXXehcvv2mH3wwbmURHT2xKfI+YQAKJECiYX0l3mqN22SMKFV6tdzOsVIAMLCN7HvNfn7Xfv8Q+vHSd1/xUMPPYRXdjkyEwB9+Pp2aNu2LTYdfqcILHtF79JJKIUrWnXH3atp/NLRp7fCo61/Qo+/XZL8bm60306chDduvgXLvvu+xORbrlIlHDDwNBx0/nmoXK0abQerjTJmMsyVBtpYg0sZYYN0NlUCF+tdH8MVAThtr3k2qhaDSTviVO1a9aSpdMOqd+0udCE/zkx62mHl8zCuxniYzLMYswRIpl21ydoRBSTT7n7PVo7LRlebZ4bq3WY4VfnpcT/TGFYfkOUqaz6P+OLSbTtzV8Gr5asbvKoq1xhOZXWrmzf5swonaTZ1Y5EQ1wynxIt0qW55KclPpUInM8oKcgGV9A1QtsAHSGj99kZptS/ppicOqWhffmGWRJ0hm00u/xQAo8mFdd4GbazfIacmj8pe2Jg6ohdIJozOD03+VnvkqIv5EHvFalo0AnFQ2oZfi4vx/lMjMeGJJ1G8dKky2wv3z7IVK6LXBefj4EsuNg4i4bBX3FaXAmhg5+nzcdw55FKeuOfL31eh9Q7aDZKJ6vzxfcvi9pdH4Mozz8M/x5Iwl7k9t26cjZUdGuKImRsTPPFjh53x6EMD6NdAjKdnHSnjMObs8/DDO+/k1gjPW1U6dEDLxx/HmunT8c1Z7hufAhXeAOBWX54QACVSX1nQHhWgsHpt90S/p59C2UpcxawAFI/TRKc3Pwe5CYk/xHut0UvX45O33sW1T/9itWrdts24vNnP+GTKp5hVq59IJyefd89th/WjP8Q9aygTS54m5cZj76atE/aTP2/c0Bef9d0z+VVlQMXvZEFs3YZZr72Gd+75N1bMn18A6biLKFuhAvY76aQEiFarS8NF6GAyVuUedjryq+5DTJukqBJ5KbNTO1goqnsOUHi6xoBlAaxp8UKZSHXVvIdBVQ48EhobeTWbUkc5or5sgNUe05C8aUUhL3ZZbnidqfI3gaCcb3K0+ETk8WH1Pujzgc9sF2Mq+8EhnQ0wTe92F0Cl25msV0JEUxHv/11fgS7GUik/4OXOy5Igw9iI9OLDcUFZgTagTd/gJLOaEj80BdiQapM+KHE9nQDXap8BoBTh0vKMAOv8fVFOCLgqQDHolOQC9NLkwXRKEn12qcIFcKAN1Q8SGZ2OQu+nBK4X8yri6lMpbzp/f5rzBd5+7DF8+upr2Jx7fMjUPY/4M/xt4GnoddGFybXUWrSCDONlHhBICKaixflFxCEg9OXqxZi2bRXuKG4SzYKGNvnph7bBC9eR+4DSGFA+b2jPPrn/QXw85L5Q0dnSS5XCHi+8gApNmmDZK69g/u05uQS1Zw7tzrpDAJS8RK5OOiZby0s+d+P998PRT42wQZS6pSp3WycA9DYJQMnkGVg8CTdW6eC8HuuWXVfihsmjcdHfDsf939N4W+Rx2X7yv5vGxA+9dgFW1y9SGEc/Y7b1998x5bnnMOHfQ7BmmRWtoGAC3WHHHbHP8ceh98UXoWZDApbpl9ACo6RGB+Om5QuqgEMAyABYrHAdqKQFMne87wgDZPXPGS9UipgeFtj/opyK6LsWE8uKNFXypqx5VXmr5D0mEKJ8ceiQJgxuhpH1x8OkyvJC48dlqiu1bYZb5ks7QOilmUBRAZzKulf7p0JG14cv9DEMOR8JJyS9O9raVfGimuBVzatAheNWh+pWZ04lgOHIRgc4tCCLOUuJP8nbagJXn2qY5OeAJR5oOkwFHMBVazdrmOhflEretv0U7U3xbpd5pPS84ZhyYVKdgEo/eti2poUIy+SwyVWYNbXfmzdtxqevvYp3nngSP86QjjEF26BYQSTGddfjj0fvy/+OIuLh7mWuIxlQw/SBOyIVut2FKC8rA/rejTdh9sinC1G1Vkadfv3Q+Friiw4suPdeLH06cx3E0YUAUO8T+uaSFw8CML7gvStAgS369MahD94fZcNGGdBxUbVu3LYFN5xSE+3bt0fl8/+DvuUaRb1nZrp9yrXJyiYbk8nQ6QCHbfgohc0b1uO/T47A+0MfLhFved7G0mXKoF3vQ9B90Jlovhc10eAq+SgGU2FQk3dZwbRf4RuPzP6rEzHEyMWp3DMAV952tsFH2XBSiSn/d6n4DYCmyihG3oIo8xwQRLtDN1mx+WUASmvcMtrwJqp0STgqc0Dvd/75+Kx1HzhcKnd1vakHEHWNmh8/FWBqunEjoxgWxlCYv2vfARdDKV8QO78Kqsj7PsaTl+1XycsK0wCmrMPNMGZVyesMqZSABIaqTac/rJPOkAaclUpFXpXJmmOyYILRcwJ7+pLfJlNNV/rDKjEBf5qtLh8BrX3KwUOOkFFPxAUA8Spco7+GzFYsWox3R4zAxKefwdoVK3LaD2NeIntPxyMOx+FXX4WajRpZdr+FCWtF5Xj8OSPFLUgxbVPzEA0qeU6rILWgZhkkz7Ki0jh2fV0nO0q0qTfVWoBui3fQHJBIOcQGdGX9IjYH+dgwDQL769atW/HmhRfju3FvZW1+MH+ZKlXQdswYkNifZP7NOfZYbPjxx+B7RoaTAaSi1hgASsokIfnJRfJ/uafN8cfhoDspNWwySyqQMRnQUEd6rxyHw8o3xnkVW4eyJulksh1Ytr420e6Ycp3uFOEEOA4v61LAhrXrMHHow5g87Alsys3zLKrdJFPjPfdMgOheRx6BMjvuaAMJhsjc8pW2hD5mSwOUgXFyMXIcQIjJmnLjUTIPUoGRARQz2Ir6GE4OsLiTVxqj7HKSEXIV88MDbNmIem1EebqaLy0wvIfBlmvJAfgc40f7yyoKBqJXGHdrPfApa8QHlX92Al7ObEY5H7GNXf/wyX5KFTyvVEHYinwNXOkz+TSsPDmAsBGoAIsBxtNrI8raptmkWqpfnWEkr7i9siUiswEk3wzjgK4vfFJSN2uAM36o0Z+QsxFlyFhcTuXLZwHBKIY0FLBeNSUwQbJhomABUlV+ofifhQOcUt6GyYD3jnjazs8nT8I7TwzHzPHj3ddKR+8y4Yx79OyBo64fjPotWkjgGRXNwHUlLe2n4IctZyua3ueWMdhjzOxw44wc/XecgiEfjcFjf78Jt3yoe8fzrAOLJ2LIkil4/vnn0ev6iRYIJQB07fCz0Lp1azx62Fn4Z7G8zvOqj2kYJl/Yq3XLluGNCy7Gotzicgb7u8s116BO//6JjNZMnYpvzjkn+I6RgVwJ2Sn0UiwAbQPgs1Bhf1Z6p0Fn4m/XXK3cCERbIgFTqeQO+LMveLZEmvivyvNR5/oT8eP594mTDLH9HHNDXwcD6mLKeHsN4FEK+HXFSrwz5D58PPJpEO/5knyq1qmDA045Gd1PH4jKNWq4bUSVQOe6jOlvHIjYYJXnpoA7SWeZ1HHKZMPpATBxDKluI8jbw0dAC/9kqeQ948UGR2dQ87s7nnyB8g2HpY2Lk7FU+xMXFzQZvlT5y4p8+US7OJNslMfnujk/LObZwHPStlMF0Ep7PIvItBE1TUE1FTy30JC4m2bnvwcQqspOqs2Rf6cF6ApWIyyLg7mjW64NICWzSGvTgZn+N7HxORi2ONW9yuByoBnHgEpm1+6/KjPKhMUzoBq7qPafARxbtc1lwtqRIxByAmDnFauGE5bTO52Oqy4H93imHxwMG1NjnDesW4dJzz2PCcOHY3EJOsjyed+kYwccc/PN2KVjB6Zqlw2yxy00Hvq88R2wVEa6zRuzse/jH6Aowy2JhHBad2s/nH/++bilqLPFYPK+HVr/C5x+7aV44qxrMLZcN+vLc1epr4ELe2PGjBn456QdEpDKveDVwPJizW4Dln31ZQI+V82dWyJwoGLz5thj1Cixvr67/HIUT6SX6mR4TmDEZeorsQCUFEICiV6coQHbNWvbk05Ez1tvTup0qXDJFZxXH114h35iEzrh9u6Juv7znpcLSp6Az8/70oukbIZL3fDD6SR38aJFGP/ve/Hpc89vF7l2PfZY9DrvHDRs2TIFALENPmeG1MGwGQyVBIRUkFzlq07cOMBZOJW8Ca6TdomRDgNOv61ouipdzCV2sxSfCDbYTx8XrRyOmLzMtCE3Vqktfz8TLtvpH29tnXBTAA0B6mGU9PpVSShe9GZbPQDXbJ9qK8oZR34w4gypyv+ZcUDp7+kI1GQ8eXabwdSXu16uDSTSbD7FJqYBMHf5JnOptc/lVMOKcTOwAVW6AbQtgBUVtinD3e8O4C4BW4YrO1OcYARQdFwFSevKDpTIcohSqUc4JXHArcLZ72fOwsRnnsEHL4zGpvXrS3yf2allSxx13bVoc1APBxNPqw8fNOIA6ffF0/Bj8Qz8UDwTKzcsxqoNS5Lyq5en/h1Nq3VE/x9aYMDrG6PV8mTvv33T5zixzC5OPxIuQMJ0EmDpCjhP8pjxRMktSD90oCGfzPGeO3ky3rjwYmxcs6bExmePkSNRqXXrZIZuXLoUsw87DNi6NUt95Br3vWNeyAJAawEgkLtyTMF/Rp7WRx2J3v+6hwIVY/Mhv5txQPng37x2Om6s0lGbIDevm47GZapYNh7mZCInoS8HdcaWV6fgX+t2E93u8UIddN/lTMGA0g3W2IB5G8XG6EkX+Uph2Q/fY8L9D2Laiy9tFxE379IF3c8YiM6HK1ehZgzz4w6rVDjVPZUtA6jauLsBj5ehtBi93MZLa0/yfTSccLKOuzL+fNBd8zuhJFMZUwWYOuNz0tJDcUFF/1Sb0ZS75MWR0JKvPoWt9cGBggM4ugC/KRuXbahsO/+XBIpZ438azVN4R//SlABWB6g6bynfjwWkPqaUb2C8RK/TEGuOD+DI9+m/4pnKOOZTtf3UACirWAOIKYHqBQPscFpJ2i3KU4CL9nfWv4ATkSgrKqyTcVBwtUN1kskENNWjEG+7y0TAHS3g19VrMPmFFzDxmWcx/4svtsueUr95c/S94nJ0PKxvhvHg844eECSAVtYKm5iuq1EJ4Lzj0yOD/etQ91D0321wAkIbzZif/Fdt8epM7GiwkpQMo6/rjWmH7mnH/wTw5cuvYNxlV+RTfPDd2ocdhqY33SSA/0/33YelTz0VfM/IQJzWX4x5KQsAJeVdDeDOmIL/rDy79joIRzzyMHP80TfcY28fi45vfi6aRk4er16zFypXroye170nAOgZO/2Aq0c9jHv3PwFDS3cU+e+pMBerB3RBswc/1ICpeYK5qde32PE2EmQ+Jb5kUmpuAIe89cu8eRg/5D5Mf+VVEA/6kn6Ix3zPM8/A3046ERWrsMD2otKQ6p0DRHk1pIvBytdW1AdgTMCpAiKdUbXHKxml6AMC/TDjLfMaAAAgAElEQVR6VeYCsXjmBZNnMNyTyOcGnHxmifnlZahpQSbgVA9wsiwjn8KYWvXloFLnBwi3DbDRTtV2gwNfvg9r7VLXl8zg++iFVPAqoBXbvkMFb6ru1d8Vja9zyUrwpTNkPLPJnJoqRtNGNAxMDSZOaVVSF6tQB242oykZUnd5EkBK2wVTxahUZwBcR32qDakSfkC2k3Yk17A9WltESTxucthG1I4WoLYnDEg1BlUBXD4TC9+BwJQ7ny9fffIx3h35ND59fQxIAPnt8TRqswcOvfRStOvTW1O1uw8coQMCk6fHNGLFhiWYtvQNzQZ0/PxhUd3s0fhMdG98pjJ/kABQErap0fT5qLaUANLiBJiSp1oG1b2vAUTtPnrwoUkMUL7u1Ktqpz72OCbdeVdU+3PNVKZiRbQbMwY7sHjhWzdtwoyePbHl11+zFPkRgP1iX8gKQEm55HpOaS0bW9N2zNd436444pGhKFu5ssaEVl+yBuQ+eP6ct3Uahi6djktOPgND3qV3s5LnhSE9QDzM6l3wjKDWCcic+9wgFBcXo/05o1NjflV/YBou2+tlh41cCuDMkSFdtWgR3r53CKaOfhFbtgMQLVexIvY97lgcfM45qLMLvU7MZuMYP8USUtNTmDP/1ZIGgCtRpyO3k5gEmvRD6QTUGnB1yCkS2ErTA089bN6Gohi4bHT94+cOVK/nz8KoKja3iobCVV6qjacXYOo2vUm58p4FqUl3vK8fBBUky7Yg3cDCp6C3/84hh+sNU5XOvz0a46kwYSJdfKXSAaqPObUAKSsv2utdbUiUalwxlk29YlNlSqXkyL80gJLF9tOQnw5OQwBHSY+NN6kBRd7ukFOSAdgDTLQPUPqcvSQDvg1rVq7CxFGj8N7Tz2Dx9yV3+Ym51Tdp3x6H/v0S7HnQQfnfXOUBnKROAjqnLh2Dt+fFAU0fJOlQty/67UYciP1OeqoNaQJIORhdvApFS9cmILXa4mIQ078QQJ1wxn6YcMa+yWfC5XREgOfUx/LrUwz82uWKK1D3+OPFV2/5q69i7q3eGPK+Io8G8EpMfeq3PzY/yXfaH47Tw7O88Gfkrd+uHY58dCgq16mrOSf1HPYRej7xYdIkoj6fclBDHPtesQCaRMV+/992xBGTinFqOXqjEXmISr7VsCvx6eChmqrd7Fu3cz/GxGa/oEm1DihevwQd6vVB98aDhIqYMzwuFaIAagK4eQArq1S9WrN4yZKEEf2oBOKB+cav/SGHoPNhfdGme3dUrVHDafpAJ5kbqEhgGkqnLYhmSIV8ZMu5vDUwLACgWn4YcPptOI12KoLjDB9lXEPjGmBSebnBm5EUuToOCvIDkEX+ETcxuRjKDIyp+rr+kbLlpojTcdWmEJSIRmF7uevwUJvrgrHm46E7GYXiglo6eV6e4Ruv1mnajqY5IakbFi/DayMqM+iAzrBFVLIl/zRV8pYTDHvBZOBi86n90wCiAGL0rzazSSs2bQTtvFmAZPhu+LQrOWndrL0WkGTtLZDtpypfwVR7AMysd9/DxOeex0evROMC3yc/098bt90Th19+WQI8vWPouEjAPHBwlbqzDAWQfl88HSs3LEn+m7r0jaRO8m+s3gSs3wJs3AI0DlsQEhV8+7p9WZuN+efUCNjRClQb2yYzFqDa4lWotpTabZIiiutVxY8dG2NVvarCadCc/6TfY/9+Ob54ueTHrcqee2KPESOS9cTb8dmxx2L9D84r3H3zYDKAA7JMklwYUFL+B1lo1iwNKmTems2b48hHhqJG0yZJsQQ4VF9SjE5jvxAgNLY+woBO3LQkNe7XwONmYUTnBVaR1cvVxxntHkKNctTg2QoXYznXSKbLBEwcwPgYtzU/L8M75FaEZ58tsdspzA6WKl0aTdq2xZ49uif/NWvXDuRvfgZTckoCmCmFxgNTA5CEAKUnXWUw3e2RxwU6fvQJqsqd9bF3eRnqzyAwDancpamDOz6nUTez5Y1SuedgM8qH1BrPHAGqZtNpqL7luuIMpu2MZLbHVJVrKnjHh4E7F0lcSjce8/fUb4oKTAyAGwaU6V7xae+7gF6yGSq7vbrVmoCPb5xSJW8wd0qndUAUByDVG41EXZa3eloAee5tH6gvYNupAnjeDw0QsX7mpNovUKB5H1Omym3F4iV479ln8d4zz2D5goWx21xB8u22zz7o+/dL0Wr//eTBIcRch9LVcXMcSN6a9xhWblgqgKezIxu2APPXAuV38AJRsldf3uXlxElJBb7VytXnRwv9MKQ4mVH5OwBrmk2vh/HesGYNXr/wIsybTKBWyT5V2rZFqwcfROmKFUXf1sycia/OpGYIGZ7DAYzJkF/THGZ5j9xKX/jop1laEJm3aoOdcOQjD6PeHnsIho7Q4h3fnJMZhPqqnFfjNww8bnbCfCYPmejFm4BqZYHyNEYYmdhnthua/LTD0qQAHAdgjQFAa5Ytx7sPP4z3Hn0sUlKFy1apWhHadOuGPbt3R7uDelJ2NAFs0gY0+Z1VGQKcMq9f9S4lmKO3u9aedMCpOhWFGdXsqnfR36BTERWgz+ZUlXEW+XudpsR4MfmoACplPMVxwwLk+pxTDQz4QUC1CeW5zfliquxFPkf7ODxlktO4SM7U28p8V26/Kj59JanATaFE2Usq2CF/CqvkJeBO8huVm7aIWW1EQ4yqquKNj+dJ++0EdhrzmXYzUoYwTM6wR4aK3KPatZy2LAaMCtwEpJwBk2MijypuxlItJ2QjaqSz/i1fsABT3noL098ej9nZw+bkvQHs0e1A9L3kUjTfe69IVXuYcebxX7kc5ZzZlqjcpyx5A2/Ne1y2ney9hOkkT1FZd5/mr6N/d7ChTat1SLzlzYcAUPKc3vYhSDDqAZyWk5l7vOS80Rn+xTNmYvzgG7Dsyy/zHpNQAUWdOqHVAw+gVLlydB4zBvS7q67CygkTQq+r6e/9QUz2yPICyZsrA0reHf1HgPz+WSv8M/KXr1aUgNBGXbok1XMAWGPpavR44iM0nfFT8vcZfdpgbodGqLGkWGsmEVL5hYuxmoVuqFe5BTb8vhbPrx+Bic1WgABQ8RC6/+tioG1NAT7P2POhRNDVK+yE6uXqaTaDOuPmd06h+STjpw5cGiBdt2IFJgx9GB/856kSD2jvGlvChDZt1xZte/RAW5Ud5f0JBi4Px5v0q+ZVborO9minozSbXNbRWAZUMowxTGogjBNjCpzjL9rlqUcMkHQaczn9WABPudlK/Wi48qWVp9taZg+rJPqsAlkFUUqZyHWiGn9aHztXOTpCtWxHfckqDFRxrwkgubOOdNrRV40OJ+kWReTmA4JaOU6bUR2SWsymBajULV62zQVk4wGnUg77p2iHh/niPedvhsPx0Jz8phwbALL0IAOq5vMHOBfj4gWujnJSGFApD/6e3l6XUxKx+f9qyqeYPn4Cpr3zDhZ+882fsb2iTfduOOqqK9G4bTvtYKHNtTwZTn2+AOPmPi6BJ9lzyUNIn3IsKDwHoas2AvUqAvUq6LIhIHTD7zSNvMOIIkuAy7cAH6wHlv8OnF0tAZ9HtbgOu1TrIJ2FtDlt2/zqJgRuzQFfX1MeH4b3b98+ft7V9t4bLYcMQamyZalTGPvabF6xAjMOOSRr6KU+AOKumlSEnA8AJUEuyV2f/xNP6R13xFGPPIxde9BgsHyLthgslia38G34afVMPPX5BaKfZBKSCTiveAaKN9J4YuL5phjYrZr2J8J6dqh3KIh3XVI3qzT/sEx8f6IlWaBEAK5S+HXlSox/4EF8POo5/Laaeu/9GU+latWwZ7cD0aFXL7Tt3g1VtID3QjAOdpSOmhYgXmZnY6oCDxdwjUu3VPJcttq4pTGbVLI+W1EVkJoB7+XcjLgaVSAd22RDK4cNtMlAq3lke/2B79V1QzZEH6PN51VqWCWnTap7fEybULP8KAbUMCFQ574JXH3cplTByzdMm1L+uwSSXmiqAEulNapKjo+vi9nUkKyD+WRFqip28ieT0eM1awBIq9dQKRofDdNGNM6m076Kk7aN/o97/0rg7bIBZRu50kE3o5otrmcac5k0L5IBTc9HhSj6y8dK/lVRXdOFwstbTcDBu+/i07FjMev9iVi/jrF5f8LHvF2vXjji8suwS1sSNkjpk8M2N3N6isr9gVnnYOX6Jdir3qH4vngGiO2n9+HayKW/ETUkZT3J335eTwEoAa0EhLpsQ7/aBNy2AqhdJgGfaEUZ1W6NzsCBhpe8uX5868I+aNB5vG75coy//gZ8+9bb22UkCfhsff/9wA7U+VoF+AuGDsWiJ57I0g5yVTvRimd+8gGgpLIH/ogIJJFZ5uq3/wuH3T8ErUlgVc2Gj7ZDVcElgI59iB+c1t8Gmrzp5PTFqf6l64EKZbzUv7QF3Uk4RdB6Wf2CkTE2Yitdba8HCHkAEAnZ9M2HH2LqK69i9ri3QG69+LMezo6269ED5L9d2zPbUd5f7rzEjwsKtaQdHNSblbxe9S456+NuAUarPg/QCx0oxPi5x1XMAeXAYB0mImxPtbnEJ3jETUoCKluAnstHTsAY29JsKnfFVlPMf6NeYz5EAU6HekcHkBIYymNN+kpQpoNJZBpwMLyifADVdDriJeWqihegTAW2rFAVWlrMKM8jAJfO3Ih2qfkUr/goFbtykxEpxgsgHTZ/Mj9jnKKYSL/KV5SnxPVU2yTlowBfL6NJZ0rCKCnnD13GBhNmjI96UPjhs88wbfw7yX/fzZyJbdmCgocnY4YcDVu1wr7HHoOuxx6DqrVqMVW7faBQAU36jVWy4xZITdolx5ccTAjw5Pme/fqWdPCp9ovbfxLA2biKZEQ5GCVMKQeo5D3CfD5aDLQuBxytOy4d2eI6tKtzqHYw0OdH2ISCzy0yP759+22Mv/5G/Lp8eYaRyD1r9f33R6t//YuCT4X5JCUmoZcOPhi/Zwt0T8AnAaGZn3wBaF0WnN7gtzO3Y7u+cMhdd6Dt8cfZgeE9G+BtH+4b1z4H+wlub0Jo/noVEhvQK7q8QhlLjcGiC1EDVhHOSaRhOqMasjmU6b9v3IjZb72NGa+PwcyxY+P6WIK5KlevhrbduqFtt+7o0OsgVK1ZI1nJ7kD2ftV8nBz5zmAA01hbUIeKPhkLJp/kZ9CpiO6sQRtOBZhadWjAVHdSUvNq73lsca38wXx+xtINoCWEo/Lh/dcnlZShCvl0lX2abaiu6rfHWdSm1M80hJrKne1/YlBzAqAKAFGdnnh9NkNpLjAVqPAWKGBNBS4yWWGk1AbE2YimqdZN0wHT6YJvrLwX1IYvhfEUTGC6TacoV7nzXa0rBBDtvAqQdABcHUClq+ITeXkD34eAJpWUKscNv/2GGe++h+kT3sWn48Zh9S/Mt6AEv71pRVeuXh37HXccuh7TD42IL0XagSABNBKAO+dD6hWqYYD/1tzHMU61+ySVcKaTqN4Js0ke4mxUl0ETAjy5Wp6woYqJXJLXxZR6hHLpXi+jWrl6ej+tA4Q9roksxIGOpr97x52Y8phiw1rCY1yrVy+0vOsum7Fm9S598UXMveOOLK0ganeifs/pyReAkkqvBXB7TrX/iS91OfssHHj1VQa4sVW8PxXPwMg5F6a3lExeYvep2prwv5FTlWqXUrcCmtbrjDP3HGqrmTUmLR5Iig1bbKg6MCCNTwAv74VydST/28Z16zBz7DhMffkVfDlp0p84MrLqZu3bo32P7mjfoydadOqYdEADeB6G1AtYWdHem5kUIwYOkOz6QkyqY9yE3G0bXz42yU9t/NLK4bas2eKCqnVp9aoMs8uUg8uNy9sIbK9Mq+SfZtgtU4UuPzoGgFULivC614GmAWhN4OdgRN1AVQJWcxHocJhvMAJHq/hSYUTN8vSGeRlPXrkHYMrk7ACV7oE6MOJ/UatN/saRmJHfZKskMA0ATtGfeMCpts1myXTAoqrQ9feyAc6gDSnbwkOqdtN2VohTiZ9A/vbNtOn47MMPMWviJMyeTKLZ/PnPPkcfBfJfu4N6OW/mofPDPd46gE9zNmLrKMBgk/lKnI6e+cpgPYkGkoBLAjRNO05C/hCwSZ4udaRAVbBqqt5VRrRdTWsQ2tc9FIQBlf2T3wE63+TqUtePfkACfv7yK7x9/Q1YNN12eCqpka998MFocfvtSYQadXy2MWfXjT//jFn9+mFrtmtYieMRcUDK6SkEACUV/wiAxjr6H3pqNGuKbldfhRYsTpnLO71442I8ODXga0WYT5XaJ5N49gp90htyIbHGOtbr67ZFVW0OBUNW+PiUOriSTByxF532+uuY8sqr+GHKVOHR+GcObZWaNdCOMKM9u6NDj54gp3I1bI4JFDUGTgB72oNU29s0BlRBILRID6D0HARsees2vLRE+bgPFjYwFe8pcUHVssx6Ey93BRdZ7WJN4IHt/V7xUiAcsLsYa9kWA3AaiM78GJnjxCVj3ljEDxQiXYhQrcB9R7wGD/XsFrLUAtuzOlQm0xcX1INMNRWeubZcTke8eWpen2peBTokv/ydvm1uoLzMMKPJbRIlkFbLtgCi1kCXLSdrjyLIYHmxqvtgAHkJjDSZKALONa6nLM92SiHzYd6XX2HW5A8wa/IkzPnov/g1m8qzxD7FzTt3xv7HHoMuRx2JilVJjEpzvsQBTjWsll6GolI3ytbnpW67+8mSMXjm61uSN2qU3wltKu+LRVt+xPerFPtPDixXb6T7MfmdAE9i70keE2ymeMMnmkuW//Q9H8KTn52fFDGwzUOJ/4c+voqMHGGZtPm8DZj+9NN4e/ANJTaGroLr9u2LFrfckrAcpD08uoAKRD8/7TSs+1zeFBnRQBJyiYReyvkpFAA9HUAmq9WcW1wCL+557DEJEK1Yo3pSumoLuHrjEhAbUO8zawVN4qclYgdKYo2pJy7lZeqQ1Aczlo7FlV1ogFkbaNAXzLA0aQymCbjiAp67GSjZnlJYuWgRpr32WgJGf/p8TglIP3uR5ARH7EU79OiB9j17oHn7DsrVq7ZqXsrYNnHQAZMbIIWcxkT5DmbZPb7pck+Y3uQ7Hx4f193vap3JvwPhnPgI+PJZ5alMqMO5RwLaeIAq5zvd4CxA6wDMot1iCunyMmeWCVx9JgC+GVmQOKBG4T4veQO3KQBSAj9Vtc2L1Rg3BbGGwik530/+aDA6SvuTFLaDWeGKXPlSbk5SiqK1BrymRX4lcLZahs44MaAZvBkpzcmIdoh72ZvMpyopE3CQtCXz52PW5MkJu0mAZ/F2sveL+brW3nnnxK7zgBOOR61GjVg/1YOGfXBIGOJkftnhtPT+u+ePzpCmO3d9t2oGnvn6ZnSp1xcH7zIo8X4XoZc4iCStJmEPCfAkDwGPpn8G+bvpDU/II2IT6vGCJ4zn0S0GY9XGxZi5dCwObHyGIR82L3waAmV9EC3j24NvxJxXX40ZloLlaTRoEBqfc44An3yu0vVLx2/xU09h/n33Za2TBJ3Pi64vFAAlDf+fCcvkkjIBn92uvhptjz3Gsjn02oAS8EmcjlSvdzKhyWN4wqt1cm94EnOsaREFT+TxOcFks/EMhPFhC8XJegVu1vn5hx/x6csvJ+zoku+231VuoVVBPOnbdeuGzgf3QnviWV/dPkgk8hVyVuWtAx4zTFPi7S14avYe29jVm6jo+PFy5T/s8kKmFXZ9ouwscUHZBq4dTIz2hRlOfV5KYKz3U9ahu/OYGgU+ji6AKsYnBdBaKneHvF22oWa9cj6pgFUHdq45FyBILaLTPW9dANIs2c1Ysv1eY2Z9KnJet8lguW04JVK12EfWXNOr1wdMJXA2mD/WILs9GfKx+R9mSAsVPimCIfWojlctX45ZH3yAGe+/j9kffIil8+eHPmPbNb1ClSro1Kc3ug0YgN267sOACJ0HTvmKeRABKHOwqTUBKTeBUNsybu5j1PbTpULnQJSr4hUGUwjW9TcDgBKCqN9u1+Pdn4ZhbvEMnN7mITSp3sER/cCQg2edcGn+MHES3rr+RhT/REM+bo+ndPnyaHXnnah54IFJdYL5NGxwf/v+e8w+8URs27w5S7PIXaWZjEV939QslYbyvvsHIu4eyvRXTm9xUE90u+Zq1GzaVKh4n55zIeavNmw1eBwxFWiSE9fctUCTKrSLxDvecEIif6aTfDCaVeuYZDMZUKry1FWGnBGy41jq26nYyF2Alm/YkQAqjTlb9PXXmDbmDUx9fQyWfPfdX2ZICTvavEMHdDqoJzr07IFmbduitLBZpJLW5B2hcjcZUJ2bVssLMZaq05ECfE3Ve+T4UFW6RGzOQ4XCgAYDzCs65FTgqlKHDicxKWNDHirOirA15ZLNqnJXo1mo420iRE2lrjCs5mR2AU+ex3zNhLHqBip2AaVAJwMqLDRl2CSXzSbfVNT2+r3lactcKna1nJDNp9rv5D2DAS0oMOUDFAI0rFEWuBVwymZA7by2aliTi6iDAQ8DcPxGbOgTdnMyZk6ajPlff/2X+SbyhtSoXx+devdOgGerrl1RZocdUmw70xnQ/4+96wCvokrbbwikAmmQkARIQkmjdwVUBMSVIgq4rrsqKCpNXHtv2Ou6vwVx7b2iAmJHmoCUQOg1vZNKSYXAv9+ZOTNnzszcOzcJzeU8T3LvnTn9nJl55/2aATDazL/GsLlcR3VfqhtJXhdaFfL5aTA6IgDKGUv+HBZZTCugSX20MxJWRe38uUwi9re3zEKfiNHoEz5GkAEo148yLj4/yuD1fpuB6fJ/vYTfXyaHQScv+bRti55z5yKgSxelfzYShfojR7CZQm569oL0KYC/N8VompIBpf4Q9UQgtE9TdO6U1eHlheH33oNzp9/Enlkrst/BimxJw4DYT1lJWTzGRfFkgMQBKY+OFOTDQOjd53wjWXlbACTDA146r06QzJDyh662uBbufWSAoQBc61CPOmCzPp+7YwcDo/SXfxqBURpS67Aw9B0xHANGjUKX3r0RpYVl5bPUwMhJgm6uCEgNINAhkPQI4Fq4VeIj0T4diNydrLderwokWb1mJplfpyadTW38Sg75ZuMuv16vXl6H7cq6Gfxwiu0JSFDWERX7q5c3Q0exfv2s8cXQ0L4KeEQe2Cj6NkNZOyMk3kd7QMkffMZ+y/VpAFh6YOoPTeMDU3yYKg8u3bhLzGkF9sT8snGKqV51gB7ls7CeNvfXmd9Pe6t147zaidx3b9qE3ZtSsTslBXtSU5G+ffspe1y5aji6a1cMGH0JA55d+vVzGCqSz4Hw6ULkLq6BSbeQr7O43g6t4PdWpDDg2SVI0blcW7gYZTX5Sk1WwJMft/LpaQVKBRE9SSXpzwgkzTHe5RcuVzrCpenp+PHBh5GxatVJ3RutunVDz1deQYvQUIOup3jN8nXKeOkl5H/4oSf9IyVRiuijKtZ6UtSct6kBKLXQWQWhMY3r2qkv3aF/fwy/7x4c6+qFRXuewqXx9+ODrbMV3RI5egJtcNJBEX2Cki5oYrDZLyiB03b+bMOPiJlqLeJ1ZyzjyjhJnTp3un86s2T2b2kEUm6srQWdwLzdu7Fh4SKsW7gI+Xv2nPpFlHrg4+eH9vFdEZOYiI4JCehIn4mJiIyNEdwhOQH69qJ53VrfgZW6hYifuswZbwXwuWFW+RhV5lxjDvk+0D4FICnMix1z6pRh1UTjEkDVuiW1LzOb9kZESkEjo2njN1SgIu1ualb1yADS1YbVGFPddowBNA1WypGI+AkXldoBVI+s44X65fpcAVKrCC12IlgNZGhA1sio8i6YGCwBwYpssDkfB7o2ImAJwFgZuWh9lJlPN26DaAFdWbMXZGVjV0oKdtLfhhTs27wZtTU1J+beRsKzeAD0Se4n6fPQf/kmupVSzBP67iLRvYK8hxDoHDRuLNp16sRy67rB4quUUpFhLdwFArBZf8t1dwk01bZ1yt3QDwKafxR8x/Q+P9r9mG5sRM9esmyX9Ta59TpnM/0imbFSGjmpFxhTIn76tRuD8ppCpBR9p0kj47hhkToQT4GoeN1Q2dWvv4Hfnnn2xOwRF7VGjB6NxEcfhVeLFrYid77mh7ZuxZYpU0RXF+76S0Mj8LneXUan508EAKW2BwCgQKKtnXbkdM7X77ZrkHzdeAT7ReGV9RMNG1rrt/yGRWwouWUi2p/EBQIQDToWhgPNShHiF4kbe81FqJ8SZ1Z8QMpMGjdKcRs5x0pnUe2krpNnA7C0fA7OC0yc0ncliZ95e/ZiPVnTL1yIvN2nHxgV9xwB0w7x8QowTUxATEIiYpISEBkbCy+vZloEJsMYTQyf9byJRkV8/SznzMCYWlvEs3JumFWtbneMtnTRuYpspI/MzBjbuVkyicIFAlC88ejfJaCtAgNXuqQC7tSougaJ4B3cgMz8pe42VOQhXVZl7LAp1rtu1MOBrUOGU23UqQie99HEZEpMqR2A1cpp3TMCUiuwyR58NqJAu/7IjBp/eGr5xfpcAEkFIOgZTIBJrfDwwQPYvm49A5o7N6ZgV8pGVJxoP5wcdCoaWXqiW+Yy9xuTROndhgzGwDFjMHD0JQhu145tTN1ISH8TsntBkFUz5PV1xGwKKh7iOrG6BP+t1i8i6v4RRPGk8/k99/fJY7wLxA89N8vU8NhECoVGxKB/uzEYFXsjA6zzNs/UJo+etf0jxmBE7A34NfMtpBQtZuRPv4ixkqW/vuOVfhv1sU3GdtL1kr1+PZY8/SxyUlxEZ3K/pJ7nIMPc225Dh2uuYWXF9RLXnB8/WlmJTZMmgVwveZDI2PxdD/K7zXqiACg1PApAo+JKEYXs1bw56vbvdzuQE52hTefOGHHfvfgp+HXWlCEEJ72VVdfrFnbib26UFOSrOMKN8EdcuwHoFNQHS7LeRt+Isbgi4UFWp/ygde8uyA0zJijPWbJcboyOPAKsbmK6F6an4Y+vv8HahYtALOmZkkRgGkPANDERseLqyiUAACAASURBVCpj2syrmTYMI2OpHDYZL6m5ZQBpr1Nq1BmVvSLwxrW1tWFKlb7oya3je62fDh3bO9YJFedF3TB837g0PpLKcaMwCREadEXF8dpsNqMI3wj0+JzJRyX8yFXBtBas8hubNwNK3g+dS9VLiA9rOupKZ1QpZQSC/Aiv0QxQrQGuPYDUatIccYttmPvbeGBq6ItT63g+D7a6hcCRujrsSd3MgOaODRuwM2Uj8tLJo+BJTAQ6ZeBJzbsBn74BAczgkkBn/4tHwb9Va7Z93Pvl5LtEmVUzIBWZaOUCM72kOPBSoANYm3bUKbYCtsR+frTrMezlLpYIfJL7peD2GNhuLDoH90VaxUZmCU8gdEC7Megc1BedQ/qx6+PnzDfxc9ZbjOAh0MmMfVWGM618I/uuj0nanxKgtPPuYGLMjx/Hkqefweo3/nMSN4/SVPPAQHR/8UWEnnMOW38D4LSZ590PPohiz4LP/Ou//PsdTT24EwlAqa9/+689OCmsNjj5d+2Klj17ouSbb05pCDI+gJYvJyG2ywB4+/hgc9Fi5bAMQFURu3aO3tpIHE9iA9VNxKQLnkQFiQEKF2NS4kPsolKAiHIFmBhQVpkzwGkPfNzpeIqAx5qBU4CWOz+Saj9tdAbJgv6Pb79F6i+/Ij01tcF741QX7NqrFzoy1jQBcd2SEdM1HtGdSQNFBnzWQNL0UqABKneie3tjJrFtV26VDPnUieQMqK5CoJyQ+6ntTxMDbFwRE6Mv5ee5reoXvQ8Y3CUJCFC+eclMqny9yPtFNm4yGCnpz2FFNVpXhTSAeTtAquW3Q7DCg06w0TBtaXcidV5AA2niA5TNt/iA1XXaTOW0B5VofGLPnGnltfb0gVqBVwMgcWBcpNfvBsCI1iA2DGhpURHyMjOQm5aOvPQM5GXQ9zTs3HiCnICT0TGJzynKsSsGcywAisosJ1Jz/M58mCLDUVCOwePHodewC9HC11eFhxahMF2siwFQagyfa0DqHti6CyxgNvKyA7b/lzqdgU8SoQ9qNwZdgvuhS4iC0tcWLMK6osVML5QA5oB2NIk6kP5s12MI8WvHvMtwQCqet2QwTUZEAvDWmGTdvE6O9LTr51/w61PPgHQ+T3YK6NABvefOhV+HDoZ5sJI08PkuXb4cO2691ZOuNjjWu7tGTjQApfaJB3/NXUdcnfeNjkb72bNR9NFHOLztFPuiTPJBi35BOK/ndfgtWlXe5eIBUf+T+xsTRQcEQslqvrAa/kf98Y/Rc9nW31T0A8gxvc5kuQYsGihwFztce+ArNVuyoNxK2pXoXl0ct8yZAEwNjJtYXjKiqT50CLtWrcaO1auxc9VqZG3fflq8aDR0v9JDoX2nTuiYEI8Y0jElgEqfXbrCx8/XuA4mAGeEULwP7hhOrZTDkJ36/rF+IRH3ivLd+EJhD1BFStLaH6u8D/XXLc91O211Q8WJExhWS4BpYRxlt/ZO/YDqs2AGfHLdIljTniDCNBoYS0G30QiJrd02ifXpOoC8B0bmRzwqPrB1fOc8Pxf92lndGwCqASArvbAEsBLzKearr69HYW4uA5e5GenIZSBTAZu5GRmg0JYnNZEOp+L5BiBJrJU01o75pDJE2RwCQtu1Q/chQ9B96BAkDz4XUZ27uDUismIs2XwaAKkF86l2t6FAU1wPpT0b5lRsx0JHlBzOk1j9L3E3sitTZEj3VaSwYRAgNb7QuAuVqorS1evKCHwlnWP1pJ5HAubC+aryMvzy1DNI/YI8UJ78FDZkCHo89xy8AwMNqi3i+AzzBKC2uBgbr7jCk1jv9DpEep+5J2KEJwOAUr/JZ9QTjRmAd8uW6Prii6jJyEDOK6+gvrKyMdU1vGxbb6VscT1aTovD4fNVZXSZ9eRglPLyc5KiNOmC3nTuW4oOaAOs3e0YNBkoUheMjKoN06rOSpOJ3m10EPX+qP0QgCsBUgKiO1atws7Va5C5bdsZDUj5RiP3UO06dkSMCkxjVWBK4LRVUBDLZvcC4kxE70JnVFtXhyJ1kfJz8eLi3PhImwX2JNAYeiNetbCStyrHmTYpNrwLIOmKGbW3gjffIsTusl5wHVU7oyQJTCk16kwhB2geieAFZlYE1Nbuk8wMJh+V/mASqF2DwFXvrQgudN1CkSk15hXz6wD6OHjIP8N5YZo5cGHRWiTRORn9EJhkfyrQJCYzJy0dhTk5OOqZD8OG3/+dluQAk4yGiM0UjYeI9VSIO1OKqU7G2L43otvQwYjq1NnsNktgLGUmjs2rBjT5mjhhNs2AVFujRsd2V/uhWuvZGnu5Va2wd5Olj9C9uy1XVuvKmO0Bp3h+4+dfMNazqrzc6Y5o0nwJd92FDldfrQF9mU220wHdOmMGKv74w5O+UJx3ivd+QtLJAqDU+RcB3N6YUdBDPOa++xAydCgyn3sO5UuXNqa6xpclMPpAGECfYtQFmRFVdViYMRKBUdIFFXyPyRGROMNka5TEH7burKPdMaDuzqszJIty6bAlm2ojcjcweG50RRlAEeqpPnwYu9aswY5Vq7F1xUpkehYqrPFrfBJqCAkPBwekHeO7IjYhgf2FRynyOZkBdQZILfzI8vWU1tWdf1BNNcStGyalYm3fOszPp1gsp4UKdaAbahS12wBUI+7T51XPblppE+AU4KPdtpCbMTGcckERMFg0KBgJqyVFJtI9wDT4K2TZXZeX+8sZMc2IR35AS+Mxiv6U/lkymrycAHD25+cjLysLeRmZyMvKRD59z8xCbno6igvIBPwMSqJhEYFPURHNRvQeHtIRb96tsHzC9LCvLhk5g+qBNeC0MkqSQQtrR2KkzcDG+OJhOi+uq/qGZp1H3YcudHS1/rjyUuAO2PL9KgFzfU7dGx1xoE9litPS8MtTz2L3L7+cks0YGBuLXi++iABV1csKeFoxoMeOHMGOO+9E2QqPAhfdDeD5EznQkwlAaRxkQTWlsQOKvPpqdLz1VhxYtQrpjz+OuhNtpeiqwwQ+/x1uziEyonRW/E3fKYKSypJSTHhFBK+KOrmRhVqrO6tnmTkTAYWR+bTW8TQzqTb94P3R+qWUlMtrx9yJ5EXRriWolfrhBRAgJXZ0O7Gkv69CRkMZUhKRkXDBgWuTxu7XhpYPbNUKMSpTqoDSeAZM28fGopm3t2a05g5Aahe5G6t43k/DC0cjQm1q9Wn7xoiw3OmcyuVNOp0SYJONkOxubnoxVxDT6GdUB5ZyTHkjguWMqphfNy6ya88sQtee40aCUhClysyldQkrkKE82K2YT3vAaABE3NhFAhgiUNK+aw/+46g8dBg5JCLPzER+ZiZyMwlgZrK//Oxs1J0o10YNvQCbohxnQvcAYbsj0WPoUCwLsRbZjuj3NxSV5Withod2RLe4wejeaQjahig6fnR+2cbPsL8iG7MmvmKA92ytBZ1F5adrBnR/dR5Kqgqws1zxrDM0+lK08YvSAG8xna8uAH228Y9CYkh//VxNPkqr8hAaEI02voonFztA6i60qqabaQtIBcCqXkZ2wJbPg+D0wDWAdwfw1fO/z3sDvzz1dFPsigbV0eGKK0DMZzOm+6skl0ZHqiShvrYW22bPRsV6j7wnfQBgcoM66kGhkw1AqWsUCHW8B320zBp83nmIf+YZHK+vR87cuSj8/HNP/Fk1tnlj+QktgfMDgBVVwEQ1ChL5oDoWhoPN1FjxVnqiwT7oG3MpexKE+EVgZAzpvdiLYk3GRRqDqXTHzviIuwHionlDG+pI2EZwy6i6MWKyAZTm9tSeqrvPzKaqwNY0PnGcChAgQLrzjzXYtvJ37PpjLfY6NSzgLIRDVydNu2EaX1toeDhCw9siLDwCIW3bIiwigv2m420i2iGkTRuERYQjLDxc828qroPVHnDn95P32qlOqKv8cl8s+yO9kIkiZ40hFaZSvpmJcI/vHF0Ezq8zAUDqhKI5Ozfab8CnQfdUohh1wCoiQr3nHvkDFfqvNyMynvpkmZlOK+Mje6MlrbzgXodmNHPfXsZc5jBxuQ4uc9LTcejAgcZv/DOohrD4SHTo1xWI9cKeQymoPVqDlgFBOHBYfSY0cCx3HR6JsVc/if0D4wQ3QS6ApqA7zPfT/pp8fJP2BlbkL2S9SArpj/v6vYnimjz8nr8IO8tTsKt8g9bDy+Km4dLO01BSnYdV+Yuwq0Ix4Lou+RH2uTp/EfvcXZHCACulwZFjMSbuJvZdBExWKhZGhld5zpAusSgBMAJOdbzqQTMYNQJWs+jfeF1Yqy4o+z97QwrT9czeoM9HA5euQcVatG6NbnPmIHz4cJNqimFe1XkW5+LIwYPYOmsWDnlmO0OLS3qfRxvUYQ8KnQoA2kJ1VH+eB/20zBoQH4+kl1+GT3g4KrdvR9pjj6HyVEXiIRDKkwpCfWsCMLLLdCzOJQ8GEguqxrMNCm+Pi5JmsNP9VYs+l9bw6nNK5B7NDCZ/flozlDpj6obp1JTcJKt8UQXAIjKPS0DpiukUdA/FjanXJwBTqZ7tGavQPW6ochNcuw67N6xHWmoq9qSkYH+2zipoayTqaDXKT0Njd/GJL09glIApA6lt1e/0O5x+t0WbCAKz4YhQRf68R4Z9oupoWa+LWKJhOp4G/6hWzKYwTeablriPdUApbF9LM3ZPb36u+VJ7ntPVCqvTau1eSXZsrz3KOTDUEacMKHmbhgcryy4+eO3L6w82oCg/D2XFxSgvKUVZaQnKi0tQXlamHitGWUkJA5skQv9fTf4tWyKhb1906B+Pw+EVKDqSgx05a5tsOmKrWmFKbjwm58SDvlMqHhCHHTOGs09Xup87yjZg3raHMbHLNJwXOR5fp8/D/LR5mj/rpND+SAruh6/T39D7qzpvJ8bzhm6PMgBJwPNbNc/1yY+itKaAHSvJTDNI9BJC+mNy8iMIIyZVQJCWjKXhBcaKQW0AkLRkYgXAqm57OiK+qBl0alUm+eennsHvr89rsnX0tKLQ/v3R8+mn4RuuSFnFOWT9t2OMjx9HXXk5Nt90Eyr37fOk2ToVfJ4U9zSe3oM9GYirvBEqCO3W2ArJVyiB0MCkJBYXu/DLL5H16qsn30iJRPFJPsCKaoDAqApCm79QiY5Xn4v0dlvMDuxVEBoS0wkTEx5CqH8ki8ygP/hFIGkfeUeOlEOlDCCQrKNZVWYgyY5qTKMDwOoKcLoDrJI1NWvXFpBa+UXVgY7BXZUX8OWS5zGs798QHtJBGLvSQGV5OXasXYu0TZuwa/0GxpJWtz6sGwKoVqcu9yLd83lUEsroJiJJY/f1qSofFBLCgCoxpwy00mebNmgdGoLgkBC0DgkB5QkOCUVQWChatmrllmEVV03U8eULJd+E9N/2wFK05eH7SJ4zZ0DVmnnk+1LgR3WEqQ/IKDvX8Zy2sVUVNcODzgqqGplQ8+qbGEtbYyTjeGQG9cCBAygnMFlayoBjWUkpyumTjpWVoqyYjpWggp0vRtXhU2TseaouAFft0kuratHeqVs3dDvnHHTt3QttEqOwo3w9tqT/ji3pnoVdbF8diEmFnTC+MAaZ/uS3CVgepgD52GoFaHLQuaxOOT7Mx+i7iQDouscnoDKKImEbdRrn75uHr9IVAPV/532Pedsfxs6yDYrNArkEtApbqaqIDU2ahDZ+kVieNh/l2ZlapD8S0ZdQSExuzxDhr8VmHxd3E8Z1mmYPjNQL1y7EqZEJtY9QpekkW1jb61ywK6Mkewb0SE011rzzHv54510cOkU+yL28vdF15kzEXX89yPZFA8vqeC3BvCCSryksROrUqajx/KWQPNl/dLIuv1MFQGl8iSoItfKE5tH4m/n5oesTT6DN8OGs3NGyMqS/8AKKf/zRo3oanVmwkNdAaHE9cOt+BA6NRKVCdDKQWV6rKtWrBkqd2g1gUZFkoMgfhOzTABRdAVL+/LMBlFI9VsCUlXSjM+g21KcN4DSMiXVVEMlbGimpQMSFkdP+8hy89tUtTF/qryPvAhfRGhk7HdBkbt+OeYvvxs7ytWifEo/cFItITaQnSqpNulaFvkXoWUDPCypGYPRPCkidXBMhYWFoHRKM4LA2aB0UxABqEAHW0DC0Dg5GUGgogkMV4MrAa2goqAxP1oBT11GUAaY7wGpnlMRF4Zb+Py0GKjKeTubBKo8IB9l5A6LVf9szoUqBiopyBgYrDx1EZWUlqg4fZjqVlZX6Z3VlJQ4dPIQq9Rj7PFyJ8lICmCUo8SzqSUOH/Kcr1yYyEon9+yO6T2dsOLIEh+orEBmqRJrenP67R+P1PeaN2maKY3UxTcmJZz5DWw/ujtu2+iLW23zTua5iGS6Yex+ybnkVj7Q0e6/fPmM4ll2XiLZMh/M4vkqbx/4o0bFiHkedDqzdDwySbBckLy2sIEX4o8SBKg+F6decBVVhhrVqurPvG4gP6a9tc7bdHRkJ6SJ3psOq1seBpGgEZGtFb2NsZAS0Umx3SfeTLNrXvP0u1rz7HmoOHvRoXZsyc0B0NHo//zyCune3jRwmit5FJpe+V2VmIvXGG5nLJQ8TxQ6918Myjcp+KgEodXywCkL9GjUKtXDE5Zcj7o474B0QwJ41BzduxN4nnkB1ZmZTVO95HZwJfaNCYUZVg6XAY0GYfs67eGfzLAWIquKOG3vOZVEaDAyoJHI3MJtqj3QmUWSMLCzVG6jjSc0YGVU3jtI5jHbJcOrW7qJfSeP4VADtrh61veKKHDz61mXKDTe4o6K8H9wepMwfEdwR4aEdDO6uistz8MCb4zGi31WYOGQ29qZswu6UFPy65xPkttrrbL05+CQgenpHG3U2npOYi9hTAqciMGUANSwUPj6+aN68OSjMYPPm3spnixbsWHNvfpyO0XnlOOXx9vbWj9E5LS8dV8s3b45mzZujBa/TW6nf10+/DVVVVqL+aD2OHKljLn6OHj2K+iNHUXekjn0eOXrEeJ7y0PEjR1Bfr3wqv6n8UVb+6FE6dkQ9dwQ11TWoPHyIgcTKQwQcK1FJwPLwIQY2Dx86hIqyspO4Imeb8vH1RWK/fkgeOAAJffqi+7nnILhtWw1UFZVnYXPaKmzJWIWfN3imu/PSjnNxW/Iay0kmsfqNP/fE/UW/44GZt+LG+ftNIPS96j2I/eYRZGZmYtg9P1uC1EdH7UH9PyahW+8rcMvK0UbQyVum583mUjMApah95KeaJwKfwT6KsSxnOymoCvdxreYjUfuUpEfQJiAKu8o2YHDkOJMxEgOjCiK1NVTyBLDaA1sLZtMG0Cr9ASry87HmHQV41p9id17RY8ei2wMPMAzD58wgdnchcifC6NDevUi94QYc8Vzf+isAV5zsO8CpBqA03gsAfAHAwpTc8+nwi45G/JNPonXPnppoMPfdd5E1bx6O1ZF6w0lOBDontAIIhDJkpLhuCskIxYiBM1EeU4wlWW+xUxTZ4e6B3yhMp+DOxtL4yMV5bnSkWEcrF6SRCVTrd8twOrOaF41XLAGyOuV2scb1MtaAU5kLPiPCeEzA1Av7y7MZCCVG1CqRiJ5q69FpCDtdWX0A+/JS8cy07xAR2hH3/2c8troToxHoJFGcCDg5j/8/zoae5KvrbHNnZ6DBMxDYujVikxIRl5SMrr16Iql/f3Tu0UODK1rseBs3QEXl2Sgsz0ZRWTYyfvgKgdml8K6sxVdRGTjsfcTQr2ElUVi6ZiwuPPc7LGtjrSu78qdLsWBEFIZNGIvAyfNMonaq8P9CC/BHRD0u3liFKf7k8R7IrD9kAKMEQt/vn4PMUNUBv+yRhQDorgqgty6FMLgHFJlQAqXEdnIgKs026XsmqGEuVxV8h6eHLBLs7s3+XE2iY0cMqTtH89YMKnXVVeQjcqm0+p13sfYDNaBMg3dS4wv6BAej2333IeqSS4x6ni7cVImAnr5XpKRg8y23NET98BsAExo/Cs9rOB0AKPWadEEJhCZ7PgRzCdKZaH/ddYiZNo3FkifgU5ufj33PPQcKQ3XKE4HQ8/yBknok+g5B98njsMTvfcaGGlhQLbKNDsB0MGYXO96K+RSBpFl0r9VpERveAFzdAVaHQFP0K2ktKhcBsjpOB26aOJNK4HP5xs/w+RLnLswC/YNwTvIlWJLymcvtMaLPlZjQbSayd+9G9q5dyKLP3btRkJGJ+qMn3GjwlG/dsx04OwNn2gz4+fsjJjERnZKTEJuUhE5JSYhJSkLbKN3dENeNcCwyVqFN51eXoMvcX7UpyQw4hLgRRmaU2E0Cn/Q5JyEFj8ZbhUYCMpZcpeQ5nGIpYueNiICT8tbePArRP+/BrHwdUBIInTNqt1KEmExJXM5E8L3CdBE6gdQDtUq4aAKn5CbQQszO6qO8BEgF8bt73U+lK3bzq4BFDhn1CA+OrNdNbpRcidqB/G3bGPDc+CWRfqc4eXkhhtwr3XILyNpdFK3rc6LMjQY4LQI1lK5Zgy3//GdDSDZyg9Bor0QNncXTBYBS/4kBJRBKjGiTpJaJiUh69ln4d+zIGDT6K1uzBrsfewy1hYVN0kajKyEwWlyP6BG9EXJVV1RFVuGmXhSi08Ktkqa7qbRq66he0vFseGx496Eaua6o6BZHZkFltz22xkeOrOCNjuqVedDnI+bbFDYvbVIy8NWxNfjCZz3W1e5wtEwBvq1QVWuvzPnMtIXoGTfEkqEm0Wrevn3I2rUb2Xt2I2vXLmTv2s1iTp92UVoczcbZTGdn4MyaAVKx6Ni1C+KSkxnI7JSUjNjkJETFxmpvsZwR04x11Ce+2ahDFeUKVmRKiFEFCPjnlaPbA18idJ0x/rfMcBLz+e7mCzTLdSuASrNMwJMAqF0iAyTSC5V1Q+l4xvMTMHDgQKwferPGilI9cfcvUVhQJ7qdlIdAaWwroOaoznpSRSR2p+Ap1aruqgA+iQElV0wUt10ETNr3JhG5W0V4UmbKjuHU+6JGUMJxZK7fgFXvvIutiyg01alPQUlJ6PXoowhKTrYPpekmQhQB+v1LlmDr3Xczl5QepsX2Mbk8rKmB2U8nAEpDaKaC0IkNHI+pWDMfH8T985+IvuoqTSRPg8549VVkvf12UzXTNPW09Ubg+GiMiJmKc669Fs2a0XQ4MD5SW9eNNezcJjkTqctW9WZAqTToyK+oSzdNqs6qmwhKToyUAvPLMeChr9F2fYZpLd7rsAe3dVuDiha1btfJ28sb9ceNF3L7tl3xj5F34/xelxtCBJjmxUIlgFjR/IwMxpZmEmO6azdjTXP27cORWvf9cdvhsxnOzgDNgOih4U8+I3RfJFBJjCaJz/kngU/v5t4s2KvGp9kATBGgsO+qrr0d42YArF5AJwvm87peyzXxOhkVTc6NBwFQOVmJ4d9NHQZmiGSRSPfz4JzLkbn4d9yS2twEQp84shVBD1+Fjfe8ineDeRB6wMSCyvqbnAUla3gCmJTKa4HEYAO7adUn0vsk4Bkf3E8zVpVBvD7Hzo2RbN0KSdbzZmMlkUE1GvftXbmSAc9dvy45La4MYjqTb70VHa+4whxK0wJwutIBzZ0/H7sef7wh4yILbQqzyatvSB2NLnO6AVA+IDLdm9bo0QkVhJxzDpKefBI+oaEacCIWNOP111GwYEFTNtUkdQWGheHcydeyv5aqxbA94OEakiowVHtgZzXPwCPPo/4Qa3AHOF2etwCcensC4LQUqfP+C7qgFlbxViL8Yde/bQk+iXEQHwzy4jQ/3gxHvY5ph8ktSjNfH2Q3M8f4jQjpiJH9rsI/LrrbhZW9jQoEa0HXyaVfxJjmpqWjIDMTRTk5KMzKQmF2NgqysnCoQtUZbpLddLaS03YGyJiZR+Ny4kmBh3gk7wwythEN4k7jCF9O1iKgZUtEduyIdh06oF3HDspnh46IiotF5+RktFANxrhIVwQkBuDDgQt3P6A6OOePXWvmU2U6BcaT95nnP++iZxkLSveX9zvsQaa/sngXlEZhWGmkxnhajZVE9FSOp0FZ4fhji2I8aZf+b3osrrhhMt5MvNRSPG/nosnrBcVBPEvcop2L40mUnnXIKIqnPBaGRrwKcsFERkaXdrpJccVEfpfLN+DcSAqowoGmU91P+3xWbpYs19WFDumOn37G7++8g7RVq51suZOSJ2bCBCTfdhtaBCvGXlYid0dGRwD2vvwyMhtGopHOyCUnw9G8u0k9XQEo9Ztg/YPuBuDJ+eatWiHhkUfQdsQIBYCpOo+VaWlIe+UVlJwO+qHSgEifdfCUyQyIhrP4r250OF0aHTWMAWVTpfbLCFxtgC/P61ZnVNcpsAa1KmAVreotAGm315ei2+u/sVaJ7cwSbu52+laUlxgHYh68xv3HtI1uzeiB4CM+lvpa7Vq1x9MzF6FdSEdWTruINH+rSnX2qg/8Dd0ISMU5IDc7RSoYJVDK/woys1CQnY3Dnls5enKpnM17smaApK6cvSTJoB0IpTyknGTltM7KKO5k9b+B7VD0rsiOHRDJAKYCNOl7RIeODHC2CgoyUDOGUI0WDvrdudvh3XQCOC2BjuDmxz+/HOdf9FyDRi6L4C8ojkJFelsMaRuH+7cEIto70LJeYkHzbxyMX1/5AL+FEHHlLBkAKBUhoyISpce1UqzbuVsl0fqd+wglUTuBUa7reaAOQxInMeBJoJNSQkg/3NH3Pya/n3wONXpNcDgvUm6mdXNnlOTuPI4j9duFWPXOO8jeuMnZJJ2EXK06d0bfJ55AcPfurDUReBoAp9oXKyaY64DWlpZiy913ozzFWpfYzXCWquDztBC/nc4AlObxnwD+3dT7I2L0aMTfdx9atFJ8rfFJOJCair0vvogDW7c2dZNNUl+fyy/D4MmTETugn+pOSAJoaisakOGSKGYNrySZ+aQrwa3IXcOJ1oBTq9fCiMnYZgMYUKnfSn16PYF5FRjzlxcM80s3+WVhBcyhMzl3Fq1OSdeKGAouHiPAel3vZZbrww0HrBjUDgjDiEH/wJUTHjE5iHqLvAAAIABJREFUvtfngwN+PvfW62XO7yYfWe8fPIjC7BzGnhbkZKMwS2FOC7KzUJCVzdz6nE1nwAyQ1JVLTWkbWrnyEvPIQyIS6vRQadN61szbG+FRUQxQEsgkgKl8V4BmVEwMWvj4SABTKc5jhjOZuI31uTgFToxaqCItJrokahfBgPJdNYWxEclTHr88AqDkMtF1urD0O/ToEo/Hy2IR5OXD7kN0L6H7E49s9Mjufnhw6FE88cXbuHPQWLyQE21bqWzt7q59dl8RGVBegETvJGYnAEpJ9vXJ8/Hw0fRbBKLq+Uu503n1tzMjInWdRZG6wYjI4rzERBsBrLJiR2tq8ccnn2Dtx5+icNcuJ1NzUvI0DwhA8i23oNNVVwHe3maRO587QfRuYkAFo6OyDRuw+c47WZSjBqQVqtj9tIkucboDUJrjf5wIz/wU2ir56acR0revwoQK4Kxk2TLseeklVGVlNWCNT3yRhGHDMHjytUi+aCRrTAac7gCl7nfTJjKSOgR39Th1RE/zu7tsA4sTzFNiSD+09Y8CiXSoFzvL17NPOkZ/hnHx/vCRCkwjsZ/dVfazITPvyiqV2NE3Cgsw7WAkEA+8336PyYVKx/oQXNz9CnQ5byzahXZg/kZlN1r2brCMANU2n7YeOnNqPT/aROFQWTnys7NRnJeHsqL9KC0qQklhAUoKi1BaWMickhd7HiWjIVN8toy7GeBhYa3AJF0KY20qoHcMz1xRuuuJ2/P+gQFo2y4SbSOVPwrfGhoRzo6FR0UyMTmBTlmxzCBq1CKmuYp0owIRUSfOCfMphZ6yMy4SdTqtGTkRCBlF8qHrMjDgOrPURJ68y1qm4Ns9G/DYpKm4NrWavRRTkkX0JD7/5YbuKCzej9e+94Kfl+7c3e2CqBmsjJRywmrRb842xReo6muaZecW77LPTxeid7EfHHjSMXudTYv1cwA0PY39XrQvDWsJeH7yKWoPq07znU7aCc7XYcwY9LjzTvi2aWP2fSoxwvL1Ic4rnaPf6W+9hX1z5wLHdJUxD4ZAIbqIOj91HvYtOnsmAFDq9ijVOCnIgwl3n9XLC1ETJqDrrbeCxPMGQFVfj/yFC7HvtdcaElHAfdtNkKND716MER3w10kOjWMciMzdiPiJmeDGR9Zic904ST5PYpvfC75jzoq5/lBSSH8MjRoHikf8e95CFo+Yvt/UbQ7C/aMNjuPN7Xkx0TsXvzdkSl0B0HtW9MaIl5/Db/MX4emFisRCZle5Lhfphyb3HokrJzxsK3rXI/G4Zq5FP64uVS443jQw1Ap1I17Y1oz4cUYyHSgrY4C0tJAAaiFK9yufGlBlYLUQ1ZWqT8GGTPLZMu5ngIviRRbUFfikGon5bKLw634BAQiPbKcBSwYw27Vjf8RmtqHPyCj4BSoOsnlyBDQtgIdeXtmvIvPpChC6c5fEQJHYP5FJtQSwavuSkYsVEFLqVmq/OPk+t2u6sq4Qy28dgMTERIRP/wDn+5DirnXac/QAfq3Lw8wAzz0Rkni+9pm/Yd+CZZiV4qUZKW2dMRxzLtqF+WKMd9687IaJjss6olJXx3eahnMjxzLSwAzslcx2gFRfF9Uq3cI6Xp9fVyE0lXZ2LVuGPz7+BFu//8HtOpzsDK1iY9F3zhy06ddPd5+k7ktXsdv5HMkM6JGDB5F6110o/eOPhg6FChL4bBBt2tBGnZQ7UwAojaWvCkJJEbJJk09YGBLuvRcRF13E6tUf2Mq3rA8+QPqbb4I2wumYwmJiGCM6dMpkNPfxMYnUDWNSf4hQ1ATsJEDjzo0TZ5B5O6sKFmJR+psMZNLNilIbldWkT4ov/Hv+IgWEkr6RKgo6L0pRZKdYxXRuQqdpOD9aP5YcNgBtfaMEhhEY+NA3iFuw0eWy5NdXYfWRQkzy62TKR+J3EsPLifnu+3ksvn9kKPNGMP0x9/pE+2aNRNrMEdoG0lQFDK8HRp1RRQVCaV2eZ3Hd2HebdeF9N68j96dnrzph2u8q4yQDWNJJVYAp/ytCaZHCpJYW7cehAweY2J/CQVJe+n02eTgDJIoncTuxmsRuEvNpF6jYDfj0DwxEQGAgAlu1REBgS7QMao2wtm1VIKmwlwxYRkSwT4pKJYqqqedWQJCPSNTtM4i4pSHLQEURrZsBhlyvkRHSO2MHfJwAU2VMIuB05eBc6ZGdSP6CUc8xIyR3iUDoy5Xb8HzrQSbrdU9E6qlHStG7heA4XmiY6vnh9v6YeN3VeL3LaM1I6Z2XhmBqvU1kRVdi96JqpXZiRIN9kBA5CIMjx6C0ugAlNYXsuxZyU0DqprV2ZJQkvoC4jv1+7NhxBjrpL/c0VJNrHhiIpJtuQvzUqereccYQu9IBLd+yBal33IGahsekX6+CzxJ3e/VUnD+TACjND1l9kK/QQSdissLOPRdJDz8M/ygSCxuBKIHPjLffRuYnn+DYaeo+x791awy+9hr0HjcW0d27C4DFGuBoi685vPc8clJpTT72lG9gNyfyCRfmH4m2/tFMSX13eQpWcaBpt2DcR53sKFnNT2zo9O6PYf6+N7AifwEuiBqPiV2mIZwBWy8MfOhrtwB01oHfEXbHRJz72gZc4kuRkPRkZYBEZ0n/k1yoPFm/DZ9HHMKWknNNI6DYzPuiWmBllRJViRIDobNGumQgZdUGKmcAfBrQ5LW6Dn3aFIyp2Af5pmAAvjxoudxncU7V73V1dahSQSnFLafY5BRusurQYVQL8cqrKRSlGn6SPum3IZ45K1vJwC1nEE7E9d8kdRKOI6LLXVhWyqfmpTCiiPJiYUSPtj6C482OI7CuFQ75WYP4uJbxOCfqAlDYyOiwGPSLGwICnIGtWiEgIBABrVpyPKbOl7qhLHyu2DGYutG4EbDxOXLEfAq6a1TOmtlU6rfT+TSXMwIWd9bvLPQjH76lTqnavhvdT73vCiSN/iYFPR5ouCNzciAf9eI0lM75GPceS3C59dYd2Y//GxWAqLxqPLunDZoZ7hZKUWakdNMQ/PLvd7E0bCwqo4KZH1BD/He5FSsW1KYnRCSM63QThghhNsW1kV8YXMdst34BMQJY5RfVU5qdjTUq8KxsmO5jk1zadpUQ8Iy/+mrET5mC5q1bq/1W+68WYmJ0dUDad9kKXr1e+DxkfPghdv3rXw3x78m7SswMMZ9FJ3QCGlH5mQZAaagkA/r8RDlQbebriy6zZqHj1VeDlOm5yJlPVF1ZGcj3VtZnn6G25LR8qWDboX3PngyI9h47FmEdFdBlx5DJInUtrwGY6ruM6iHgWVat6DRRDOCSqnysKVzMgCedIzCaGNyXWUnS71UFi1FUlony2iKzjzkCodwXXUxLvSE1hFxbvyjTjXR6tzm4IHo84r7diEEPUyQx+/SA9w48mbMSc4ZficnZ3kyMvjysAO+132Nwh0I1EPNJjqOt/PfJLdzWrRT/fPMFvN9zksE1yoqf70Z1dIgy4SaG05UXA9FLgZ5PXDv2XWRCbRhLQxlhHe1E+lb7gzVk41ZL7pPSL2N+Pl8mQCtNpP4iJJQXcYGg81tbU4MjdXWoq61lflRra2pRV1er/q5jsddrq6vZ77raOnaO8lBeAsR1tTUsLntNZZX6WynP6mFllN80bopH38LXF76+9OkDXx9f+Pj5wcfXh4E/Os8+6RwdZ/l9UHn8ID7e/R9EtCK23gs9ougaKGEAc1vBRmzOXdeIW7a5aHTr9hjU8VyMG3Y9BnQ+T3kAqtnyS7MQFRbTaEBqMA5yAWRNwJS/sAgiV7F/dvndu1dSB+jGrZLelmumjc+qc4b0OAZd9yZIH7QhiXQ2az6ahZqaGvSe9oVlXHde7xEcw4tT2+OOh+/HY73G4PGKOLdN/jY5ASN6GI0zTYV4SE4bv58EOodEjsW5UeM0SZYRaLpytyTMt40KhgbI9Pcjg2h/76rVWPPxx9i0gIL1nH6JAc9rrkH8tdeyKEZ8rxkYTRex24+r90sDID1+HEerqpB6333Yv8zaONbhTGxWwWcTKek4bNXDbGciAOVDfJc86Xg4XsfZWyUkoPvjj6N1QoJJJM+ul/p6FC1ZwhjRso2uRcCOGz1BGePPG4re48ahz7ix8A9q7dY9kCsdzzUFi/D+zjmWPSXQSYm76BDF61oBznjKCu8chFIIOG6daRXBQ2h5UufpmFn2F1w41XVAgZ9qc1Hy8t+x/P0vcX96ADMGkA2KCHhGLw/Av6sHo3+Lto5WguIy/3PbQtyVNBzPH+iqlSHwuf69G1ETHcqthhwxok51N/mrhPxCQR1gxwwifSOQFU4b3EdZeUPgA7Jqh9WjGZNYM7RyeY7IxXIiQDfnV46Yb1LKE0uuRwb88iIKRJij9RXzS3jYtjzPl1uWhW/XfYxXf3zSUVt2mfyPNUdrL3+Qv9q8Zu7VGmLqggDvZjjm2wI5R/fjiavmYfzAq7XqXQFETTQudMaW6eR5JMfZdNiK6dSyG3Qt1RjeNu3pHJJrxkxsk4vMGTNqA2yU5nRdRFfW9oXVufho7zwUVecignTSAfT4r776yOjLmAieQKgTUbzV+j7jtQvB/7wMfk8vNEQwssr7ZU06dt9+AdasXoPFqe3d7qn5c8djUtUNbvOxDKQG5euNy5JnIswvEmH+UUhU7+X8xcNTYyPjmvBfzvyDrv38CwY8M1NOz+cqAc+Ea69lfxrjqc60rfskhzqgFbt2YeNtt6EqL8/Z2lnn2qaCz5zGVHIyyp7JAJTmh4J933nCJqpZM8T8/e/oOmsWyJ2C9iBWlfb470O7dyPz00+Ru3jxaSue53PUe+wYxoz2GTtWtf5XHpmyzh/lN+oc6kCgjIndU7Cm8Dv2yZJoZckb4248eAg3K3BJvuZEwEmOkSkeMfc9RyyoWE5a7EmdpuO9mysRmO/acfvdB9eivXcgbglU/LDJqfhYDebO6ITyLfvw7zVGQwsxr6i3Rd/J1cq7wRdgmI9RWW/fzJFIu3mEJQPqbr4VnVoOZczMNVsb/k9zoyWJ8YVOG/athQjdjqE0ADwLBp03YRbZC7qnAgMs5zcDQmtgqUf4Umqwu2m5A5hi6FptYTSGTq1Y7a9A3GnXAQe4nnzmlmZhwfqPsW7vCqxLW9ngWxW9IF1WFIt/pne3fIHiFVM+5mqsLBLk4qd84gDsn30x6hgjrwMAnt8OYGrnpYmQVSCMYlN9eLJIlqNSO3Bqmd9CZE4tNByYqoBXAqYf7n2N1bmlbAODpe0EoHlR9GV4ceuD+CX3W8PaERgND4jCJQEj8ejteQ0GocSEyvcOu02y/Wg5NhwpxmR/JWISifGrL0zCX1ZVGOog8fu3P9yOr9PmMaNOu0QMJzcGpTyc8Rzfebpb63ZFtcH+BcKwnpbW70qvONNdkV+A1R9/wkTtBxuu79jg68tJwRYceE6ezIyW9b1o1PV0xICqDdL4ef6sL77A9mefxbEjR5x0xy7PThV8ZjamkpNV9kwHoDRPd/83NK97p2yNmFG/iAh0e+ghhJ9/vvYAFFkhzhgeqahA9tdfI+PTT1F9usSatxk36YsSI9pn3Dgknq+I7TjglI2K5Ie+qMNI+p/fZbyJ3QVrlXBuJEondpMSAUfRfxxnNOkcF7UTwKRy/DflIRDKXYRwMVFvawV8qupfLZ/AbdPXNmKFgerjR/Hmfb0QExODTjd+hB7Nib00p1HdM/D39UcsGQvZqOCpD3ujX78rDYzzz7nfYH+1IhUZ1eEyRPhF2/ph1eZdFLkLXgp472SGUlxHT6zo7YCvXTuyiN42n3pCv9lYAE0d/5kAph1A1nQcVERI+5Ju6ApwNlfo9GZnxXw2dHPxbrT+ah1K163Fur0r8XuzvUhtXYrUoFJTtYmHgjG+KBbPdkm1bJJ0k5/K3IYhCGNqH2JEHQKelOR9WNc+FBkfzQR9umRABX+ZvHExf35VHiIDjH4q3YnK5Xrc+fmk/EaQqs6gW1G7HvOb1aEX0+bRql7qT1FNHlJL1mFLWQqKqvOwuVRXkSCgScdcpR5hA/Cfn4fgnE/T3G4TApy3N9+G8VXK+jUmkd5nj19fwJIlS/DXF1MN1u9bp1/I5pH05lcWLGKGnXIiwHlvf8WdlHg+IbS/bukuAE1xbeQXD/dMqbCOakfoSPq69Vj98cdY92XD9WkbM4dOyhLwTJwyhTGe3He4OF5ZhC6+6BnAqLoxDfnJh2l1NVIfeAAFv/zipDuu8nz5Xydb0wGUNbaik1Xe6T35ZPWnoe0MIBwCYGhDK3BSrt2oUeh2//3wDQ211I2jyVSYKS8ULlnCgGjx2sYBIyf9amye0A7tGRDtO24sOvbqZaEryiXJ9n5DFUZU1wFljCglMc5wzVEgyFfvLgeeFJ2jXYDRMbLIjNJ50WedNGDSEd32/kSEr/fspU9+UN/SJg1dbxyPcx5bigEWYnh6eDT7+i4smb8Qc740O3rvHroKV2T7aQ+W9wbkwOv1Zxmj8tHeufho31yt53f2fAKj2iux5fkDj75HBBAgBdoJwNRO5K5dvB4CVCdGS2wbC/PM97WoE8pP2zKoWgYL3c6GAE5Bx1QjcnWi2EBMWl0T7hhSuYzCQyuRxZVkBU1lpGv8HbB2H6Lu+RQtco3PBDkcI28hY8lVLLSjXQSvW7f0QNSEaxDfPhZBsz+wZM/ifH/GJL84g1oI1V80+2IU3kIe7fQkgrINJWtBf+M6TkSUfxTyq/OxKHs+NpSuR0qJch+L8o/G2I6X46aE2ey3idG0EMmL+ewAsAhk7fLrzKc1wLQqZ6jXCwxobi5bj81lG1BYlecaXPJ7GJfGuLjRksu4bwNeR/zcXxG23l4vlO4hWx8ZheS4LvCeMtcx+2nX9I2DDuDhl5/Hkp7Xai/FH29+TMvOgXhxdR52lqVgV0UKitUX4JLqfCSG9sfU5EfZQioqCzojZz+f7nU/ReMvGazuT0/H5h9+xJYffzxtxew0dgKbiddcg0QVeBLjaxKxexi7XWSGqb6SdeuwZc4cVGZnu9hdjk4REUcS4TMq/VkAKJ/0h0kycSJXoHnLlki89VZ0vOIKxrTwB7MGPiXr+UP79iH9k0+QvWAB6k9T63lxvtp374a+DIyOQ9u4WO2xyx+/hk9BB3BNwUKE+SlO5EkHdHWBAkZNSdT1LKxSwsIRU0pAdVC4kl0OD0cuQ0RAarHAbyd8hiunLXYriudF6UHwzV/aos/iDO3GXXKsBm9V7cK9LXtbbiECrJ/f3guBgYG4+SljtCyqr+KtqShOz8GNL5AKjpIGPLYNdR3aYovAqvQKG8j0yQh42rErlOfi9uPxl/aX62ugAU2lblGkbAKLBkbbmN+ocGEh4pcArZ3KAB+jxsAK+0HcJ3I+2982DGbDRfBGwKgBSrGfDRXB80EIAJgdEn4H/JGGmH+8atpLF577nSmggWj8RhFzKI9VenRPP+yvj8RrKxbhhc6jcGe10SCF9uh7M+IxZcoUZPafbQI4hbMvRvmEAahrH6J1l5jNG1ddDfq8tOMEBi4XZX+NN3a/ol+PQT4Y13ECxra/DCml5NnluPoJ5FfmokBlCfu1GYQb4mehbxvVUYlDt0t86uzcKYnTredVvrFXBJvISTzvB3tew/t7XzNOKUlfeLJS87EzjrRcGeCpge+ge+gABkATXADRmzpm4T9//IjZF16GV3ZHmGqje8nsYxvxSrO+jgAqMaGx3i1ZXhK/L/jhDt19lFq7Dnz4e5TOGJteImTrbLcidKMo3oppLkpLY6CT/jJPc5sJAp5JkycjiXQ8WypGsVaMr4nd5CoFUn5DPtUoqXr/fmx//nnk/fijzW5yfJjCPhHrudxxidMo458NgNLUkr+cl06Uqya+dmSclHzPPQjr39+gG+olWCWLolGybMuaPx/pn3+Ow6dphCV5X8YPGayC0bFoGaLokFEyiXzVgnsqUvBdxn9QUl3ALN9dJvHmTuAy45DCghIrSonAKQ8X50YPlLK/fP736L61DgMfmu8IhNJNvv0fL+HDB5/DnBXOLwPSu1rncwiLfXj8RKW79OB/7dpoDB06FL1u+lwTh113ZSqICWXJSk+WjhPD69ecqSEQWzqq/XiMan8ZIgPI2MDaat6wDhrOUkXb6gpZgVJWTgSYHrhV8tgqXtoAdjqlPJsVk2rEd+L4ZGVN3Z+qvO+cMp9O8zm9f3cd9gRjPglQEsAkZlP2vEDeFigs7JQcRa+P7aWAQyCG1CpRdK5hmZH4d0AWDhSV4N1g4z6kMmQc1+vV27F4xmMmFpTOL7+2Iz67ohmmJc5mjOeNq67RmpqWcDPe2K2CZlkdxqpD6p6O9I/GjYk3Y0z7y1FQk4fFWYpnipQyRZw9uv1lGNNhglaDyASJxLLsvocXsMrvzsiI+Sc9fhyFNXkorMxDRKAS2OKDva/rL39cT51egElCo16HhqHKakI2G+DWHo9jePR4dockeNdmfQbi5y5BQH45AvJ0HXW6V7xfvQcx3q0sVXno3rTz8dEI9QlAxD1fOQKhvEtbpl+IrTMU8TslzoAqzCbf4VaAinvDEnlma4ab636y+nk72qdyxTLVhjRiOn/AZmI6T6O47HbXr0+rVkieMoWBT+8AxQ7AiQhdmWd93qwAp3hs3/vvY/fcuczavZHpQxV8NrqiRvajwcWdP3kb3MQpK/j4f9UrHjzRrUcMG4bkO+5Ay9hYC9G1DthEhnT/H38g/dNPkbdkyYnuXpPV33PUKHS/aCR6jByB4HbtNObXLjLSovQ3sLtiI/Zz10t0g+eJQKbMaMogM7UUiGul6JCSY2QCpJwhlUaVHNofD/V/izGCFBXJSWhOegj8OOd87N+TgYc/c23A5HQSiYmYG5iLL44M0AAogU8CoSxZqRLwcXJDLKExYkEp9Q4dgF5hAxAZGM1E80yEzs7YA052VmRM2XPBTX61bYMOaQPcMLnTDeVDNANOocOaLqfZisnupuXquPJYNDKivJ+idb5Zh5QDXc8k8C1yytB1GN2CFEBJiYdipO+x1S1duvqyEtETiCURvZNEL0oX+ERq4EU2dnlxTAEqb5+ERTnfMBDKkvyCRPuVVGba+ZubFK7X1wd/gI0qw//m8ueVa9vPG2M7TGDAc2PZOhRU5aOgOhdZObtQ6n8QBFgpEVN6XcIs7Td3g2Tw32njxofKy47irfyCFlbn4aecb/GBzIBaTSRJX+hlOMRX10unfCSFcRGqkkTwbw/70aR7qgDRTHRYkII269MNQNTVOk5uswtP//gpHp1wPf6THWPISmv5aJscXJjf3KRHuuSt61E4gFhxayCp68aqQFHKp8ypnjy1fi/ctw+pnOnc5D54h5O9fKLz+AYHo/vUqUj4+9+ZsbE7AMnmSGD2nTKhxevXY/Pjj+NQenpTDOkWAKqIoimqOzV1/JkBKM0oWQ2RbmjjtL3drI2Xtzdi/vpXJMyYAZ/gYE00b2IKJT+JtcXFyPjqK6R/+SWIkj9TUpdBA9F9JIHRkYhOVJwoG9g2aZyrCxYykXxpdb7B6tIwXtnlEheP0cOPzm0uNYrog3xwftSlSA7ph/OjxhuswrvPs44PTwAxq/6QdtOmh3Tm0UOWLFJTrYVLACqrGjholBjS3mEDMTl+pmatK+8zjrOsHN6La2UCgB768bQDqnwYVoymOESjGyXJeMgDHVFze0YgawDEFiJ3O7P6xjCibV/+CeEv/+RgRa2zWAFQHhzBrlI7i2ra99tv6A+v7zfhuXI9kBw5Ks8MVckTAliiD15qhByVyy99HKCJRoGcKbUCq5w9JFBKSX3RIgA6usNluC7+ZsNwrHVKnet8ckhK+p0/536L9/fqeteOF8NO9E6AXPTQoVZI4POpgW+z0MEaIFbPiSE96VDY+nQkvf6biRWV++aKJaVzG1+fhICAABRe9ayBRf2VAdBYye+rFVOptGgVAtVSJG+h68jKk7BqL4FOlencZG0853juT2LGoLg4dLvuOnQaNw7N/Pz0+bBjPhuoA1pTXIytL7yA3O+/b4rR0QSTyP30Ny5xMNo/OwDlU/AMgHsczEejsjDHtDfdhM7kxJ6HxFSZHBEkaN+5clt9PQqWL8e+zz5D4erVejyyRvXm5BSOTIhHTwKjF41E/DnnaI1aiX8JcOwu24BVhd+xT9EFCETASbXI1u90/kCtwRiJmM9p3R5DuBrmk4pxZpBYUDlG/DUh23Hbhy/j4KhHPBJr0QM8wTsI5/qY9bXczfKjo/ZgzqjdSjZiO8UHt51uKx8riQPVCFEXt78c7fyjEBEQhT4qM9qOLJItHN270tlk8yOK4FWlRav14mMz7Fcbkb0+9/qM2AFcWZVDbkf8bSmCt9HhlHVF5bVxerOTeFI7fOpy6Z0A0Nrj9Xjq8Cbc1bIXWnq10Ooz6YDWAfcv6YMnj5KtpXWil6mwp6ag6oVvcHddF0MmAqZFr12NoKAg+F39ms6Kdi7BhTPWKHlpL8rRyOT9Kr8IUjkrllTcvxa621Pjb8b1CRx46iJbrsopdl4W8drpfFIZnje1dB2e2/yAVg0Z9lHKK01HyYF8Re+cJ67yQ+J3GVyK4Sr5CzJJYnqFKW7i1DDCBDwp0bUZ7heNbqH9MCJ6vCbyNjKKyvXXZl0GE9HHLExxzIqK8/KfLlUY+9mzuHvKdHy0TY8xzw2QzDqLRhG7OF/id/fW7EovCvbsZaCT2M7M1DMHdNK9p/3556PbtdciasgQS3dTThlQymelG8rn81h9PfZ9+CF2No24nap9UwWfx1zefM6gk07vyWfQkGy7OkJlQ3ue6MH4t2uH5NtuQ/tLLtENlZgE1CiSp34w0bxw/HBODtK++ALp8+ej7gyLpx0UEcFE9D0vGslAqTeFGPyvuyFiQPeUb9IAp4EJ5Tf28lojOOMPN9Edk+wjVF1IYkAndp6mAFEBkA166BvECnHir4vYi3c3/YZX+03EzQVtHG2DYziOWeO94XNFmvsEAAAgAElEQVSoFv/3mw4SxML0gI/1bmUZzcQAQOWHvBUAtRDJc1E8909IQJTvHfok8TyBUS7W9FSErt0EDAyovQN7Pna9HODFRfyCyN6UTz1gddNRgLF17HqxHiMgNS6huV4FSro2PtJF7FLzSuVygw5/R9/zGULmu4549GNtDrbeeyEqNu/Dk78ponrZAp50QwdtCkf13RNQ+O4PeLbEOgoO7UGv+Xdi7969GPnAb6a9SHqhiS/Owh9XPGAQ22osKIEpUpMRWVA5VKMIyET2XgScavxwzY+vsER92wzE/b2eUlw5qU9uM8C09vPpxLE81z3kQJZ0P4sq8zSrd9G9kunil1lPzuqyOWmlu5Tj6kAchNrcReheRAZJV3aewe5L+jhFOKqMte36DHRcsAltN6QjUNAVdXeDohdjSlNUv6Ck/7llxoXKtuX7tIFW7Xzra5/Hj6Ng715s+uFHBjwzUynQzpmTvP38ED9xIpKvvhrEfHqis8nngK2cOp+ugCedK9mwARsffRSHMj3zzGIzo/TGRKznW2fOjDvr6f8SAOUzQvHJ7nA2PY3LFZSYiN4PP4zQnj0VoMkfwJKo08SOennhWF0dcn/+GXvJldMZoksjzhaFMCRWlIBor4tGIr9ZBvZUbNRjw3MXJ1TIzs2JzMC4EFmTK6aHBr4F+uS6fvRJseI5CKWH9G8z+yD+rXW4Gka9Klcr/a+ZsfjLhPHIOO8OjPHtaMo6JG4bBnXthlt+OGx68Hu9sMiYXw0vyg7Keq/iA56XEh/udEx6wJOVfK8wxRCud5tBjCXlVu62InCb0Jy8SZNIX9q3Tv2FyvU51Q01lePty3hQYkIN/j+FWXd6k2uMyF3eFAQ+CYS6SlXHj+K56yIx89Zb8E38JFzcpr2mJyrqiO45egAb/n0pQkJC0PqaeRji086y2gfa5SBm+mWIv3+RieEnse2yugIM84k07FGDkRxdb2JYRlnvUdyLmYeAWFVHW9X5tBsrvRg90PtppsO8sWQtIv3bo08bRb+Zu0nSAZNSixUwVY6ruo0awNLzc11POvJT7reg3yxxcEnfifHkfop5h0myQomYUbrH0P2IG0BahaukPLsqdCZUHHhxPbBT1XdP8kF4xw54fOA7OghV+60bW6njUeuI+XYjkuf95hEQpaJFA2Lx61tThRmS5lFrV2Wc7XQ/Jb+feXv2MNC56fsfkLX5zAKdNAOBkZHofs01SLjiChYusyndKHF/nyITWl1cjC3PP4/sxYtdXvsenPxDBZ9n3uQ7GKTTe7ODqs6oLBerlvJJJ6PXUSNHovvtt6NlRwW8WAFOsp63C4F5YO9e7P3kE2QuXowjlZUno8tN3kbi0CEMjBI7ejC0HLvLU7Cq4Dt7nVDqgZUOmqiHxW/0bbyBtt4MfD444E2mi2XHhMq+P50M9P6gNIx+81FsH3s/pgWYt8wzkyMw7uorUXzBvYYHv4H95A2JrJJsXcvFmZSXHoqkU+fi4c4ZUcpODCj9JgDaW2JEneqE8i5ai9xdxKaXJtFT3VDxmhCrstIR1YyELBbO7mbmKbDU8zfcD2jg2n3odLV7/cN3q3Zjz4xzUfbyArwRpASEsEr3tdiJbk/ehIpZ83BzYDfbfJ5E1qFKDHuUSyNEUTwHpdyIkKQQ5K2CJ9qfBOi4KJuOcxG3tHcJiF7S4TJcL+h9WonYqQorR/LsuNquziMq337M+QZF1fnaefLzyRhPuwhtxGTK/eZjoXNyhDYCnLLeKx0TjZXeqABWqK6d2noD/1bcyhELemUXIrBsrM8Nx5Xx0Etzt9eXuvXoQW6X1jw2gQFQhaETRe3K/rVtl210o9/PI3V12Lnyd+xcuZJ95mzfbrvXTucTkQMGoPuUKYgZQYLPJnCjpAJzVwB2z4cfYvurr+Jo0z2jXwbwz9N5nhvbt/9VAErz1kwFoWRNdsITGSp1vuoqJM2YAd+gINaebcx11b+ozERRiK7c335DxoIFyFu5ksWjPxNTx+7d0POiixgzeqST4hyEwOgurhdKzAt3Wi9b4Iqg7YlSA9uAacFIThikWsSzGdZEsCITajdndg9v0tWbfmAlnm99Dto0U5TVxXRf20z84+MXseG82Zo4rHRgHN56oQ9e2vogisqzFVaFsylUmFv4k3EVf6DTmHkkKXqgi8fFBkk3VE7cyEOIPEXGSvf1fhLt/JXY0SZmU0VaBrdMgszZjkG1E9nLDvN5F+2ZWNFBveRWSTJs01fTdShOw7RwSQN3KG9gTHV/iAozK+rGGn6ioCoXeVUKmzaA+7cUGlqQPR9RAe1N5xKGPQEfyQG91d5bd2Q/ungHIbSZEKTBIiOJXEf5tEeUt32oWE/vB6aXJPnao9+kHsOZUXcuiSwAn2JwdDnT+xSt3GWdT1E4LQJMg/sgowRbA5zkh/TnHDI6knx90oRwYM3dLNExUdWAGE1KckhgMfiFlUsqXi+vT2A+xXUg10w3d3+cbVwj86kDRMpvBJBKDSSeb7shA+EbdMvpw1FKlLaMS/ugqH+MB+6VjO3xNjM3b8YOFXDuXLESx46dmSqGzZo3R5cxY9B98mS06aa8pGnspAPRuSE/Lyu4V9LWSGXu+Vbcv2EDUh57DAfT3EfCcnh9EstEbywfOcx/xmb7XwagfNHGqrqhXU/GKjJH9lOnovPf/w4K8cVE83b+NQVRvUGED6Du4EGkffstMhYtQukZ+pZK8x3SIxrBf42DX1ww9vvlobS20PUyyA8CEnmV1AP0eb7iLoZ8grb1jeK2LuwYzd9ASSdUbIg5pv9HJ4S+txqPBPZ12QdiUSmR3icl+j3nUIpmTV8dHYJLXziIX/OM8aNZZvkBLos9uasmeigSk2TlAsfBRuXW8iSGvC5+JnqHDnTshonPl5WxknZO6IMjgOkA2PIqbZlMSwDZeP+fYrsch/Jj5Jx9fclaLBTcFUUFRGN8hwnMaTt9n7rqGubKiL4TQO0XNhDjO05Ay7VpjlhQq+Wk/fh8TDley+1oqVvsYAsYsti9XBlE8FSCi5fp5YeDNCtdUDeBITjoJMaTvku40YbJVCPNqC9GVn4+RRBA39/f86rZ0l0Wudv1VQyKIbtBs/IKIEdsow7w+5EYyU1anMcGvI1uof3ZURPIVg/ozK41Y6nrwFqL0LXy2ouUvaP50rw87FihMJwEPA+cQR5YrPY9ETrdr76a/fmF6uFmGfh0ASD5eoisuisjLOUFQXmFor/KvDxsfeUVZC2S1Kw8vTiN+Zf+V6NiBpn3Na6aM6P0WQCqrBNRD+SuaebJWjbyN9b5b39D/DXXwD9cEdWwyEo2juz5eQ4ARDargqItLVyIfd98g+qSkpM1hKZth0RWbbzhf100Alu3xpHWR9HCV2EbubU8xS4uqVCdursIj/fpKMUqU9QFVQ+g21yzdTydI3Yp5uuHsW3RUsz+rMjl2CYNLsWoIj/clBZoync4qhUGP7kXW1m0GIsk63nKhkiyqxfOzhAYdaNr95cOl6NXaH/0bjNQNUjSGWCxJ/ZMqMBICgVc6ZJqqg6MwOQia6WEnejbGWA1z50rEbvVVJvat7SeV5jXhVnzWTSf9SXrWEQgPR1n7GZ0QHtE/dcDwYLsb5BflctOc9aTGFA50bnxHS/HIz8lIOIVz90x0X6cUr4UM664Gq+vMu8zub2VdYU4z0Y3lMDnkhm94b96H+7f2Vorur8tMPXVFizMZkFhhs4Ayh4nrFhPrr8sMO5UMTmb7x3WX3M6bwRWUsQiDjQNs20cmSudz9v/mAKyeNcSdypv4VPXUKudmyUxk5XPXjtfoLw+i5dFMkR6bODbglGQZGQli8gFJp5DUStm2M6fJw3BkP84cKSuFttXrGRgk4Bnzo4dLu9vZ8rJ0C5d0GvqVHQdNw7ePj4KMHTFWKrXv8aKiqJ5DxzJH0hLw/Y33kD299/jeNOyxc+dDG89p9P6ngWgxtWguIcERJUYlCcpxU2YgKQbb0QrCx1R9iDnIT+51bzaL64jJzKoBeTkftEipH//Peprak7SCE5MM819fJA4ZDCShgxB0pDBWOq3ECvzF2qNMUAqRVya2GkaJnamF0jdr6Tonoc2POlWyS6aqNIn/h4Kr5CWeOA113F5X7mvO4KDg3HenT8Y2Kmq6BD8a0ZzPOT3jv2EyABUZjpdPMwYO8VDl6oPfmI6r42fgV6hA7XISW5DZ2qid9Hq3IGOpySylx3b80HbAkxt33JdNWeA165e03EbgGkwTpIpTgBv7FL8OeerRivEZuaXZSvqEFYhGimzQ7BDrOi3e2/CgJcswtK6uGyIVf9odjLi4+MRPvNDl27DFtRkYum1SQj4YSueOmR0wURNUF1f39MfI0eORNnwB7S68mePwqMX7cabe6RwoVa+Pm18YLI9KSYJkNKp6+NnWfj7VJk8NYSmrrtorE5kp5QzyhGK6U5W7j1DB2r+cOk4Nzwi4FpYpURj+3DfXGwRXwhV90kUDpcSuU+ixPK4uv5kaQXvqqB2MLv741iavxDbytYzw6PXz/9B6LXSfSOza81oaiPVGFLXzKfIkFLOjNRUbCeGUwWeHJi52HJnxKkW/v7odPHFSJo4EVGDBtm7UXKgs2lgPtXRWwFYznweSE/H1tdeQ3bjw2fKc70TAIUR/+qMWIQm7ORZAGqeTJLjPnLS30S8vBB1wQVImjoVbfv1M1rNq320ApwimyUC0aPV1cgiK/oFC0CgtInf1JpwCzqsSlDq71yZhBsSH8H6FkvxdfobWgUTO0/HxE7TNSVBmenTIuF4eVkyocQ6La/Nd+uYfuqAcky+42Ycm/C89jAn8Jn6xCQ87PcOlliJ3nkvrdgkO9bTHZMjTR1ZxPcM649L1PjxughdefBxx/TudDUbquMpM46MEW2AWyZHIng+dnOgJNOGcnWTI7aTGM0UYj6r85goXWNARaaMIRV/o8cGK9dFFtuZQGjKzvvQzkMmlIDj9Lp1mOcz0KUYfu/RA0h9bSLCw8Nx8PKnMc7P7OHhqWM70Onfs/DT9Y9o+7v/e/sZ+2mZZLG7lTW4i0uXi+Cvi59l0H0Uls1QWhZBy4DUXoQvUIaq8VJRdR5jRreUpSgA01/xk0mAkIPOHmGKT9Wiqjz8mrcAH3GH9VZGS5SR1loC11d1mYG/dZmB8T8qnv3o+5VdZmB/dT4eWnc95l2gRkZiZ20ApNp9j0JmarbuyhVHVZTk5jKWc7vKch4oLnZ4Yz39szX390fchReiy+jRiLngAjT39dV1O0U9TxsGVBad89VgnxaMqSySL922DVtffx15S0k63qSJokA8BuDZJq31DKrsLAC1X6xkFYj+9WSvZ2i3bug2fTraDx/OmuYMqAlQWeiOsjySEVNVYSH2LVqEPfPn40DT+CU72VOitEcglHQ91dRyfBQO//U44mt74G/J/0RCJyXglQg0Ff+USgF5/uyYUHlw7nQ+q6KDGfgsHdCJgc//2/qQ/fxYONRnTsApiYYRHPyoxkW9os9BhGpM1M4/EhH+UYz5YU62vYBIFqLTKHJ3ykQagam9/08dmAqAtpGO6XWAqi+UU1G7nYifT74BAGsRkI4jvzofi7K/xqKcryVxu4ttzXX95Fjh7oxy1CqnJ8zGfdvPYSDUJ6/ctqHrKpYhtnkrU4hFdxfcIyGZOO//7sJ3f70L//ZTXBzJiV6wuBumpdd2wPCeLqz07fYkWcG78M4gW7qbgaMOGJlxkcqAyhGDrJlPXUfUvdsmCfCJQI+AZ3UePt73On7JNeppE0AND4hCjxBFZ5NA67+F65l+k5N5ApuUqNrLfuyJv5Gle9cZmpGRI8Cp1mApYlcXT58Xo05nXU2NBjgJeObsJBLtz5O8fX0Z6Ow6ejRihw1Dcz8/g96wtj8cAEi+ToZPByL3/Rs3MuBZsGrViZjYef99JM0h0v5EVH6m1HkWgLpfqTEqELUPQ+K+jgblIJF88o03Ik7VcXHpyN7KjZOFEVNFRgZyli1D9vLlKFi/HseOHm1Q307HQtHx8UxU323oUCQPGYzWYWFaN0WtRC6SpekZdv3bzNLUVbo9cBd8hvfEX+ZnWopCV797I0oGxGmx129Y/hfs5z4IrSq20y+zM5ZQRYbkkJ50PEd1uIwxOSYdV7UtGWg3PPKRig80AG+EfE4BrtH/pxFoWkjEbSMPNcQtk1z/wuyvtbjlnP1kjCcXqfP1smKfZatnntcuopWw9mSwNKfPM2iRW46Yez9lBkpWaUZcLma98Sw2Dr8N1zbv5NFl9uzhVPRoEYrRqq9aVy7Hxn3eAt/lfG1fP2c8RddDPDdnflW3RVN7Kp5iyMo9vzqX+fnUAJgoYpf0E43AQECI3FpcsBrnTZvBmnLEvdsmHfiSmL5IFc9zgEegk7OjVN+W0nXYWrYBW8vXMzBKpa/qOlMRoQuzxq36RWdGCuPG3SEpma3yWfVbzsfbytq2HWmbNiFt40akbUpF9hlseGq36UiPM27YMMSPHo244cOVuOwOjYhcAVJlno/juMNQmiQx3PL66yha5zqQhEcXp56ZdDKI9ST/nv/z6SwAdb4FKHYcieadhdBxXq/bnL6hoUiaMgXxf/sbfFq2NDq0t2D2bBlTtSUOZMlfWd7q1chetgyZy5aduQZMNjPYqXdvJA8dgm5DhrBPHz8/A7jhm3/MX1506W/v3gFVeGbBh3gudoQpzOHv79wAcrlESQR+xIIuyVtg3TOrsIeUkz/YZVGvzfiu7ToT13SdZQJsTtwqiRe+JbMpRhBSW3APOO11SsX54cOxYzBlP6J2oTvFeqymyKp+rudZUJmr6XwWMDF8PmNEGRClRPqf5AqLXPfIFs4yO+gKrKkde7TP07i0w0QGRKhfoV+vR+QrP5vY0I+8sjFiwzt46aHH8dz3jXOzNuvy5qjMLMB7m9oapifv5lEsPKxJ91OeRCsW1MXdilwtkR9aMb675naJi6BtAKlrEbsZ0PFuyEyp0aul6PbI2HGXwFE0ThH8c1kylcJBFQqzhkz90vGvYHZk4afzOFCan6+ATQY4lc+apvMt6fZ5czIzeLdogdjzz0f8mDHoNHw48wwjz1+DROh2gFMdHAOk/Lu6XnnLlyP11VdBIvcTkIiiJuDpOjrFCWj4dK7yLAD1bHXI7w6B0JMSSUnuGr0REghNuvZaBEYocclF0OPOryjPr5WRIjKV7tiBrOXLkbVsGYo2bz7z9UalCUweMgSd+/RGbPfuiO3RHe0TEtiTomV+BS6Y+pZt9BESXfZe+hI++fsdeK5CN/LYNXMEds8kNQlr0fdn++bi17yFBjaUWBYS/1k6yBb62zNsgCpy10XipMtGondK5OOTid9tYsGLe8P0XUNmxn7z5k0MqnpCB4bKAU3VwTFA1YGEppMqiPDl9uX9bwWADQynOC5VIkAPmjd3v8pE7tRNg4U7B5vcibqFAY3mQ5I6I6pIyKynRQhV3v9pCbNxU+Jsg1cA6rdPbjkiX/kJYV/rHhOItfyufS3SDxTjX1XWcTKYhbwaftHV7euVK8Mx9pbrsbzv9Vr+2ugQbF76ALP4n/H7NezTZVJ1HyND9AhgFNGI+t+XXHvhOPqEDWLBD7QBWgAw3oaO11QRuQBI7dwuGQGJgOQ48+mWWVVat2YmxZ5ZA0Lrcan9N/ChZibWxIyqzfF5qK2qxr5Nm7CPAc2N7JP0Of/Mifx1xp1/PhJGj0bnkSMZqSKDQZchL1Um01SmgTqgWb/+itRXXkH5HiW0aRMnikxAovb/WT1PV/N5FoA2bLeR1jkB0QkNK964UuTUvgMpZU+ahOihQ9HM21sFBCogtXFkLxoxGYCrBjB0QXVNRQVyVqxAJgHSFStQe4bFpXcyw74BAQoYVQHprDU16LHSOnbvnMMpuMAn0iCC//mnu1AVFWzwN6oAMyURQNtatg6f7ZuHrWXrQYYPV3WewXRECYSObH8ZeoT0w/7qAibqI7EgA6dqIhDaM2QAGBgNIJ1PRbTJQ23yfO5E7nZAUWYIPQGYlmyoAADpUS47YnLLoAr4VJlA947qZRG7uO7UHjGexHamqO56CqrymeFNPgUHkBMBUe5lgAcEoDxkCV9I9gIs5JSSh/LSMXLQTony028eI1w1ZpmWcDPzC9pPdWAvzwr9brU2DbH3fuZSN5R3lVwqpT44AvvWpuLV5e4d1wf+ZyZW3vEvvHxUMZTJvXkU8mZfxL4T+Fyc/Q3ekq3g1cYodvvGEkUMycNp9lGBpp3OJu9nY4GmLML3WOdT6Iglc2nYnwJjaclomoEpVa8BWhNjauPv0wvI3rFTA5wEPDO2bDHvwz/hEXpGxQ4dykBnl1Gj4NtK8aFMc2gAkg4cvxvKqC+wnsZ2J2f7GT/8gM1z56Ki6RzIyytHep7Eehb8CZe0SYZ0FoA2bhrHq0C0T+OqaXhp/zZt0HXiRPbXWnbj5MKRPbVoxZiyDSEBWBw7hsLUVMaOZixdiuI/mcK7OPvELD0edi7a17t+uK989waUDpBF78bLSReFg/kFJeD51KC3GbP5a+63+HTf6xgZPR7/IN0yNu/K3Xh/jaKjxmsjplMMu6kz2EbEJgJNSxG7OlCxX8pz2DUTyrsmW9U7Kcfn1upGY9Dp1IC1GVLa3aRc3bze3P0Kvsshn50uGD5R75ODSmJBKQyqGG2KgCUBT4oIRJ/c36PsF5JHERIj6KgTQJbwBELHtr8M/dueo3kH4I6vifEJ+3oDotwYKRFD+uJfw3DPPffg1x7XuGVCRQM6Yj9Tl96vKyeq94eCmjwszjICUTl++6ZSxY1Un7D+GN1hgs77iUZE/AXEBSNpNM4xOp6XIyNpIM9QnyroVreJM+MlCWCq/TQCU08YTf3VzRTqUqi0rKgI+zZuxN6Nm7BPZTerDh5s+M3+DCtJREns4MFIGjOGgU4/NQKgCUDKIFQdJ8vnUAdUA7Nu/ICSzUPaokVInTsXB7Ndu9trxHT/qLKeZ/U83UziWQDaiF0mFL1VBaIqHdI0lXpaS+Q556DL5Zejy/jxzKG9ywhLsk9RNxGZRAf5VcXFyFi2jDGjWb//jrrDqhW3px0+jfMP84lSGE/fSOYCx7t5c2xt44WcxLbImdAfcd27I7RdOwMjaWYQOa60AXheCjAldlM0gLAyLlJeDJQ7NfdramQ2PfHj6R5wqu8hmjGF7MbJCZspL687wCkzsq7AK++fJsHnQPr4ccxYMxn5lbm6eFnU6yQ2k8c1J7BJvylZid/pOHe4TkZJchQu/jumle6eyYHeZJR/NOYN/VANFmC+CNqo+qG+NtbyJIJfcXkcjn+2yuQyjADnsroCS2BK7Geuyn7yVhWdVM7webGwoxtL12FT6XpE+kdpcdtFsCYCQ7Eezd+SYETEkapdeZc6oobQlcZ5MulwSoDU3J4LgGmj80njcQUwlXlQ6j18oALZu3YxEToHnEWZWafxHe7EdM0/OBidhw1jbGfXESPg01oJfKCxnJL1ueG4jZEQGQ+5FMlbAVhJB7S6rIx5gdn52Wc4nOdG7aThU7NLBZ5n9TwdzuFZAOpwohxkowC95ExWMQk9hcmnVSt0vvRSJEyahLCkJI8c2XOcQxvDCYA9fvQo8jduZKL6jOXLUbyLrsH/jRQaGYm4Ht0R170HOtFnj+6IjCNWVHmky/42RYCqKzvowNEE6iTAaadrqgE1T/NLy+RKBO+SUdU6wAGyCCXN8yBmF7tgAqBWInhpXmW+lMTKxN7xfcxF8HQ8pWS9Bkpt/V9SQTGUoxzdRjYgs4oRbgVCyX0YjxXe1huRfePwSJ+nNdG81RUTe+/naLV2H6yAqJ2F+/UHV2D8x8/g15ufxiv1vbRqOfspM4Y6gJQBnnhGB6gGt0keM546Yy/2w0pErrduZDxlQGsNNJXSmojcLZAVROYmR/G8LmWnlRUWInfvXuTu2aN+7kXe3j0ozf/flLKS5XrHAQMQN3QoOp1/PsITE9kbsggsDSJ2dWGtAClfM2Xd9JCX2lpKjKhlvQLAPVZfj+ylS7Hrq6+Qs3z5ibRpoIgvpOf5zP/Gk6/pRnkWgDbdXPKaKJA46Yde2vRVe15jWHIyA6Jdxo2DL72NqsyoJsYVdRZdxKRngFRtXhcBGyPZ0PHDRUXIXLGCMaSZq1b9KdlRV6sQGBSETj16MIaUAGl0ly7sr2VwkGVoUCOjqUMzdwCWAyzl0wjdxHUSAVqDAaaEJ536DTUBTa0ePeSsTrHq+0ueX8cieKt+Cv4/Cyhq1vHjTCxPgHRjyXrdFZEYF/z/2zuzIC2u644fDQOzb8y+idkYZgBjhGBAMoNkWYBju+IUsSuK5bfYlTw4b3mwH5wXp+KX5MlOuSqpVCVOnEqkSixXSUaWjAQGSUaIVTAwG8ww+77AwKwiPrfv7e92f73c/pae/vo7XdXV33L7Lv/b8/HjnHvORXe8xbaKrF9oETVviWq1R7gMof/3EOB/H2jDwly2pwoAjuUw+PzZ8/8u/WXxqBppR6dtw7NQ+9N3bUHUrBWuES0583dw6dIlaPn+r/Q1ywigV99D97sEZ/wfegYMkk5WQTdR9+n1iCeMWxjlKHdH8JNrtAFc1+CiCAHbp2GSLZ9SedF/iWA56rL5GB8YgCEBmj29MNzbA8M9vfBgzj6Hq/df59S8o6K1FZo6OxlwInxa5uh0AkiTpdPNJa89ptFR6+JzdpWea0w1iNDZg1tTz8wkW2TcCQXhMz3/BxKnugSgcQrocPufchD9XPKaUK+Z5Vg7eRLavvlNqOno0KyiionsrcBTBWCfbGzAyCefMMvo3XPnYDKNrKPmmSmuqIDa5maoaWlmV3YinDY3M/e+HFyk/1E6utyj/0OgA59+n5HI5OAlS4umiwU1Cij5B5b9FS5xh6ApN9CUd9bU16pKPnczeLvVh9ApXPOYegkDksRhFQ1ucONjQStrJ36OUIqHDCUGxjgAAB7rSURBVK1W7nlTBzUA/bnjH7HAOwxUavz+f1taQ80V/KRiEu691Ah//PNeHUDN7nc3l7qOhyYwVQ8+0mrQsUF2kfPnzN3y6WWNaASEDfVKfGxs7wlgIMoQWjJ7eiNXDporj/mcqv/EhrZkbkkJtLzwAjQdPQrNnZ2QX1FhHbVu5UIXYKhg0RQgqVtAXeqTy689egR9p08z8By/rO2AleTjNxw8P0pyO6GungA0+dP7NxxE85PflFoLhfX1zCraduoU5FVUsJuYhdPJAsr/ITJYQk1pnMxQaq4PraN3z55lMIrW0ZUQrh1VmwFjqZqmJqhlYKoBqfa6Gcpq0ZUsXPQWazyjgFGr1y1BvZhv85pSs4tf9NL8I2EHyKr36+3LDYitQo2LOg1gbtbW7cfLaBe2mJmIQUzTTd86FAABFYOYMIUTO5z2CDcHI4mmMIWRgzX1a/Wn4If7/97xkZHti1iw9ifvQvkvL7mCqOyiR+vnlfd+wJ4MbeepSLoguzWaolPWLu6IsprlNGKCcgNbec1nTDshWaU9srSURiyfy0uPGGCiRVMGTnwvbV0Uy59uKO/J5G71ls5OBpyVu3FTQFPEukX0uaGMAnAaXOgx1ofBsbdffx363noLEEJ9OM7+IXHFPwLAmz60Ffom3H7DQy+ATwPETNB/+QdbyV/hvyE+tanUTOPx47D31Veh7vnnjTlFFdeAGqDTBUjN0fX3L16Eflw7ev48jIdwZw+lCXAolJOfbwDSOm4xrWtphjy2uF/7l9/WsmnjOlfO3ykDrgeLZhSw6v2Ql2wYXbdRUCrpYvcjpS8p0EFWSoQv5QE1Lxmwc/Zfmb7IAnB06FSZQKetOO32FedpjX51/D0TTol/wo2AJ8BYkGPhx3eh9qe/gazhOVcQnTp1CPp+HL2bcAQUTS5qGxe6PZDK30SCdsRSXVWLqTEYyQjI7pZSgI31DZgcHmbnSH+/BpzcsjmRvGhnlSckJcpUtbdDC1o4jx5l1s4o4OSj8JruSOxApLKmUxVgH8/NwZ033oCu116DueSlUDLP23kOnja7i6TENAeukwSg/k/JX3AQ1TYbDsiBVlEE0fZTpyC7WAvm1+FSIa+oKB8FpDZrR83W0kezszDw0UfMMnrvww9hjv7RcHwySquqdKspAilaTBFQ65qb4amMDFvLqQH0LFz8IiraCgjtwdIq+MicBTQyHFeg1PslLHZGkjaGeEXL5Gr55LdYlROu+LGlERhdHjYmdJQsfeOPRi13EsIAqK/hjkC5NfCja9qaS8yn+bf7fwx/8tsvsfdY5pcvn5ENh66/AmZLKN5QePEuFH7cD4WX+hiMimPxMG6W8ASGvncClmuK9XyqTpZKca+9BVMGVetgIgEQ8mCcLajRBkjZKqbVo7W7MDsDU8MjOmRODo/AFALnyDD7fHo0spzCVUwqAOhWbz12DFrw7OyEAu5WN+tvC5xcQ6s0SY4u9Fjzdm5swOD589D1+utw78wZwAAjn44POXg67FvrU09C2AwB6OZN6le4VTQQwUqyDO3f+AbsfeUVqPq8FkUrg2iyg5hEW4tjY8w6ilB698IFWJqd3byZSrGWSyrKobSqGkqr8ayCMva6CsrE++pqKC7DHWWNFlR3wBRCyPcJNIq2K0YBngl47Vz2citW0tv+aFlZbA1rGKO3CtVc0nKNkfGY20Y4xaT2/9LzT4avni09BAdKO+AATzaPX+I+6z+6+gP47q7vwXd2/TUrj59dnb4EP3zmx5E06OYlB5b91UBNd51biGIFqBF8M3K09rm0KFNfbOvumvfkknfZy130Y2NtHSa49VKzYkZAU4PMEXhMy3Xi+hXKLiiAxo4OaOjogNYXXgC0eOrBZ3ZpjEyfs/myyLMZ5Uq3uc9Qzg1geR2LIyNw87XX4NZrrwGm//PxuMjB83Uf20y7pghAN3/K93OLKLroA3WUtbfDvm9/G9q+/nXAdUFmF7oBTE2WTvzOMY2Tx2j8iTt3YODDD6H/wgUYuHgRVv1Z7xOo+UhkZ3A+y6qqGKSWVfOrBKr4GQJrTm6eUqJ68R8VA77FCZx2ABtZu2p0ueuEZkisbw+UZj1VLacq84A7COGWlSIllLjHvPDADHTmus15Og0kKq1ZNe8UJLdn1V+7dlXzctrVH+Xaf/KEWS8nhzSQtALNmTEKIFZ5pryUKayshMZDh6D5+efh6QMHoBqB0wI0RfYDp4TvtuAYZ95OrFevW7KMri0vQ98770AXpk/6yPcYH9xxAdd4Ui5PLw9cjGUJQGMULgm34ebuuEYUT8xwHpgD9+pF1/y+b30LtqOLVwpWinK52yTAZ+WcXPkWAMvKW9THouuvXYP+Dz5g59Dly7Cxvh4YvcLUkfyiIt2KKltQ8TU7qzRQzdiSYZkOygr/4nXBm/Or2unt9cfNFnhFA5ILnn3k9X3Ec23aCNL+ibGzbEaDqjXiGoKEpAHGkw8ULZYLc7OwODsHi7OzsDhnvC7MzuqucgRODAKiI7kKVLW2MgtnU0cHA8/iOty211v6Irm8pSveIn2SgFrPAMvlEPdhQGr/e+9Bz+nTLKf0xupqcgWLrv0qB89f+N1wOrfn9Tc6nbXyc+zf5SCKOUUDddQ/9xzse/VV2HnypAaiJkCMAlLFNaAan0bXJ/6ddwLY9ZUVZhW9+8EHMHDpEox3d8Pq0lKgdAt7ZxBU8cTgqPyiQsgvLII8fsX3eYX4PX6O3xfpV618EWRlZ0dJZAuqZiDUwcoiyMkiql4GWHX7aGJnMAKW5h6YbKSSZSgSjGQi2ei3emfdAHZxfj4CkLOzsIBQKeByzvSeweYsLC3ynKaJlYRq86BA48GD0IQJ4A8dgqbDhyFb7Dhkly/TBHxmq6YqQOrA6VKfY9ARB1kGnWfOwJ0334S777/vYfQJLXqDg6dzPrSENkmVyT/hpEZwFfgaB9GvBq2LuaWl8LlXXoF9r7wChdXVrHuOaZwUE9krWVS5ZdTJorowOgoTPT3snOzt1V+vEJgG7VFi/dmWlWUAVgTYCNAKeDVdi4ogNz8fMrduhczMTHbFnKrye+P6TuPQE+ly9yqqGxia6xPlNzY2YH19HTbW1rTr+rp0XYNHDx4yq6QASbRGooWSXSWLpfZ+luXCpCPYCmTl5THYxLP58GHYsX8/S/7OYJBvOakSZR61VjNOF7oBRk1bX1pZUPGzx/Pz0Pvuu9B9+jTbxtnHYCLzJN8CgH8AgH8L9uyHu3dkAU2N+X2Wg+h3gthdtIbu+upXoemLX4StOTlaTlG3NaCiDB+QXj4WF76ow7Q0wGqN6sLYGINRtJJO9vXBOH9NYBrEJyv+PjEgNcMpB9YtErhmbs2ELZlbAa+Z7LoVtuivtc8i77VyojymAEIQ1GBwTbuuyXDIYXEtAot6WekzDSjXAF3cUXC5ptUrLFXxK0M1BFWBgrIy2Pncc9B08CC0HDkCtXv2aLApgoAUEr4b4NDmPsdodS6O4w5ENv3Q6+V9Xl5YgNtvvQU977wDA+cxm9GmHre5xfNfN7UX1DhTgAA0tR4ENDWKdaJaBvkAHfgP+o6jR2HniROw8+WXIXf7dv0hi2UNqJNLnj28fE2peJDdgqLs1pTiffNjYwxKJ3p7GZSOdXezK4FpgB4w6gopEEIFKpuaoOXwYWjp6GAWzrIdOyLAKYGggEoZLm1d5yoA6SVa3aIfTtHvD6enofvtt+HO6dNw/+OPAdftb/LRw8Hznze5H9S8pAABaOo+DgJEtVxJATzqOzpg5/Hj0HryJBTV1kblFbUERwcLqGNUfSItqpIlFcEUoXT45k0Yu3MHRm7fZicdpAApQAp4VaC2vR3q2tqgurUV6vbsgaZnn2U5OWNyodsBJF9Lb4gydwFZz+1b1Lc0PQ1db72lQ6dXbZJUvp+D58+SVD9VG4cCBKBxiBeQWzGPKMLoHwWkP5bdqGhvh10nTjAYrWxrY2USHsTEW7bb495zWiiboKjP1tZgvK8PRhFGu7pgGM/bt2FxcjLIU0B9IwVIAZ8UKKuvhzqEzfZ2qG1rY2dlczOgl0h3pXuxQNptVZnoNaCiTwpbaaKU86OjcOftt+H2r38NQ1euBGlr0/8FgP8EgDd8mnJqJgYFCEBjEC2gt2DE/J/zM1DbfZr1Kq6vh9YTJ6Dty1+G+mdxeStfM+oCkE4udB1opbqcXPKiPKZ5UkkPpRLd/3hxEYY+/RSGbt2C0Tt3GJQO3sAgSzpIAVIgjArkFRfDjr17Ndhsa4Oa1lao37MHtuXkuK7ZdANRkSheKXiIi+u4ZjNBeUBHr1+HvnPnoPf991k6vAAdNzl0IniOBKhf1BUbBQhAw/lofJ2D6J8FfXjofkLL6K6TJ6HpC1+ALdu26UFMKsBpAMMAAixGeU7evatbSRFOh7q6YJa2Dgz6o0n9IwV0BbZlZzPArG9vh/rdu/XXGDCEh2XeTBE4JODQZichw/2KlkfhXk/WGlB5PEszM9B77hyDTjwxkj1Ax5oEne8FqF/UFQUFCEAVRErhIhgFJKyiXwj6OLbl5sLOl16C5mPHoPWllyCvtJR1WUTVx2SpjCWqXloDGtW+TX2snIegqOWHD2G0uxuGcV0pnvz1gr/bzQX9kaD+kQK+K1C3a5cGmnjdvZu9rtixw9WiyUDSLg+nxRaWcvkogBXQGmN9AmqdwFguYwbZwU8+gZ7334e+8+dhNJheHNyj/T84fD70/SGhBhOiAAFoQmRMiUr2STCqhVkG/MD9ihFGm48ehebOTmMQk6LrXAZIz2tAuT52a0odgdgiQb/KkoBH8/Nw/9YtDUg5lN7v6oJHi4sBny3qHimQOgrkl5RAKW5FW1sLO3bvhqfRqtnaytzpsbi8lXcOUsyXGQWQSV4DujAxAX2/+x3cOXOGbXe8/CCQmw3MSNB5OXWeNuqpnQIEoOn5bHyFw+i3ACAjFSTIzMqCBkxVcuwYtHR2QuWuXREgtQBF3WqqkCBfhlT2Oo4dngzAK/fLynKqkFBf1Dc/Pg5DuK6UQ+nQ7dsw1N0NK49om8NUeH6pj/4okJ2bC6U1NbC9qspwlvD3JZWVgK+3ZmXBE8Vocad0Q1Z7masCrDlfpoBOdpWAU7U+cZ95lyNzffh+fW2N7RrXffYs9Jw9CxPd3f5MUGytnOaWzv+K7Xa6K6gKEIAGdWb86VehZBV9wZ8mE9MKuud3HjsGbcePw86jRyGnqMhgIRXgZoBLm73lrSyTygCraIlVCWKSwdfQvgVgi3FNDw8zMBXnaH8/zI2Pw/QIrcFPzJNGtQRFgeqGBgaVZdXVUYCJn5dWV0NWbi4LKpRdysoA6XHNpmsQkV19sSaStwsislqDyidNXhIwOzQE3efOMejsu3ABVoP9n9e70trO3qA8g9SPxCpAAJpYPVO5tt0SjDan1ECeegpq9+5lQLqzsxMaDh1iWzLGure8YxqnBK0B1RPzu9QnA7SKC19E9T/57DNYnJ5mMDqL59hY5Doxwd7PjI2x7RjpIAU2SwH8O91eUcGgEgGSucXFKYFmQUmJ5hpXCNJJhsVQz6kZjws9zrydqiAtLLury8vQ//vfM+C8c/YsTN9Fpgv88T8cPN8MfE+pg3ErQAAat4ShrOCEBKNZqTZC3A60+cgRaH3xRdj14otQ3tjovjUoB8EoS2UCg5j83NmJgavC1qRYbmpoCKZHR2F+cpJBKTs5uOLneC4H21qSao9o6PvLrJTl5VBSXg7F5eXsNUIkQmZJWRmzYCJoFmMUeSwWS5OFTzXYxhFgeT9sXdgOeTuV14DKW2omOA8oLtO5f/06DN24AYNXrkDvhQup8pxhLidMnYRBRZRMOVVmLQH9JABNgIghriJHWiv6pVQdZ0F5OTQdOQJNHR3Q2NEB1W1tWsS6hzWYyi50qzykXLh4gplUwViAp6oLX9USi2tNH8zNweLMDLsu8CtaUPE1u87Oalf+/vHSUqo+MtRvkwJ5BQU6UKLFEsESQRKv7D1/XVJRAfnFxdrdVq5mD4nTmcFTToxuU59lvkwJUEU9hqudJdMi2Mer5VHVAuvqwrcCYt6/B9PTDDbv37gBQ9evw+DVq/BwBmN0UuaY4EnifwEAm75BfMqoFrKOEoCGbEKTOJxWySq6K4ntJL3q7Px8BqK473LjoUPQdOgQ//dS+3MQ8ObF5e0GfDJAqkTPu9Un91OlPkN5MUaLdFOuAGsR3a/XbVHfzMQEg1YGpRxcBajOz8zA3NQUs66iu3B1ZQVW+JW9X16GRwSxSft7KMfAHITH0lIoraxkgFnK4RJfC7CsrKuLRIZL6YQMWz3aRWl73FlHz2+pApAu+TcNAKtgeZTLG4KLbNZYugKkxzWlrH2LJQYrS0tw7/JlGLp5k11xW+DZ4eGkPRdJrFhA5y8B4DdJbIeqThEFCEBTZKIC1k1cL4pbf2I0/UsB61tM3REwuvO556Dx4EHIysszRNmrWgpjSYyvmt80TEBsAHIFIF5eWmKAKkAVrwxWZWDl36+IcrwMRvyura7C+vo6i/5lr/G6tsau8vfYxoYoJ5WR7xF1LT00ph/Myc2FLVu2QMaWLeyaya/iPX6Gax7ZVSrHPsvI0O/D8pmZmYb3GRkZ0Z9hPRkZrE7RBl7l9vB10fbtDCwZVHLILBRrKs2Q5DVfpUV5ZYuhgEwZ8FxA1jbxugmMdZh0qM8O+MTnog4DmCrWFwW/irqurayw3dPuXbnCgHPw2jW2kUUKHwSdKTx5ye46AWiyFQ5//ZjsXsAoXktSfchPZWRADeYgRStpRwe0HD4MRZWV1kDK4UlYAYUFEdeaqa7BlMHSFmCtLI8eo/qdLJWi3zFtTcon3CnPaqLH5RVgYxqXi4XYMOfyc2BzX1IthgnIE2mAJo8uaieLoR485OJCj4I2p52DTGmKnNaAGr5zCmJycHk7ga9hXgVU27nyJV3XV1fZrmgD167B4PXrMHD9Ooz19AAGEKb4QdCZ4hPoV/cJQP1SOn3awbWiAkjbwzLsiqYmaDp4kMFow/79UIPrSAV4WQBYVBqnOPOAKq9BlYKpnPqnw6hGnpHdpswgZRWcpQKcHqL7EwnG8rg2feMBKZ+snNcxYRa1ONdYKgFxjGs2rcbLxm2X31IGN4t0Qyx4yCV9kUFXh/pEP/zOA4obTAx++qkOmwieIToIOkM0mX4NhQDUL6XTs509HEYRSEPhqhfTiC76xgMHoPGZZ7TzwAEoKi9nX1u5ylMOID1YdpUAUoJ1gz4OWQYcAVLeolV24Qc0a4EMRzqI+QVaAsY87Fmumu4oIdHnVjoorNn0ZHlUqC9qjlz2brdbA4q7lt2/eZPtaDZ48yZzpY/29LClHiE7CDpDNqF+D4cA1G/F07c93NgdQVRYR3mobHgEKa2r02EUobRh3z7Ylp1tcMXLFjpmefRgKUzWGlBVS+GmWlQDAMSqa3UNQM7n181F7ejilXbs8QSydsBpkfbINejGw57kqmtAbYHPxtIZxDyguOEDQiaeCJwInlP374fnRy16JASdYZ5dn8dGAOqz4NScrsDLEpCGxlUvzy8GgNS1t0PTgQPa+cwzULNzJ2BAicFSKqyD3BVugFSbrURVg6LkupIKsDZLDMRa2IRE9dvopGqBtQRoj1H9rC3TPFkBp9X82lrs7CyhHqK8bV3ewvqpkMDdAIRJcnlHgXasaY/iGZcLmFvlAcXAtJGeHhjgsDmArvRbt2Bpfj4dftIROjFy/Q2KXk+H6fZvjASg/mlNLdkrgK56jKhH6+gXwywUuu6bOZCy6/79UMwDnJwAKcqFr7AjkyeLpUJ9KmBsKOO0ttQHF7qthVlam6matcAKPJ2WEpjnK9l7e7vmyzQBmwE2TWszxXfs6mENqFL+Sw/1KQFxDGtK5XFZAfGjhw+ZRXPg1i0QoDl0+3YYXehOP7UEnWH+hyggYyMADchEUDd0BdBVL2AUA5oqwq5NWV0ds5RWNTVBVWMjVDY0QEVDA1Q3NrKhO1kudUtoElzUm2kxZBZThyh0s4VRL+/zGlAZuN0szFFBP14snxJAymAWs+vcpj4dPhUspkpBTAHPAzoxOAhDPT1w79NP4R7uINTVBeP37oX9J8dufBcB4Lf8PJuuItC4/VOAANQ/raml2BR4BgBeAIAX+TV0a0ftZMF0UGW1tVDJobSqoYHBqYDUnLy8KECNJd2QahS8J4uqCxBH1eUCnLYufJ9c6K6g72LRtQJF1bWSVi5htzWlqkFElpZQr1tOxhFEpGyJjSOIaGlxEYZ7e2Gkvx9GenthtK8Phvv6YLS/HzbCFxjk5Vd2kMPmGX6d8nIzlSUF4lWAADReBel+vxU4bALSXL87EJT2MOoeoVQAKVpM8T1eC0tLo/KQ6tY6p/yW3KXptmYzqa5rheAszwAby7goD6iWNsklUbyyZTeJeUA3NjZgfHCQgSbC5QhCJkJnXx/MTxFX8d+sVcnCidB5Iyi/ZdSP9FSAADQ95z1Mo+40AWlmmAYX61iy8/KgtqUFKp9+mllNEUrZie79+nrdcupq2aM8oJEcqQr5UnXIFxZdEQVvE2yjGjykbCn0sMZSyYXuoT65j8nKA/pgbo4B5hC3aA50dcHYwADc7+6O9U8l7PddNUHnRtgHTONLHQUIQFNnrqin7gogfKK7XpzH3G9JvxJbtm6Fyvp6zVoqwWkNWlMbGiA7N9c1Mb0MWkqWVS6zwbIqBQOJOqIAzs6V70MQE1uDmsDgrLgshVw/2SLpVh8DQrv0STb16dZOr2tALeozQLNCfaI85sscHRiAIQ6a99Gq2dvL3i/OzKTfH6y3EY8BgHCp43rOEW+3U2lSwD8FCED905pa8l8BdM/LQHrE/y6kXovbKyuZtbQGXfo7drCrOIvRtS9g0sJFnTSLahKCrKIg2gWIKQ+oNvFu4Gu1tnV5eRnmJidhdmoKZicnYW5qCuanp/XX7P3UFMxNT8PC9LTu+k+9v55N6TGCpoDOTzalB9QoKRCDAgSgMYhGt6SsAhjAJAPpgZQdySZ1HAOf6lpaoLSqCopKS6G4rAwKiothe0UFlJSV6Z8hqOYXFekWRLc1pQYYtHN1S+DreQ1oEgFW77uLxTRseUAX5uZ0oESwRIicnpjQwJKDpoBMTG1ER8IUuGUKHnqcsJqpIlLARwUIQH0Um5oKnAKY4kkG0r2B62GKd6i0spJBKsKqDqj8NX5ewiEWvyurrLR1ebtaVk2AqZdXSJBvaQm1AVbb4CuXaPyg5wGdmZyEBwsLsDA/Dw/wXFjQ3s/OAoImfo+AOcNBc2oMPb10+KTATQBAy+aHHDzTNk+UT3pTMz4pQADqk9DUTEooUPuHHT8+z899/BrKXZqCOhvZOTnMcppXUAD5hYWQV1gIBXjF90VFkM+v+Bl+L07xHq+5eXlRuxXFArAqa0BleN2sPKC4S8/iwgI7ERYX5+e19/PzOlCK7xfxe4RLDplYZmV5OaiPQzr26y6HTQROcT5IRyFozOFXgAA0/HNMI4xPAVxHilAqgFS8zo+vWro7mQoUFhcbADU3NxeysrNhW3Y2ZGdns9cIu+wq3ps+Y99nZbFyWMZw5Z/j9wiqj5eWYHVlhZ1ra2vadXWVnfh6Bb9bXdWu0mt8j2Xwiusk19fX9fLic1Ee78fXy48fM+skA875eVh6QHySzGcpiXWjGRkh87IEm7gDER2kQFooQACaFtNMg0yCAm0WUKrlN6KDFCAFSAGjAgsWls0BEokUSGcFCEDTefZp7IlWANeUml34aDmlgxQgBdJHgTUL2OxKn+HTSEkBNQUIQNV0olKkQKwKbLVw4SOkps2WorEKR/eRAimiwDWTG51SIaXIxFE3N1cBAtDN1Z9aT18FmrkL/3MAsFs6t6SvJDRyUiDQCqDLvFc6ce0mno8C3WvqHCkQUAUIQAM6MdSttFVAwChG38tgSluMpu0jQQP3UYFhDph9EmiK1ys+9oOaIgVCrwABaOinmAYYEgVkIJVfo4ufDlKAFFBXYBwArAATrZtL6tVQSVKAFIhHAQLQeNSje0mBzVcAo/GtrKbbNr9r1ANSYNMUwE3jEShl0BTv5zetV9QwKUAK6AoQgNLDQAqEU4FdJhc+QipaTrPCOVwaVRoqgJbM+wCAydvNsDmdhnrQkEmBlFKAADSlpos6SwrErQCCKYIo5izFnZ9qpBPfF8bdAlVACsSvwGcAMMgB0+5Ke6DHrzPVQApsmgIEoJsmPTVMCgRSgQITmMqQKr+mtaeBnL6U6dRDE1yiJdMMmikzGOooKUAKeFeAANS7ZnQHKUAKAFRyy6kdoOLn5SRU2iow5WK9xO/pIAVIgTRWgAA0jSefhk4KJFkBDIRCF7+A1CqegL/EdMWk/OKzoiT3iar3rgBuNo9bSWLwDl6tXuN3shUTLZx0kAKkAClgqwABKD0cpAApECQFMiQYlcHUDK3ivbkMRf8bZ3PVBRzdwBK/3wjSA0J9IQVIgXAoQAAajnmkUZACpICmQJ7JupoDALheFU+EU6ur03fiHi/3417gbuc6L4OAKF673aPyPeaxlC2VtEsP/WWQAqRAIBX4f6NKG1/GRC9rAAAAAElFTkSuQmCC"/>
          <p:cNvSpPr>
            <a:spLocks noChangeAspect="1" noChangeArrowheads="1"/>
          </p:cNvSpPr>
          <p:nvPr/>
        </p:nvSpPr>
        <p:spPr bwMode="auto">
          <a:xfrm>
            <a:off x="155575" y="-1317625"/>
            <a:ext cx="6400800" cy="2752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data:image/png;base64,iVBORw0KGgoAAAANSUhEUgAAAqAAAAEhCAYAAACgOBIlAAAAAXNSR0IArs4c6QAAIABJREFUeF7snQe8JUWV/w8wCIxkVBAQBAMSBMEAooKC2SWKWUHXVdesa1j/ZjcgKqZdXfOqmEUUEcMKqGAmCUoSkCBJBJQBRKLzt7vqVJ1YVX1vvzdvmPs+n5n73u3u6qpT1d3f/tU5p1aC2c/MAjMLzCywMC2wCgCsTf6tQ35fEwAWAcCqhc9Jt8lya+XcBgC3AoD8tL6by31uBIDrjH/XA8DNC7OLZ7WaWWBmgRXVAiutqA2ftXtmgZkF5swCHbBRcKz9TsGS7nvnOavhilfwTQ6cWsAqv+sAFr/rIHf2M7PAzAIzC0xtgRmATm3CWQEzC9xhLbAeAGwIAHeL//D39SuAufgOa5FZwzpVtwatVwLAHwCg+8R/f5yZbmaBmQVmFqAWmAHobDzMLLDiWGBlApQWWMrv7rTimGbW0jm2wO0CSCWg0r+vnuO6zIqfWWBmgQVggRmALoBOmFVhZoEpLNCpjS0w2amYd53iPLNDZxaYLwt0frISUC1VtdvnT/NVqdl5ZhaYWWBcC8wAdFx7zkqbWWBsC9wTAO5N/t1LTImvNfYJZ+XNLLAcWeAWoqx2QHoxAPwOAC4gnzO/1eWoQ2dVXXEsMAPQFaevZy1duBbooLL7J0Gz+3s2Db5w+21Ws+XDApcJIKVwOvNNXT76cFbLO6AFZgB6B+zUWZMWnAW66wzh0gLNLu3P7KfRAmuusw6sufba0H2useaasGjRIli06qqwaNVFsMqi7nNV47tFsKjfFvYN++XvVumP4d+F/WLZcVvYD88Xtt9+221w2623ps/bbr0Nbrvt1v67/h9u7/+m28JxuO/tclsqA8vHMvG42+Dmv/4VbrjuOvjLkiX95623dILg7GeABZYIOKXq6YUDypntOrPAzAIDLTAD0IEGm+0+s4BjgS5npaVg4neza62Tc1dfPcFjB5B37kFybVhz7XX6zzvHT/wbQRP3ufM6a8NKEEzZ/b80fpp9EndYaSWApUsBVsq/4Bf5E0sKO/Yld+dZ6n7i+Wv7YQ3jJym/LwH/Zp/869IV15VKf27661/hL9ctgeuXdFB6Hdxw3RK4QXyy75csgb9cl/frfp/9JAt0gVNyOp+qp3+Z2WpmgZkFJrfA7KE4ue1mR66YFtgIAHYAgG0icKKi2X2uED+rrb46rHOXu8C6/b8N+s8111mXgyRRKSlErnqn1ZKN5M2H8mHgwQBoPTgm1NTIWbuJVUHV6TXrrAInVa2s7ZMMClrOEABFOyVw7sE2m6/70/rBr5cuXdoD6fUIpp2yGgGWgmsHuUuu+RNce801sKT7d/XVsORPK1w80OVCPT0PAH4FAOdM0uezY2YWWNEsULt3r2j2mLV3ZgFqgftF2OyAE/9tckcz0WqL14B1N7gLrBNhMvye4TKAZvy3wQaweC0e92SBZA0grRuPdzNK3wsi7MC0AyYPUMcEz9Y+l3g8LZB2IBkIEn94iV37mRQsAFPypge2eb9y+RJgafldXa7tQPSaaxKY4t89pHbfXx2BNf59y01dfvw73E+XuP+0+K8D0u737nP2M7PAzALEAjMAnQ2HmQUAulRGCJjbk9+Xy5V4Vl+8OAFkB5LrbJBhUiqX3bbFa3arWuYfBZS4iUxph6/yVPWQ4xGY2JR4nOq2JtVLYFqagvcUVVRWvc8ebHHqXQAufu8CoWgHAjJXJL2pd/y+rlhSHLUuYB80LZeAMOWfQFbgLi1fAy0/kJUTm1M6/sYbrg+wKsC0A9XrIsh2n0uuCWB7/Z+vXV7vV11qKQqjCKh/XV4bNKv3zALTWmAGoNNacHb88maBjQ1Vc+vlqRFrrbcebLT55rDh5pvBRpttFn6Pn93fd1o9THMHX8mMaC5YosaWAJNLjehzSTnUBE4HUFHBK50/4yzR+wzFM/lMkslvWT/Zl2MqoQtvCn46oPRAViqintJqKawcOG1FVQKvB7ZBAc4/t992O/zpyivhiosugj9cfDH5vBj+cNFF8Oc/LndB7b8x1NI/L0/3o1ldZxaY1AIzAJ3UcrPjlgcLbBthk6qad1/oFe8UzA4oN0xguVkCzO77Ndftlk7PgOmBZgIvCoboW2kojngzkFPezAVTgW0IwjGBVBi6XE7euToVL8ulZMx4J/uQpql6GQRUCGOaHx9QCyCza0EJ/LB+1nh2XD0FznWvJzGIygiCooqoD5qh/slVILoE1AGToi8/fmnBZ5WCcVfz8IKF/wP89Ya/MDDtoPQPF13cf9f9vpxkCTjfUEuvWOj3rVn9ZhYYaoEZgA612Gz/hWiBbg6Z+mni76svxMquvPLKCS7v1iuXATARONffsFu0KCAmRmPjXwz0KlPiTVPpEUg7BGhWKinZGj6YliJp3WhkbJHn0+kpnDVls7Y9T8GjUKyBVYGrGbXuT6mnKfhopwCUYn8J0KSTPZCk+OYBaGi/pUCKqX4CcF650/qIKkWVZR3QLgC4v31cqGW/LTYPfVNtJTXvf9WllyUYDVB6MVwZ4fTaq65aiLcLrNOlhk/pLE3UQu6xWd2qFpgBaNVEsx0WoAV2AoCdyb8uWGhB/Sxee23YfOut+2nyDTcL0+UBMsMnA0nDl7K/MAVg5os1/EYvXva7IC9USGtKJQXCfIa6wukrpgS0kuKaW24BcsZgvl/gZF1eDkLS3V8FUGfEWMrnpIPLmrJvKYt7VvpHmECLvpeGRDpEGc1ponxA9IGVt6BVEbWBuRU0UUnN9iqDKd//xhtuiECaVdMrL7oYLjn3XPjj73/f0m3zvU+XduCX4t9s+n6+e2F2voktMAPQiU03O3CeLNClPaKw2f2+oIKDNtv6frDZ1lv3wImfnV+mBkiORHjxUYBbiRAYnVq3YLM0pe3BaQ+uCWwHAqIgMzuIqAyYDLz56Vn+TWtseTerVtDU2ZzKwUBUkZVBSQmvUNkUQUvDgo5yPXqgRnXPAEgKfNbmGrhKYO3/Jj/e8Z6PZvDJnRxQpYuBF2XPldA85e6BbdP+JEgKwVf6nGL5NyxZAr8/62y4+Ozw7/f9v3PghmsXXFDUGQJIfz1P9+nZaWYWGGyBGYAONtnsgDm2wIMFcN5njs/XXPwGG28cAHObDJrd392KOj3YpZICGtCE6bgDB8xwgOvDSciqRZHUSiStR32KveajaSmWEiipS2VLEJSneCaDEiKSwCtT0dduZq2gim2ylFBL0azt1zzARLbT0nGlKXEE5zTVXyhXg6U4a3QZYKA4YMqeK5pDQDUgvAW4tM7eFH36filA8ill9Y7lCx9SDbShxz1A/ePvL0lASsF06d/+NqTb53LfbqUnqZJePZcnnJU9s0CrBWr37NZyZvvNLDCJBbqcmlLdXOZ+m93yjveIaiZVN9faYH0x7c1Bs9tYA0ymTCYlkiOPAte4OSuXjfuL4+gKPwwccT/Rg6MCqVyJqLCSUUnpZFWkieqlb6WIkrdAtzZgS2CJx8pyWwC1dt5uey5HlEiAMIGmUWD7VLtoyZTAmRLhk/ykNjCG8yqApMcRidcDZU+xpEpqOJaCJDl3NK+equf74/nLgBrO0sFngNFzetW0U0svOftsuOrSzo1zQfycLaB0lqN0QXTLileJGYCueH2+rFrcjTUJm1suq8rgeTfdaivoIDMD59aw0Rb37DerKXABjHqaWyifSsEMZ7V8Mvuy3PIdRRXBsQKyWDS2WSuldIuh3OJ5RGfNyRR8CmrSI6MZTGU9SYwRj8kZMAVPgoho4nsZpGQFHSlFsrQkaCSh6lS6nbYztVwDaAQqAerWFLx1TdpKo61QUrB0p+5ReRQNTaAnKqEUSAGOHGZz8JUJqK4Smn1CqYLK26NBtt9eAFksq5uuD0B6ToLSDk5vXPbLn95gqKRXLut78+z8d3wLzAD0jt/Hy6qFXaSNBM5Vl1Vl1lx3XdjiATvA5ttsC/cgwLnoTqsmVVOBYUXRVEE9CiD5pC9ebCzYh0hotWAhT5H0gouG7u8DqlB6PSBtAFSdyJ0HU0lYpkUW13QvrQlP6jtECa1NrbduHzLma+CJZfG0R9yHtAyQfGsZEEM6qLZ0TKHc1iCi3A48jn7Dz1tWUAUQ0il3kQjfUkK9xPkZhLmFNGhyhRqB11JM8/mJDytAH+DUKaSXRDC98PRfwxW/65agX6Y/5xIo/QUAnLJMazM7+R3SAjMAvUN26zJp1BYAsEf89zAA2HyZ1AIA7rTGGrDlA3aALXbYAbbs/j1gB9j43vfuqxMGvK1U9sDG4Kq+HwUmy+ezE3qw3ASgTt7MWhS6vFgnnZJnSitOjbekYaKAHY+jQKnqx9LgS9t6a70b+zUCpLqZCaWRpXlSU/bxJOyFQK9Az3GjbTu7DiQBG4qk5cMpryWtcEqQ40dIBdOaKk/BRORQDaiiXCt/aPF4CoyTKqhhYFm+nTZQk6l+9ziO/mWANJRSmhaKKKwSSDvT9GUnxZTbA/e//k9/ggtOOx0uOO00uOD07vN0+NPl3dLzy+znRgA4EQCOjf86v9LZz8wCU1lgBqBTmW+FPnhdApwdeC6T1YRWWnnlHjR72IzQufm220TMzMRk+2aG/kvg6E6Z0/3CA6M0ZT5pUJGa0m9VVHEYNu5Pd+/bL6Q8vrZ6Vii5nusch0BiKJLyeFkPc4nOQnmi2QLr87XpnVddvQVglVPruCLTkCl45bOJ5zNuIzUl1Nuuvmc+nXptzCpgprpFUJoQOE3fUOyYQlCTmeC+ZX8xxa99QkPDFCAmMMTtdL9cYQmouXwnuCnake6Xg5u4ItrXK3VkLu+ayy6HC04/DS7swfR0uPD00+CGZbc0abfk1DEESBeMg+sK/VRezho/A9DlrMOWcXUfRaBz12VRl3tss00/lY7QucUO28Mqq3RR6EtjnkitOGZQMRRNE5SyTkoBjSqkGVyJz6QLsHoK2wZYjkpZMY0tKACmglfSOTWlNLSFA1sk8/7JmNst7CcUTgtQA68MTPfkDKxUx5KyaRzbDKDiWMHlYmHTDCjUdiWFdMj14gKoFYRE7CF9OvGcrYppS5om2g5bcfRdAvLUNrdG8vGkU/6FteS5oqt9MGW7i2mWmGJJj9RKJwXZDLCO72glzRMqoVzJpYooDdIiyilxdbj8/PPhwtNPhwtPO63/7MD01ptuGjLUxtr3VAKjnUrqDbmxzjcr5w5ggRmA3gE6cQ6b8AACnB18Lp7Dc6miN7rXveCeO2zfw+Y9o8q52uI1chBP/+ClgCRBKgKT2E8OeqmAyinzDGgGwEZS4AA3HDgtAKz5cKp2KADW9aCwmYEuPC6o8lkE2kz02f69Hcrno4fJzg5AboGqnLPWPqOlcul5FIjWgoEGKKJTBR+lSupE6tJOLcooA0RzBSadDskDVQWYjQpoGUzrwJjrw4EMsaYKsmTH8lQ9D1OSPp4BMvF/GzRpWyXopm1KWW0Azf5yqO8n63fxGWf0KmkHpBeddjpc9Ot5TwX6VwGjZ83nc2N2ruXHAjMAXX76aj5q2vltUpWzS5M0Lz8bbLppD5sImt3va663flHZzIO3Q0hc4tDyuQxNaI1qV1PoSnnU5SE/WT6f3pKakwJmSZGUwEXrJQFRgzjv6ly/aF9jxSYKtAoEaZokkRbJGlS1+iCgMkVVTNFrXM1nmlQJpe0qKZxY/jQXTE02UgDaENVu1UsDIo5SQkorxWAg0iDruAxpEtSEj6dRDlcyRfARqTiHvFxQwseqT6gNclrRDGXXou4zAEstNh4vgDOUmBuUjnfANDsHYH1IuVb9hOSYQXop3HbLrf10fQelF3VQevrpcPm5500zTIce261tj76j3bT9dUMLmO1/x7TADEDvmP3a2qq1BXBu13rgtPututpqsO3uu8M2j9wdttt9d9joXlv25Fj31YxT7bECpnKIoUYCHCUsecpn3s9WPHWwUqiMDELSgGnvlwBHgS5HJmyrVi5puRnB1P5os3Qeu3wKXOx387hJlurk6Y+C8qp/LCAtAmZJ0WyIkpc1oNZpAU9v/yHXSg0wqe8pTTSP5/AA1gNHLI+VSyrsHhf3kdH4GDXvgV2uZwTCwpS7DZ0C5MhO1v61PKEKgK3E9MwejiJZDG5yptJbFc5+YDkATTo+KL0NPqgrAVx75ZVw1vEnwJn9v+PhuquuGjJMp933+AikHYzOgpmmteZyfPwMQJfjzpuw6ruRafVHTFjGRIdtcr/7wbaP3L0Hz+6zCyDyAVL7dFKADMdFQHSm2LlC6ufZzKAmgKwAhKzeaj+KbdpHtOpLKqybfThz/Wy7IWFaU+oaTCVoUsWTruSk9nPqxxRKso8FkiZwGlPeCZAK5cn6eYOT9y6Z8qdpAYiiyJbiFHlAS1Pu8jjmWiCj7wWpKQAVjWnZzg5xgpB8BZSf0FYotbLpgyoFp/a0TmbwUdEnlFvGn0oP7bMUTnuqnoNf4r1W5bJ1v1gwDgfLZ5UBdio3fJsUVdJ9/XcdkJJgN7kf/n3BKaf2INpB6bm/6LIuzdtPF8zUqaMY0DQLZpo30y/7E80AdNn3wVzX4G4AsN/fU2g8MYLnmnN9Qix/tcWLYZte5dyt/7zbPTHBe9hDgh8qYRZchf0JcLLjsTwBaA4YTpzvs7W8aAAZ/DPp2u7DVkbiUeu0r1uCkXi/8JHCg4mcwCVHaez7lPl41vN/KmBEu2K15ikYKZ2OBF2VFNFJrq8aWGbwQVcT8hmXikR70fO3K6KElHDqnRQ4TAmdwMeTKqEOUAXQypZSS3Wa0fFCORSG1kDGWypBdohiStFQnYcBZDA0A0wKpCqYKWz0gbScJgqVUi8K/8ZrlwQYPeEEOPv4E+Ca+V3BqVuV6fsA8I2ZOjrJnWT5OmYGoMtXf7XW9q4ROjvwfHzrQWPst+m22/bT6tvsvhtss1sntmogkqCpgXOgT6c7dR+BVUzJ90tmksZyEM7phapKJSGkYnmEYLiLAa8ftRXyWi0KncKRXEnJ8z31ziMVzJpyyRTTtIJReLJaN5Z6eTQISa70njvMu2lpYOVIVswDmsAk+xLLsPe+NLnZ+Js1XpGqXQBVVHnLBRA5F6kHsApAByiiNshGoKNKbjEtUkLnsKa6M+XuAS718aR5Ssv7E6CLO2qFsOCTifCXMM+Jho/Di4MjxU4R7FWYck9lqKl8UZ4CU97zNdClmMv2ZUDMFdVLzjwTzjr++B5GO4V0Hn9+G0G0g9EuB+ns5w5mgRmA3nE69C4EOp8wX81afa21etjcOvpz3mXTTdOpPdBMwEcULBvgQlHMV9MA2gRUlan4YUFIBFIryue0eUFrQUXJNqoeQvGNlp94fzw+nUcDIR1XCihTdTpfXq7UTQ2khPwcl1EzTZKsLz6u7euDImxwncBE+/1nVAbT941/l4BS1sMDSYpxpWub5o/sXigwilpmxfEATp1nSmD1gFOeRymLEVT9IKFcAgvuIQ0zFUWx+nxOCB/Ko/Vwg4Za92MuA0OCkGRdCBAmoI4vAkZ7dFonI89oMp+jvCbQDdcxpve65aabegg9uwPSE06AK393wXw9as6JMPp1ADh5vk46O8/cWmAGoHNr37kuvQsT71TO7t+T5vpkWP5m228PW3cK5yN3h/vuumtK36OCcAQQhSncQJBZdcy1rk+x4761RPAcXMuK5/A8njS4iIOzUFxzdUVwVavyWQZMDZq63ATndGpcAKYMAqJ9Q4Gt1UeUNJsNyUnygVrAmNutg5lSYnhKOPEArZCWrxiOoxojW7cPuS61YkkWfUcFTQZbCdcAej5VHoIFAZAEGIavoAJSeXy8oDF/aG1teQWFFDRNRTG3hmqBlo8nBUgOktlA2cfSKpconUkR5L2n0iyRN4amfJ4LUOFk4E18Rm2Aj3AcX0yuOO+8Xhnt/51wAtx2881Dhvuk+3ZpnTpVtPs3WyJ0UisugONmALoAOmFgFdYj0PkPA4+daPfV11oTtt1jj17l7MBzvY03DumRyMKWFHTS7/3UeHiDNhVOlqbHmxbPJWufSgTNBQKchEhawZSnbaoApFBAS1PsvdWG7h9Hhz21noeO9fJAzzdpMBLH7aygtkbJYw1rNzV1HqadEqIoRdUb+TXVEpoJ6EhHZImSkGV6L3Ozdw9WRumUKmlHDRAVcAoFtHa8UlbZ8Vk6tOAmgJCYUk6KXwQfcQcz0yWVgnIKUe68TlxhpN1W3I8YsAVI2XAgnqBsejwHwTNF2wRE2u9RwWeAibZh+/kKqfViYZ93Kfxt6dJeGT3nhB/DWT/6EVxxTjeDPuc/ZxIY7ZLhz36WIwvU7tXLUVPu0FXtlr1EpXOv+Wjp+ptuCts95tGw3aP37OGTAqYCkBpoJrDhieM1lBLfTzPIiIOmr0Ta+9Gp23BuoVgKYMv1o3kwiXpLlLV8xqzZJTsZINjnLfUAvlOI+82ifqTj+7JpuYU13eVFbkXV0/51fxcvDBL41HnEQC0FMZHmKP9RfZOKdmGAqLMceNcJVS6nuZawHGoHT3GsnacFMPvz0R3JFxLc8HwKCEVF0nYLWAu+nbr8CGzNwUShhLnwCdWAyO1mK3vZsP12oYBmIBy2n5kGigFyKFnVqQKSqT6pOm3pl/AFwrJB7o885a5AOHZ8CUyxRVf89lz4zbHHwpnHHgfn/2Jesi2dQWC0C2aa/SxwC8wAdOF20DoROvcFgH3mo5qbbrcdbPvoPXvovOdOO6lpcgoQEkIZTEbS8/aRU+0e8OD5/KAlAYYCCPP5KbBwFwB6bhkdrwHXBsLmKXlCPiYAlwDTSqQf90+2T+AaNlSj7gU5DV0JiQX1GNHvg4BUrGhFx7t3k3LB1EyrpILwIwG1Jwil4Ko4kM+UCx2vcPWKgjzARCKSQOOBpgugBFiob5+soQSPInCSgz3gzaBLfAqbl9rMwUs1n1AzfZMFeOg6UFgzPoBhBGuhnHZ/osKZEbIcrFQqT7sUTO4zyuAyFozjRgGlAbAmoFMl21CYaf9yu4SRu+TKK3sQPSMC6d9uv32uH2m/ITB62lyfbFb+ZBaYAehkdpuro9YiSmcHnnP+c9+HPwy2ffSje/DccMstA7gkZS0/chlgIvg4U+gKPIn0KLdRUEIfUdxd75sVUrM+jqKpfUAFSKb2ZnObgCj2y3XwXAwQBDnpua4LyTc2nz3YR9RL9I+MOVd2cxRVWit5njAOAiF4PqLu8fQ4DB5qAFRZHl/5SBBegRtLwIrP29wzBZQUU+iT5gWte4/m/pUA54Gh+70CWvqFXqDbA0Ysf/K14SNANQcThTOyRPZxnNtqnVF+Q55QqriW8n6mtEgVJbSe6J4DbN9G/K+wVrxWOKN9pAtB7KgMsLm/rZcIuZ8HphmwW4KUosJsgmk2INr71ptvhjOOPQ7OjDB6wzXXzPVz7nQCo/O+LulcN255Ln8GoAuj9/YGgOdG+JzTGq26+uqwzZ579sDZ/Vtz/fVDUFB/n7DBJwFNDTgTrzpAhuBayeeZYCgGLXlAaiqW6RwU2mK7XIDkk+G5veGOms/vALkqlwNuAitnP5m2SJ4/A7QAZzFStI9sri8FzHTRm/URsCvhl7ygTOzrKXwrWwFXXhh8yVThMyq5UrSDg2jbJYfWpKBM4UhubysVwSJjKjuOAFAw28j5P0W2grnw8UzQRX08HUUtgS+C1Qg+oaaix8rPFpdBSirvqKOY5nMIYFMA6wApBcmC8sp8UfsBl/VXbuc4rhwFNO2b6sfr5SmldHzYgNuNzzqQ0heN8376sx5GzzruOPjj3EfVd2roVwHgkwAwr8s/DbkfrCj7zgB02fX0IgB4EQC8EAC2n8tqrLPRhj10bhOVzpVXWSWsne74IEoF1FfsKkFG1cTx+VHetJa7A6QZrsrKZlYG429qyjrUh+9Hlpp0prhVoni3XA746VyOoikvTgamsaY1X9IE0MJHlJatzkPr4yiY5vEDFVMKctnyuAKWyJc5iYKqLqo8PjCtEnOqdHxKazFKcsbf2z98X0okj1O49MUhA4YFuJ5imr6fFjATEfJ0PBoUubGzgkfbm8HEP95XTm2QjN+6SiU9UznKnVo6KYO03NgBvB4CAMmLD25pWQOerhXPyjcB1lj5KLkEDAHJbA8Kr/3vDExrQUq8XzmYxvoIJVwBbgT7S884E87q1dHj4OJT5zym6H8B4FMA8LO5fP7OyvYtMAPQ+R8dWxDw7CLa5+Rno622gm0evWcPnlvu/BAnCh0VPg5GGcAiFhAnR7mNAdtABZUeG36PgNCofNK14y0g8sobCqyhZgawmwpi2I/Vp7AfB160N+IYBREjdZVTrjslT4rLPe6v5Z7aIIC0WbGccCo+2y4DY5KiE1BlVxEZtVS7qfnbJeJxEFR5QWWeUOfvfIFbCBm2Em4p3g8kcApBNAFun46KREFL4HP/ThUpA6cLkEbUuwWO+XgOKP3UL7GAVtlsoFEAFcugieztKXdak9w/0icz14P3VMt+CijHDkKKIwhB17RfBSiT/apryfNxoUESDZ+XANV9SHxrC2D658sug7M6ZfTY4+DsH/xwTp6TsdAfRxD97FyeZFa2tkDtXj2z2XgW6JYF6hTPZ45XJC+pg84HHrA/bLPno2Gjre5rBxEV0idlzswIY4KdE51tgmu88ZngWpvSJ1JSf3xL/lA2Zc4f/QokY6Vy3SjwxPNl7nSVUQ1qHCCVQopqHgU70i8USvvfxX7ulD02tyGKnp6D9ruVXosUmwwa+mOYj6gqZ8LjczkcEIs+o0Y/Dr0OxdnKQidLslQ/E+U+q+AMmhSAMFF+3bdTAmOO8hZAJaqqgFfCoZgClufRwJwV0TIQhpJafUJp8FEq15gKTqDF8pfqKePcjtCCBFEJ5LIh8h5OEBILgpqfKfocrNXgw1kIKqIuHzZI0n4qRc+TF4doOrM8B0hvuuGGfor+9G8dDb/57vfqF9Rke1wRQbRTRS+arIjZUUMsMAPQIdaabN9nRfB8xGT+GDEIAAAgAElEQVSH14/aaf/94IEHHABb7RZOkYCKkJGCQ9yRTM26ieQZAHlJ5AOQpBVw2FR2aEMt0XyuO0k0XyunApwMqBzgbF3JiCqLCMSlPJ4UTEtLcCrIT/UUQCwDklK/4Bjh+5vlqv42lF0x5CwApuOMnp39zhTQXHl50/FuQtLHky5kQIavSttk1ce6irKiye1XDxqKdpYrDYmgpZZyeKyzf61LkMuAJI5hCmQmsBJIUsBK5TIirgNuBjTuYmD5DNLz8ah1DTCynSZoOnk/w3kiHrrgGM7gJZjXUfcRpKrliv1iQ6SPaa5hrIeopxuFT4KZqgBsLAHK+4CmnRLAjfVO9bcVUF3eAF/QKgCHHXCM/enSS+Hkr30NTjn8CLjm4ov9i2a6LV+JMHrMdMXMji5ZYAagczM+uhWK0L/znnNxirtvfb8eOh/4lANgzQ3WT0FEOFVsK5eVKXcHNClsJCWyv1GGs5hwa0RR6zpNlvdTBiXVlc3QAzJoKQdf2ds1yFOvWSMRvwGELb62IVF/AQQbFE1m2wkU0wDSWeOzxg/FtN6e1GeywUczl0n6PQKTdSOqgyoFbulb6U/R03YQYXTwZYrWGnwgOYDrj7okb4odnfRa0zK5AMqCgXKLWoGVB0X5oJrKE1P0GvAQCDOxTaxoxubQtmTVjShypCOlKkft229TKxlhfTlw6jRNdD+tqGbAGpJ+yfDhnMgX1HZ76JvrBIt5dtRBXDims2+v3R/RPo2+ouj6cOb3j+lB9Dff+c40l2Hp2M4RtQtY6lTRW+bqJCtquTMAHbfndyDgucq4RYfSdjrgyfDAA54M93n4w5ivoQIQA7gYUBWUzwSVQxLMl0CURGlIWGUAO4Hvpw3AEYwFECoAwiAsZz+VR7O4XyldEgVcW0EOQGfvR9uY9msAxtReAaRKyY0Dle5vJcKn4CbrFOqVl8YswaPeRgw7EEgtgKS+msy7koyvFFtFCTDzt3np0s3eYTWgZM6epEA2xS6yBHQjpjXRfH7cI8CFCxMf2BgEJdeIbwVOfryARZFvUwFMAfQopvTtFSAi25XrGxFRKYe5C5lCSMs10zbNhcKpwV77jnLlsbdd+s/PR8rKSUon7xcGfPGA+coLKhPfa/gk/VdI48SUbOVDuxJce/nlcMrhX4NTvnYEXH3hhXPx6L2OTM93qy/NfkawwAxARzAiAHRLYnaK55wsjXn3bbeJaueTYfG66/EpdpUmyFAkBdjY0JadDf2peO7zJ2EyA4z2IWWA3Bps5ABNPi9VwCjAIchlZOqPcQHSAb9a1LsoL9s1ArAAO5kmCStUzAualOby0qcJAA0fXwWOCXzs/nRB0/HZlftzq9vpkUqAqo5n4yVHxwsBVl3J3s0tcx8hov7oMmK2BiHVytHb60FIEhATkCkSplOkGnwkyKm/E8jRdE8NymYsyFNELdWr5ysi8U7iE+orqFrhLCqhOMHrBkENUTgniLZP9kN4FOcr5g+tRKnHcS3V3WB/fEER4I31Ef3alIapOqVe9xXtKiYT2vf1TfWKwB6/oG07+7jj4NTDvwa/Pvrb4zzddSlHRxg9cq5OsKKUOwPQyXu6Uzi7FEodeHbK56g/K628Muz05Cf3iue9dn1oeDwqgOKgg49QmjeyHL0tAC62IAFeATgYfNam4ivpmHK9Ox9S7SuogNNRSlM5GIXuAidvN52KN0HZUUrd6Hi0YwJ/jlT5r/Bbc5AR4aPc8xpM6TigU+vTKJ/cLnyoy2wD+IZUg8ykMNP+NPpf2kteaPk8FCDFFLwENYGbk1y8El8nKSPxFx4s6smj2TUgq0ToTiUSfI0JmMkHNp/UgpweHMRULm1uvz0VQaegbZ9QDpKtoJnPmJRFM19l7gDcrwTG5hQ96QPPhzMr0th2BwAVYFFLhRPx9kQwi3WQ/YHKt1RAaTmhvcOA1ITb0PEEGo1x0jTlbivi2FIW/U9cJJb84Q9w6teO6P9d9bvfTXJ51o45h6iif67tPNuuLTAD0OGjYpO/J7B9aQTPztdz1J+N779dD53dv8XrdKtxdj/ZR5CDH/p05r3C3vh3/Ewg5ChzuL/hA6hAk6yMo87DyikEK2F7alPuTaAZbpR9XQTwSZ9PrUA2+HQye2YASOczgqDqUe92f9G+639PAK1fNFg/s/0ywXn9k5VgAeJy3ODIpuUPWRmJTSVnhZoWSy8eBazG8WnqnBzo3cT09xzg3Kl6OpAkuJK/22KOBFFT8hBpm7Iyyh/UJdClMNYdJYrvwS+nY8olqePEXUwqYxST6K4cBmMFEEyjgdQ+sYAATsOW5uRBS37Cc9SU5VS+rosArQTooZI2GAsfTmNKOAUXOeVJME3nUgqsAEpVHt/O6xzBn6Tj0kBqK6C0HNVPNYWztj0OQ1WXZHENnHrf2G4F6NhvsV8j4P72Bz/sQfTXR31LjPRR/uzWFe18RD8CALNlPweYdAag7ca6NwC8EgBe1n5I255dYvgdI3RuscvOzLcTQURHUTugmXwDa9t5/kcbbBuAtQSkI02hU6UM7UAHbq57rG8CJgQ9CnwCWBsAknA5aqH9LVZNnYvzNimkfXXKQUj5/JX9LGBsTe9EyE6CqwRGFnxE7Kf2E8O/9TgfUClACpcKwnne8cI8bvR8rrYPrEGnwzRI9qcGSh8lKedad40EQgKImW/nAF9RWZ5dTkP0O5tC11H3Luj2U6wt+3OQqAUtteb9bI2mtxRODmcCYLHzBq4Vn4N3KPISCE7gaZ8vARrp2GnygubynPrgS4RQtm1QbAXKMB5GA1ND4b7uj1fCr1AVPe/8tgf0sL0+BwDvm4Fom9FmAFq3U7dK0SsA4Pn1XYftcdd73xt2OehA2PHJ+8Nqa62l0icpBS8WL6dsW3wITWATypnv+1mOnu8hOZIypmHyATGvLe4qdETRtGBITvnKqHgJpDranQNparcCSKqQEqAvAi6HXnyBCDbiiqNW/GxFO9kX+z+Ng3IezmSHxFH++Vl/0XFhgKlXH5kXVLVPAqnwubTSLNFDBH6mTfk8AhiFgkp9gBOvGuDqXcW89LqnZ8vdgPCbUyAFDl2D2hR84lX6i0wfZShWhKNYM1p8PBmg0QYW83JG2BrgE5qVubISylYiSiBH4A5hqv8kylrjFD0N8uIg6USpE4vWgoFosJgEs762SQF0wFS1twVwKz6lxPWCvmCw+g2ZWi8FH4ly2NiK/RXGAQm2s3xFsY+TvQDOO/54OOmLX4Izv/Pdlkt16D4zEG2w2AxAfSN1UmQHnqMnjt/8wQ+Chxx4IOywT7cEvBU8E5U8UrcAeBmIpgZKorPakMeVOft8taCkCDzCR1QDTGxvPIkGU1JOS95Pd2pfABh5nvP2cftr31vsGOpV6fnojuCjSYGwpGgmMKUvDJmwVD8L0MQVjjxwTN9T3+BYvDU+spVIxYRiTvlPAmb+2wJLroBaHOkBK60XP24oYk6/v5dGyQNA9X0CSz6Vmqag2bpCBUVTKGzW8RZssIT2c+AT2j7ljr6QJP/klInoI4oSLLVAN3cABzAJRAVAtACYAhPJYtDkw5lq7CTGN/KCKrgl6ZxcyETf3uqUe8mXl6RnipeTfb5ov0jcsr7JpaECvtQ1An17rzj7bPjlZw+Dk7/4pQZkGrzLDEQLJpsBqDbOIyN47jd4qFUOuN9jHgM7H/QcuPfuu6WpXDNvZwKDUGBRmaxt769bx4eUAkupnLSfADP8nm6PCoaGSMROXOvbj1pvUSSb1o6XiiMZ7bklBBCV3W37J4BWwGzbJyuwAoCV/fKbfKnf8/nLLwASADHPJ8dmw1eXLihQ8PlUoCqC1hSAivbKLAAyS0Hr8bwcAtw5KxQPMyf9ZoHr2Nd9qTz6sCXcwBUd5FwFFmwDAyU8pyyfTbUXgFEen8phU67h/CaYJoDiPp7VpTYdn1DVDla+vRZ5t4uZYJ50iA0yNDqc914tYT3VF80pcKLA5fqV84L2aalQmcV2p/aHX1qCisw16Wk5JI2Ttks8D/GBUNBqBJsVyzEVZtqeDK6hjbgN/2qd2tf9mcvKrxnXXfGHHkR/edjn4Obrrx/7NjADUcOiMwDNRnlCBM/Hjz3ydnzqU+AhBz4HNtm+m80vTeUKQDFBtOR7yDUjdi78o9lH1PAhjYZBXz66JrgJnE1BRqUpedEeBXyhQh6w5joZ5bi+nxpI27MK0PoYPraV/qT91f+e9ufjQu1H+yVKUvTCln3DgbgULBbbI/IdqfLw/OmTNHRI0BLxqcT2twQdeTexWpARa5ZQElW+ThRccxaowMvG38y5tFJuFGzCwxULJK4JpfyfGj+JwpkUTV5uy5Q9vf/x6PV8Rg86PcD199eAqmGDtov4jhYAZnAQUpNyRtpP7VuY8tXAXVBCWV7SnA2A2a4RYHkQGQU3roJ7imoCtKqPZyZY9OmdTMEkgFsF02BwmaYJUVK5XBhBYiyvKDvfUrj1ppvhxAii115yydg4MANRYtEZgALsH8Fz9zFH2qLVV++h8yEHHQjr3+MeAZRqipkDKBmx0NeSTsWHGxoDDgdcFCQ6aZbSfonbKnk9a+UwcNV2yEAVldpesc0/EiQZcBpR/zQq3k7rVAZ9VR8nDVPJp7Ovc2M/tCqkzfs5LwryYvfGg7fCFfZIHh9UYswg6wFyUirji8mkimcaHfR6MaTM/NphX9l6O/1Gk2Mt6EhHm5fLQ2XLAkmssaeQZtDL4yyAG693FThFM70E9WUF0l7y0wQR5vTq+xqm9jtgKO3DpmCRiUi3K8VLAGSxvOpUfj0q3gxmEuBjKp0JODm4JkhXKzNlRY+BfGqvDcC5vHJwWDuYxvMUFNO+LJLv037xiO1R4I1QTbY3+uzmsYBXjP9icepXvwonHvY5uPzXvxkTD7qyZiBKnt1jG3d5KK9bo72Lan/wmJVde6ON4MEHPaeHz9XXWisVHR7aAuRIonPc7kZXF4JYWoOSeDR1qBqDEAZM7QqoAhkGQNR3VZyzCq4GKGLZ7DPaVQE8nq8dOJlNnBcClWbJTFhv2I/wSO7vkp1xSp7ubU2ZQ1qK1Rw/YoDLqXgXTJ00Sj7IEoOhwhwffNYLBVYrb4v9NBBQczkc+LgCSkCNVtOI4m+9H5TA0S1DgLIJkqQZHAjJg1KcgHIk3STLl+UpMIoHJ3ik4FKZsudKXU5kbytivAFWntCqkhbNMcp+NPiIVI2Da1uCeW6HNl9QrejZoJiDjgSAYb+RgYAoWrJ/qwLqR6dT39t6gnlvZSQOtlHhFGORtUe8QKgXDGqPmgJa274SwDnfPwZOOuxz8LsTftx6e2jdb4UGUfksaTXa8rzfP0Xw3G7MRmy49f3gwQceCA981jMI1AlwiNbOwGZsVysbOVPuBEgV2CJYRuL0fUhrQUQR4EQQkQTOcP5Qcb2Nuhx056v5fuop+QyFNpBqAI52FQBJy2EJ+ovgql0m6JR8CfhKwN/XxQFcpWgnoLezEUiQS/aopsHKBWP2AgbgElzT7kT5dILCaDlS+cSZAA2gcbyl89L+5isgeVPk1jWtb3K5XEynZDqJ9oURYhTESbII5YrTp32/vyBOU6Hk4MwA0rlJaUAsTeHnQmj1sHX9ZwIXCj4aeNXxAlAxLJurTOT8zMeTp91h9UkAYa/IpMvPwSwpKt2M7m/bb2iapgxQ0tZ5Kt2y99RR8wrEENNCPeg4wQTz0jfVenFoA8Wyj2Z/HpJWye3fahCTn+XASrvFx4awf9zY+mIhfX4vPulkOOmzn4MzjjrKuTIn/nqFBNEVCUC7iPbu370mHiLGgfd86C49eG79xCcYaZTwuTQFaPY3GCeIyFRQfeVNRjkrcHOANcHEqGvDt03F14HVAjlq93CH7tvqAJ8CdPGikADbdXVw+pkQlrW2urZ/5h06YjRgx4JpsJDhipAu7tRuMQ7FeJbgSn180xhg0yYR5Kivr+A1egr+4mUv0UnPQ8yHDe4NhK4PqUOFiwReiBTrrGu+tp2XX8/76U/B+3ccIliZO3kKqQWM+fx14GTR60b+0CZQddLxuGBr7K/PEwHYSL/jAypXzPh+FKhLwUoIbBHgBNjlMo3yClO/9bykAhgdoFRtp+DfHKTkpIWKL0pj5g21XkD674z8rwyA48D0FhDwgsrk+WRUPPXFRYvLFZT4i0u5n686//xeEe3+pVxY44DFCgWiKwKAPg8A3gMAG4wzPkIpHXA++MDnwD0f+tCqbycqZtnYjk9lAh8bFKpT7SZg1YHUgosAbBWFtLYdo9DJlKqEqXDu2F5Vfw6SmCdS+9JmVEHQnMT3k4INvTA8pdIE1/hgyD3or+GelUDH59XpTwlpQ8Exg2m39GmWMK2+yf2TsxdkBRj7h19ZyTeWTqULfx9m33R4BFpBkDXFlPd+RrpBU/CUBJ27IgVWuXsNJFMTxYHMJRJPQMwpfTpTnkpxM5Mgh5sZwBpR4Wk/p7zSlL0FhBwwDOCJ50nAQAzAQQSBMFcMAaakcLambRqmcIqpd9GGYIchYEraNmTlI5I+iWYfYPAV/1D1wTo3gmt2CchOGmb/uGmRYhurQUz+C4cLiqZiapeTbVPrH74d209cWFMeAmqHG666OoDoZw+Dv1577ZiI8UkAeBMA/HHMQhdaWXdkAN0igueTxzT6Zjs/BHZ75Stgi4ftSh6bAhhNcChNpVPQ0lO+GbgowpKgD5YfNFxI1gPe8/3zAEYCCdvPAQoE12nWdM/nTUSupvZNwMu79wZVQUKEILh9Juu/HBQkQBmBOo4QbrdS/+AUOx8PQ4DT7nc+de+Wl0jOdpXIoMfb2yv0CFaGY7kG2wiaBUCVdaT9WQxmIvWQ9fXuA/yqKqFlK4LW9sOJfQ5otH4e0GpFlD44M8FKIFV/ixNIYHHBlAIM8UFgEEQawqKxG/KEskT3xSh3I+9nAUwSuCdA44DLgTjPRNg+lxpINZwNA558fgHcMs1Vsj/WX5xHwHFTIvuGvKDSR1f2d2q/u5IRBdL6lLq2u2ivm7UgD+y+TgTweZ0j3ip7Onat2P3GP/0ZfvieQ+HUcXOJLokQ+uExGWYhlXVHBdBuucxO9Vx9LGOvvfHGsNurXgkPeNpT7CUY2RToMKBJD9vClHoAOxtQFCgmEIsP+goQqaAa4kM6xspGbVHr0Yc0XugmSFGl1JxyFu1VwGlvr2UnoKBpgi+Cptk/HDhZu9L+fLwoQGT9aQQhUZ/fwtKoCiCFgu2BKfXxtVwiSmDasn8+nhhQBDHZQMqvbqV4Yr/QChp8KRXWse4ZpXJSNRzezcIg36GUlkkCbP83fXD25tXAquGJQBBTKDXgemDbEk0fAIGkYaI+i+r3WG+huGETscZy6lWCTN6flFdJ51RO60OBpZzP08zDqYA4ghGCJOl+3OKW0wSSNmAlu7AE9KG/rfHBXixqPpymL25+gbDTKQ0DTpZWyX0R8fOBhnaS9hpLqbbkdb3gJz/pQfTy004f8zbyowiiPxuz0IVQ1h0NQLvAog48R83l+fCXvwwe8apXwCqLFokgmjrwyETzCJIcsFqAtTaVXs8PSnVRBq0JfEU9xAO8yYfUAKAMDzpYiYJFrlOshwK6UKHalD312ez3L5ZTSkSfCVaBY+mFA+1mAnC9H9uCkIw8o1Z/NSSST64HTrCZhD/mCoEPSOOFICmVhitGK1DSIKAc1IXjgN9C9c2MXp+S9KQHqY6Sxxc+7zMJgKSfVXCUBZgEiOkUHz5yac1qaZQSeInz5HK5QpZBjdsuqUOCjGtR8swXdaBPaGkteKaoZe4VychpTksbULnqRXDKVb4M8EEYZJ/crhnIci8GqMv4FoA756/M20srFtH6iByeWF6/i6gP1lW1UwCu2o/XV8Fnr3D6LyKtSqnv45lHqAxi4n1Ze4Ew+mcCME1gS+0kxgGrV+zfX3zsE/Cj9xwKt996K7/QpvvrAxFEb5yumIVz9B0JQP/174rnIWOadrv99oVHvOqVsP49N08aogQ3rvDYQMqn0CeYiqdAQwGMNDaBbX/dOVPwqRxRT/yenqeUsJ6WE29wzC6Nipz0FbSVyFJieIS5WhqmUGEPXMM2ukf8W4Frg91EObnsSaLe7fOlMlP9yvXK+9s+vbSOvL52nk/Z19aUOH/B4lcld40Q0e1yTLO/OenxYKRsX+Z/YrgEyHtEruswkvSDjmrl5BrQB7x179JplCQo0wetBoP8OCdPTWNpRwkw8rgMhOH8Mn2Pt3/L2vEMchyfQlV+q3LqTtXmEtsVzrzyjpUIvSvRA5YMKTa4WkEynaH98srAmcsbQ8EsrcSk021xaK2BYugHplxP4OOZFEySV1S/fJAecl9ABKDHQnj/aaXbymaw5LLL4EfvPhTOOPKb1qU96XeXRgg9bNICFtJxdwQA7dZs71TPR4xl2E0f/CB4ROfn+fCHk6jbhrW+G4GFBnGY4JMALrRIBbvEhi6boKRCGqWBQUl06pNDTQ0oo9WUvam9iEKoXBsycLI0SoP7L2cnYOBW6R8FfBWQTPuz/QwlVcJbpT9wd7mylbwp5L6JoOv4burjOBhLF5J0frSXkBpRaWXHxQeHtCG99mWUPO8lYSSS5UcqrPHJSJytJ7jDYH3Fpxl8lPlR6GYZaGuKqCy3NYgo4Rh9MPentRUzDYQIxv7+CjSFT6hS2/rT8yn6gBD5R4Fd0xR9aSqWhnmV8lpScLKX7kRL8HYjwNPjfQW0CSStIKhoIq3MOv0zaO33OpD6aZzyAPOm3mkNu/oP6W9zPDSsrCTthOPMVLDZ+BOAr8B2KZx7zLG9Gnr1uedNcANxDzk6guivxyx0vsta3gH03wDgLWMZba2NNoKHv+oVsOPTnx7AL1pHPoATEho+m2zKvRFo7ChrZ6q2AUhLa7/3bSFpnerg5IOOBy7JXjhHaeQHRfDuAZCm8VFT2wPWaifCE1fgOAiVp+R1EFh+YRDlJHAKv8hgMV6HgT68/Y1sGOC6U/dYT6M/rP5v8flk/Uei1r1gJG9/6SNK+FIKmSL9UkrSkFwsPMCVoJvvF7k/w8QiGUBpJ1qjSe40NoHi+Vp9OiUgMt9O8UDMU/j84c3gTTwovSncMmhqEFGAmM6T7WADRSampql59NlrisK2g1FCXaNChzHOSvHKFlBKqZt+SShk2LT+U0xhF5U4XwFVPosI5gYA0T5JgMb6hdSX1RWV7vBlhrs84DrQLPdXtG9jPzUFH8k6UrsOWVlpQP9xsNX9K8EXRxadwfjxBz4I3b+Rf/4dAN46cpnzVtzyCqB7RNVzp7Es9dCXviT4ea66akS8cOEEYMOVZsLZOJAKYBkEUA7QJPC1t2N9MKqdgkeuWySiQlAKV1AroGkG/eRH+3iJ6BsS1YtgpNwn04EmT4tE+j82c7IXBaMcVZ5QCsW0ca2fUvurCnS+WvBFxAsSKr0g5F7n14MJrvFBp2A8XUm2iwW9zuT56KhjPqLoCUc5kvCjd7Pzb4JYEK1BBqn2KXh9l6JYat3DEqQJfpU+oxJgKdxRaNDAysEL66AggwJNmnonACJhINW3MbioMJVuQY9U1lgb5VRudQnNPKVeBh/uu8kB2gDYgXlBQ3miHLSrAuK8d38UGR+4xUw0z4CzpGCGE6upf1qf/rIIIG35CPf1IP3K7YXlx89RwLRBgTbWjsd2Trd2vGMv80VgJbjq3HPh+EPfC+d9/xjrsp/0u7OjGvqNSQtYVsctbwC6cgTPfxnLYNvss3eveq6/xRbcR3AQSOKDOD+2+weoqYDivhxs8UgZtJTKSThcyitZU+hqeT3zE7wryYIGBJfmNEsFcPWUz77NvZnICwDpcP4CIACmod9KLhB+v5WCvLBy2feW2S6NA+eFgrhcDEtYX1NIeX/nWpIxSPu5ktie9oulXOvyOQnK/pb7cytqRdIKQiJ8mUZItj09vzGTTq9PAXoqmAhLF0CbAMDYHp/kPNqJPJhIFiN1O8sPbV6xlil4KuQOmYIP4EAfqMFAFkCkXR2woeYgxaYp9doKObl8x4cxnoD6mOKULjsf7oeAN+UUPQV+tJcNWEPAlCjVKm1QfYrX9RUtRMXT/qNIK19AeLT7NFPvcVyRNyh1rr5SnaJKxyGORzoufRcKFg3f8CKgXzzy9db9Nhzw+fXj1afzCz3h0ENhyaWXqWt/ii++FEH0winKmNdDlycA3SvC51ZjWGiTnXaCh73qFbDFIx7BFE6mIFprt8eTM4WIKnKlpTRNIG2PXud1y0qhr4DmNcJdmOxBeUpwRZsQ30BV155ecr5Iuz6xHlNOyVNwtRQ+5VOr+iU0SGUNMNNktfdfKBPLplPyZftnBX5c4GQ+luaLQjZM6YUDr0cZVCanxOXNRuZprfmIyvOk4CfiApD6WwKleKGy7iHSd9Qkx6Ywdw7etBw+AatrQavdb6VKCnkwZ8BrBFSlyOQSKLCp34UdPd++VBoF0qF5P83gEw4gNXBlwSzRXkVALPi4ZkVR9AOrZxtoUpBPoM8ASZQTDWoDErGJkS6I9mGCPOdFQQOnUw/SwTjlLo9l53WU7VwfWyHPZcZ6VPoHo+l1EFf25bXtTUGxNqXeFnTUt19dZ36//u3WW3s19MSPf2IMpMEyurD7LoF9Fxez4H+WBwBdBAAfAoAXjWXNh73yFfCwV7+SwwD1rawASYKIGlDWtucnKlH8woCVoCKVMRPg0vkyHjPoqW1HOHLS8eRz6nRKdn0qa7+7oImQZgNpblMGsv78jfa2fXsNxTc2KveFsGvj+VJ9q6AfnmyWawXrR9ZPGoDZ+eYgLyhL22SsBU/HiRXkRXmRXALp8i5Gt5Pz6WMpyGsCpVjYHys4kbjI5lsNFjPpzUccXww+IkAiK9DqK0oVGxqtrnwPRXskqPB8ob4vaT5fOT1PgpPClDsDxQrA1MrTcBTr17I2OcsSwHvC9OF0o7YnyzvJQA59U2M1JvFidjoAACAASURBVAsqCgPdBMZYoD/lXgZSTyHFNqQ+Jb6iCnr7tpWBk4NrYyL7AT6e2ebCTqYind8EhwBnuB5DR1J7X3LiSXDMW98OV51zzqR3Geu4kwDgjQBw7JiFjl3WQgfQLq/npwHgQWM0fPV114XHH3Iw3PdxjwvPnyGgWfD9zD6ZuZaIKjZI5ilmBhYm0NSCkdoVOFYXVD7jjV5tiwYqJ6IP7a0tkcnSHxWUNqrImfURvp96HwMQB03JU4DRwUhekFGqRwKamlLJQVMqsmlMNPp05qlpqtla4yanVTJfGOLwnRYwaXYDNr5FkA+dUrfqwxXOTHJpX3G94NXn3dS8IKNalHy6qgWwSoB1/zZuXhmPOSh7wUl0L1ocA07iAyl9CvEYBSGmYiOhi08RWw9SCk0MoFLFy4DKQIU00IYVnKoN45mBazy2BiwUOPrflR0QFCgw5Kh41sZ+FwFqbnmhZgz4WZ2znfp9Rsobqs8nzoN1ItHw5tQ+1jW1T7THsn9J2e6fP7Gd8thoKbSDtjmCXMmX1+iXCRRsBejkgkQL1BLZoz3ZeI1//G3p3+DYt74dfvX5Lxh3i6m+OggAFmzKpoUMoN0Smh18rjWV+ePBmz10F3jcIe+E9TbbLEy5syk5HWzE4UY82NPSl6FwOZXIgKQArtWglkYgzT6NQhFUU74OYEUbtUa1tyWkpy4CEoayvf0p8lJ0PLV7/UUi9FH0uSWDSfWbae/x13KX4Eyn2JliiP2S+oeCq+2j2zcztUMAubiQSumXTEA1XCySbZ3rifYvnj63nxMde1HJvMl8ken51BS8sJPgXVWOvK/MxxR8nhjMAiythwJNCjJoLnJANQjJOd47jj4c+wc+U2xCBUrAh8EpXlBNgogKwOT9yFRty4pFNSClSptQnCVI8PYHo2cgjmBTAKiwvw2cqhwahV+Ymtf2oyOK1i/WV/SfB1Iyr6sE/wzCuv85UDUAaSktUm3qfkD/JYA3rpc2X9Gar6lYknUKlwq04VnfPKoH0ZuWdKtwjvbTKaHvHK20EQtaqADaGew/x2rnA5/3XHjUW99MprXjg1kBRzhj3UewoJQZwIkPTa34eFPtVCEtJa5vAMqUXsZXxFygrKZRQrCz1wLnoNEQ3d40Jc9BUr4oMCCKGyXwSNDhymZ4sLByVRYEG+w4+NkrFXEQbug/sZKRD4YR2A2FOdmkoqhmQLSvDw5/5MWrAqb5ONFeyp+GjyYFQrSb5+Np3cgkULpKJwFXnCKvunqisSgxcp42XUjNKXgXKDNxKjAU59dKKN2hZQodAYsrRrwUHpSRp/g1+GhQEkoUa3P+wwMhCn/97wOm6OtBLb6Cls9LgNOdci8BSbYkgzuV59JQ7FrBhgG1nnLnQGb3R3vQUbhg/XyfCMB55EqoDfVpANoJ8ngWAX+QApov8GS/eFny9mR74n56pqBtYYHrLrscjn3b2+F3x/1gLATqyunWk++WKF9QPwsNQLso988AwHPGsNJKK68MjzvkYLj/U54SwLIROG2FlICJkZaJIkmCFxOABkztqvoWwJf4DpamdM2lQZNCWImSj5LSUAWUQyIBfPLAliCJaZ1shTSMDh8kxXYCGAgW2F8T5W2l5RkvLAm4zP5zXCqM/kvlNPdPrhi6TqgyKKAaLxjW/sHSesUiDcM+YFrgLBVMK8qd3gdyGRQl8QEhVkJy1pLPe2NL8wMmlMpfHFIU0MQ3JE6o3hR7xhNxonh4GTDxwVYAVlINplgxPdMASXMKuA60NPqeny+CSWwmAkwGPbGd7tca1FSY8k0+nFG59KKgmUJmlEfLqQPu8CCXHFTjuC6kceGAZLIb2rMMnFS59kCxe4C6wMnqYyixor/Nc6QXC+3jmccH8eUVIBj2EfaKJxoPSKk9Rb+2vij0RYR6UvyWLwi//OjH4YR3vXviO49xYJem6ZkAcNOYhU5T1kIC0G3ilPtDpmkQHnu3bbaBxx5yMGx0/86NNCuKEjgwujcDZH1tcFMhnWaq3QQa37cTE5RTxwAGcMlFgGKxBb7O9lSfWtqmNmClS4NK0GRTziawD0hEr+yIo0EHK9lR3cIejS8AdArdTKNF69WwxCl1qbCAML/g6DRLpn2doDJadv+7o0DT60f1V3zwWIDpBRNN4iOq6spuEu1AmhRO4yajb4YZ6MLu5I0pgiqfyubb7Ul2fIDZdzkZRJTTIuH+FCTagDM/vPODj0/c5rpIX8gEWnIqmVQnAJgNOPzcvnKp9ysrbGn/IYnQzSl37hRRW6Pcm7rN9TcAqDUYpjT1bka7D19DPoFYArPwiwJCAZTmPv2XFd/eCafUdX2Cr6h+YcDrKbaDvO1IhTKtLS/ANVtg/Cl1+wWnBq55+2UnnwLHve3t8MezulSfo/ycGCH0d6OUNmUhCwVA94vK59pTtqc/fNsn7w+PPeSdsMqiLoB+eJ5IOSU7kdJm+cRRX0T24BZTvmQ/GhXtuwY4ymg0ZjV4Ju1nAyk+eqtBQtWgmVhPN8reUNAGBRHRF408kuyo95JrA+IG1dzi1L/oN9NnM4FrQ7/05dWCh2zfTwV9VfvnAVHO40r3y2HnHG6pD2ocNwrY+dUsfW511gJ7f+XrSc9DJE15M7On4KXCKcYJFyyzADrm9+SBL+93NtD6iqOXpmmojycFKAs2Em86ylvaHn/JoJMNV1VCWxVOQ4lTdXYVTgospaAiA2wG5JWk9vSCU3idBcAnO4v6Oj6l/Hx4jBfEVAfOokJprVGP/U58TLoydJ/XFMxQ0FUXXgRr3mV9WG3NEAKi6xPtFQmvuH1Av+Vyyv1RtDe5qIMim39asxjIaPlj3/YOOO2wz8nbxaR/d8lHnwEAP560gLGOWwgA+oYxHWR3f/Mb4YH/+I8q6EQqQ/3fhTXC2cPdVOZqU+ntgJMVLQSN0L0KOGOvS6CMTYnH0HbpoCTcN7S/BkhtCqc/JU+AU6TPae0PZgcHcOrBRNyeyV5mXs8J+jX1C7en1S/FFwrav0QpVeXQ85VWusK7BMm/apWVxnp1v6zw4fVjuUjkcxgvFAYwcsznL4xUsWwBTHpjZFP6BCClApvMlGKZczvHJlD+ONK3camA4oNI7jkJYIaHZgUIKWiT/dVUYayQ9BnMYTdhB1PJim8eQ4HU3L8RNNsSnPtTzLkt0RIKELG9BrgM8jnEnhY+nEOi4Y1+yy8EqCzT+pZcLxxf0tT/WT/0+7syJe9M7X/nve+DDe6xKTzkqU+NPr+WAirGcyFtUl9TY2152gI/G4Jo58AXBLzu2oLSbIX0t0cfDcd1AUrXXqtvHMO/6VrQTcd/efih4x2xrAG08/fs0gRM/bPOPTaFxxxyMGy2664i2GjAFG4RcASYNChz+UEXQFBNmZtryQdTyAd81JjyNubLh8fQveZvyp0Ch1ySkwOPDaRaWSsrajVFOvksTrKUqlpIwPHZTC8I4U4k29C3O724tPSLHbSUymmYuseo9rqiyvOz0j5i/SUUVXc/mh6rApjookDblV0OyNhPI93IczpAAdU+nVS55bcd4hJb587MCbxACnAGx3pT7LQ4WisPNNP+4nwSWCXwSiCUU/y1/XP9BWghkJDKhwd+eT9WXsnHEMsnDbQBlihjY0TNNwEuVxp5vcpKGlfcalOzZZ9BuQQnMb+Zf7Jpe7L7AJcIMRbYmDNcJkx7Rbt//tWvhSvPPx+e9q53wsZbb51eoAa5SrgKanuUOwVXRNFy2qVgBFMBVS8ktX7P26+74gr4wdveAb87ZrT0nq/9e6ah904NYBMWsKwA9H7R33OXCevNDrvXYx7dw+fi9dYPU+5zNMVrReVKH1JvKU2mqOIDO7aCKaA15bMEIunB7AAPnk8onwgWXAkLJKbhkEBCLWq9tr0a1GQoaMxm2reTK3Li+NR+Djq+awPuJ5Q/4wUh2HAYaPIxEafiieTn2t5RrrEf02ej/ekKVaoMCtoDFNK+HPFCR8vO9iIAb+zP60OJToNkLYiJT+VLUuQenk33JawO7iz/NgoRAmPSXJF4PQBMRVHlxUhc3wqsmeNsQMTzeVOGabuEjUQTNd9ADjThYZ1/smJXX1M+gW4rwBpgms9fUzhDHZkvaGOQEof/KcC0AWB4EBPWmXymcVR7QWjY3mp3o4/zcOmW4OR5XbttHWh+8TWvgxMPPxwe8dyD4Imvex2sttaa7HLI/TEwH2jJN5deZzV7G9txPNEXzgyuvB8wiM0EWyyb9FcHvid//BPw40Pe1XSbatjpfQDwmob9Rt9lWQDoPtHfc90xWrP1fvvC4993qANKOXqXg2L2FZxbH9EJASgapqag8eCXcBCDlqSw1nwMnXpiPVJ9GsC2sDKO9CFVAEairf0goRF9egk4cNhz7MUAv742vHphUT7AFbs3pE3q611Zwz2/4ATl01MckyuDAFc6rsLvsd7GfnwM8va1+nwm61MgRXKTYzyNemPteMQ7yq3GSkpkGKQJ6nw1SVCd7m+OZfoOWJuClz6iClhF9agiig+4DFscTPrvIxFkGKRHaaWmGoSCTWTAU5+SbUswr6fMVdtcH0Fse2yfAI5cTu6xALrcZhkqI6i5imkZOPn5BKCQYWJO4bZGX6e0SZU13YWLBANnlqi+5ks6zdrx2Z4dhB728lfAyV//Bqx117vCPm95MzzogP37O4FcijOP21g3srY8fwHAutdeOMT4V/1vbFf9UVM4S8Fk/gvA2d84Er73L52AOcrPV6JfKDXhKAWXCplvAH09AIyG7ds/65mwx7+/Q0+5D1FAp1m7nTzYPIAJgIBrsjtBMgnw8LE3mZKWFacGsCnlBxXAiVBhK3YFoKkGxdggk20p2hE3eNttO4cLmNXdLKc+1e4ppTRqnY+D2J81cKX2Nnw6FQC64ztjU39MBMQm4CRgp87nAKe8eXi+uGh82W/UVSLUNwuC+uUEa0VcFSqAijc+KxjJuilSTu23C3Cd+O9ckQR48vyZGzlBDgHMADH28empIkCr5kvKgLjgW5gAioGmDyA5eMoB3GggzPc5KZCWgCRDHwUpG0g1vJD9sK7sczog5WArAEacxwbEsJMC1mTX8pR6KrPqQmEDEtrW6j8TBA1Q5P2zFD7zzy+FU486qm/Bljs/BJ75/vfBBptvTtrZoIBO+IJQ8+HMdTV8dxv7C68ENWazJ4tKg3X+94+Bb/3zS6zb2STf/SRC6KWTHDzJMfMJoB8AgFdOUknrmAe+8AWw2xv+NUXtyAc/IpxKuxQL87bjFG5GwGWclql5yr3kY6qDkZi9iFKKz13zswY+TVO+9YT0OCVMg0Vq/RXqawCrqcgKwKcgY0ylJ1swRRkf9BMELQkgtXxIw4tLLQgsDGa5ohHtO9aPTv/kffKMQSn/agLHSn/L6HVrSp6PM46Atf1l+XifSDe1RkDNx9E8oBzkJr9vWUAoyZZPP8cnat887dPJa1Lz2bR9PPH8xrS3CajhnO6DcUBwk8wjqcqNLii1BOchqIhP2dKyOEAVFFdiID4Vim0WgKUUMLGfAzgBBYPd+yJUWiVajgbOIpCWFLc4XErBYrw+2nWC9XsVSAeAbXHqngB8HHt/u/12+OTzXwBnfP/7favutMYa8Iz3vxcesNdebHxmkIvjIw/33vb5lae+cABztWhNp1Wbsm/tr9ILROrXpfD7n/4Mjv7nl8Atf/nL5LepfOR5APAkAOg+5/xnvgC08zF49Vit2eXVr4RdXp6T+ieYGgWAasFGA4DDBJv6ykYIJPRBGqakp41qR14XABY7htnRmOqcyM7xgdYdmwdbzTWCukjUgLXWX/UXiASAplIdGmApcsHXuLJUZ1OCedFe2R/4d833k0zFm/VN5cb+Jzu57SsqsmXgl0A4aRomc0qe3EzouKL90QSk+T2CCZz2vUqCo/c3PTN9fPugydIpkZPnozkI4S5puwJHuodWItNWcZz0RZVqlaynp7BxhbM0FYtKc8VnlDxwFbTitn6D7TPKAa6klGW7pbyRRn8wwG3JT0lBsOAzqMHUsUvqNwHICjjDF0Ul1FC20cY0SEwGObGxUbN7bbvTv3L83X7rrfCpF7wQzvj+MalXHnzAAfDkQw7ugbQVGNHOlosKb5d8eRH9UctOYL7QjZ+/9YpfnQZHv/gl8Jc/XjUGZv0WAJ4IABeMUVipjPkA0PcAwGiOCru96Y2w0/P/MTz4XeA0HowmUJEHcUEp6wzYA5R6YOsgGC+xfVC0kmDb94lS7BJohF/c7Wm/GgBNm0g+VyjBJ37FPiMixJ30vi12Hrj2e6E/0dR06hmRm9VtSH8UVprKYI6XmhO8lc5X67fyi0JuX00hjecRynU6PvUh2c+4DvL+5f34C4Y13vmtyAJSy/dXnZ+9DjgrIJFT1QA191pykcULMH+BoDrJJ6kLx9G8IRfLTzDpFLx3nBclz1QuWt+4QU5B4i4ZxKjyZURrJ8Cw97NANye4r/uM+spqBIamaPbCSj+RqKXPYdcsbruorzkvBGoqN9k3GMjcbvh4ZqREX0cAGcxC68b6qeBKIZVSH1wroM8AGdtmfJKlONUY6N8nOqWb+97+7bbb4GMHPRfO/uGP0ki9y+abw/M++XG4+zbdejZDXCpif9HxqY4fkKDeAU7sL/rCqIOPLPsIX1U53ohP7tXnntcroddedBG/0U7211lRCR2lMK8Kcw2gnb9n5/c5ys+eB/8HbPe0p7UFUbiAMmIQyxCAYfVBHIrPObMcqhjG342gIhuoWoKODJ9HBJLq1K8NNgo8GxVpDYrUVzZG4+NzWdmxrnAm383B/YV3vhagdHxIG9I6lYLJMnzpqXb3pYC8KdELPO8/AXAWrieqINem7plinM0rFGYO6AkQ3f05QvLRT64jcnyqJxlXtJSxCZRiJbsZ0geWeNCSP9MhNRC0FcrccAkUVHGjAEQBhz3QTWDKLZoPILVgOZ+3ZcUcHbyiYY2AJAMSAYpNYGtPuSP6sPY49tV2dYCVgtQEQUfKtilvpvBtNM8z/EWB91vjCwAA3HbrrfDRZz0HzvvpT9PgW2XVVeEf3vRG2O0FzzeC6ULdUisMFwjWH7XtpP3mC4iyj9NfDrD6wWbhAO/F4LpLL4WjX/xSuOrMjh+n/jkjKqGXTF2SU8BcAujBAPD/xqr44z/4fthqr3/oi8uKE89nqB/INcVGKFGxAPmgTlPi6gE4UAFNgEenXCtTuIZPYm5/ZUo9AZcAXqwHBc7SlDsNQpHHxh5J+T/jBWWCTyOQ5uj/jAGh32M7FEjifkZ/svq09xcbZ8xO8zDlzvqtdL4ojRjpsrK96soy9eksr5DEr6dycFM9qIgHB9lpm3g/UILkYJnqzaLc6XigCMivB3mPSmNXAOvEQUi5m4pBSPiIyg+YjKBUOUm+oQJY8yPOOI4+EA2Fh3rGdbtKxaxlah4VS5yqZeWYwBLqaQKlUNCkOsbABcsWn/35h0z9tuYNNeye60fAdUSfQZ5WidutP2MCVwdQmD0rLhG1KfsGsEUfXVSm1VgwfHh5H8d2EIVUlnHrzTfD/zzt6XDBiSexS3ir3XeDZ33ov+HO669fSGCfr5YwTlCZz1dhOB9iafy+5QWBjEM6urGfWtMuyetJXgM4vuX19tc//xm+/c8vhctO4naR97nGv0+PSmi3etLoP3MFoP8BAG8ao7YrL1oET/rIh2GLPR7l5ve0HqAcRg3wQKhgn3kquXmt8MHK5gDFDus2BEgMn0R8iFuJypmdDB9CaUd0fTABM9W35cVAAwcH/9p2Hg1d7G/sI/MFY4BPL+2PgosE2rvks9vvM+gFwU5UL/uvpEDKYCWrD0Pdy6BPr7fi+YRXpQwqkjefSX1ElY+uAEfqOhO60ALT5CEjJvjHuIvlMihs5UcdAgEHx/4vws1yKlIfzx+e6cFKmuBF8+IuMg2TG+TkAE14aJP2NoJPOm7KtcVZOcUgpQw4tM4KdN2gIjo1yoNdtCI2zRQu9qkBQixITQQ5YT8wBdMA/sb+yeNC1CN2NZ+6ryihpqIc2xntjcCtXk5EtPytN90E733CE+EP5/KYmfU22QRe+o2vwbobb2K4SIj+qE2517a3vmiMlZ6p4LOLMxq333wzfPvFL4WLfnT8GDewX0Ul9A9jFEbLmAsAfQcAvHWMiq62ztrwpI/8D2y6y87psZEfkA0+oBP7iNIHVC3IpQYwte3hDsBBQkxBW9v7w5x6UhAsBslM6yMazz9Q2UQEyINPg78GSt+nsB79Pl1/ltIs9fWc8gUhtdUB0gS0tF8bluCUPtK0nIiY2Ze6wWUluwpkjONlcnD10i95QUW8zyUo6ql0CZYKYNFe8maU7ByfLOIuSMfl2E6gCkCp8pL5kz00AyAREqWQJ463fTy5T2YCUxFlT9FCg1hjsBAF5t7ukymcFkjWQbG0lGb2BVVtY8DcMoVfU8w04Oi662h4vo9QMpVCJ7ZTEJzGx7PQf8xuxPdQQSJT0B1gTfVt2F4J8rr28svh0Mc9EW645hp2pa+94YbwkiO+CnfZYsvqUp4seAnrlsYvAXc1Ne+DP/aneV2Z/WmAezSu9+JY89n97stfCed9+ztj4NjJEUJHiXLCCo0NoG/7e8FvH6O1q66xBuz/pS/A3e6/XXXKPQGNyHuoFZ5G0CGKmQQh9sClDzJLEattT0CBD/QCKDUFwTQAaSGqOdmrYQWk+lRtQ/S6so+ww5AXiIYgMisoKY2dzDtiCc161oKkGArg8aLk0xgaslDAAOB0p8YbfXuZT2cJTEX/0Gsj/C7GIwJWHGj52uL7pZuTGB/5plXeXwb7yeOoA4x1r3JvirT+lAfl9/Tumh4gWWGl5wyPL6mAEmCsAGp++HMgwXN4U4vulDrnXNfXLMESUdhM3zTxoHWBlAFJPYE5zQtqAlB16j3ay0lUn9uXg2AkuIZ9Il4ooAgNGivoqOS7i4Bj1q8FYKYBVtpvA1ZE4nCGtgqSv/eC0H/vJJb//Wmnw3/tsy/cfttt7JJevN568NIjvgZ3u+99SH/UXiC0C0qu08AXgyEvDgPSM6mgJqp49/ejbMfvv+Z18NsjvzkGlp0YIZST/hQljwmgbwaAf5+iLuzQx7z3PXC//fbtv5PKSHqwDVTe7HJqU701BXTAlHojkCJAUB85XfeggMqlP9l+NeCobRe+n2Yd+moMmHJ3+1P7DFIlysvnWgId7UsaSkztMPtjwHYCGrU0Wf15a/ZO9RH1jOdhLwjxASv7hLevpV/sJVeH2DVNydOpe6Of+dR3+1KdNcW0FTDRBUAqs/nGk8EWwTAroK13NiS4hIApaECDJpmuFkDr5/+kD0AHVNk0uK2UUYBMvwu9koFd5UHKymt9kBJfQl8praVVivAigJO3Cf8qBbnQcvSKUBxANMDk8wlFLAE6QlYNYOh+AoSMaHgfgO1+z+OqMGWfACZcDxLwAwiizyTiL9Yb7VjZHi+PWr7XIWu+n3zE1+ELr9CpxtdYe2144Ze/BJvucH/mg93V3PTRxLr1n0Z/xvt0Bn9ip8HAWein1uuo4rN7619vhC/vtS9ce+GFrTex0n4/jxB67RiFjQWgbwSA/xyjQl0Z2x/4bNjtbW+tKp9cQZlWcauBph30wAHAm0qnU+rBSv1xBIAocnS/y+0ZCAwgj5VwlbjYMUGRs4A+1qkKSG1pf3ANeTq48MxesFKuWQB6v/0l4EfbGqA52FeX9DdVxPv7hQZ/ZtdafzDQnCzIKNin1h/CHqle+Upl47fpRSK7vowVhFQHzGxvZWfCe3m8ZZCkAClvdgxICQBqn1G0V+y4ajSS3D/bm/p0YjARlkrvn/mhz4FTBQtROjB81cz9xQPUVC6xMkMUTgEuyCnskylyesoxR+U7D2YGBzHIaIBPIa0L4gXm+zTrK9IvaR/ZUKGkdLqK6rQgQ89TU+hq4OpM9aYXgvp2tJWEU7o0q1Qy+2NI8FHV3ma/xnHh+OZ+6z8Phh/8z0fopdT/fqfFi+GFX/4ibLbTTqS/hr9oqBcRHI8CPBFc/aj74T67CP45PVl4AVV9EATQ/gGGgH/Jz38BRz77QGWXCb/oUg90eUKvm/D4dNgYANotR3TItBXB4zfcYXt4yjeO6G/xGmAEyHVTmPFAEwRVYvGwsw84eXvYL/4tHtxqalHtRx+AAxQ1AqRYT1YP8zwOkJIVlLAMZc+mqfaCQlYFoGgHF3yFnWp2Nu1TV6DTlHLBtcIcawwUS3Z2xk1jf6U+roJtDThte+sxFAFd2RPbgeOeK6h2OX5as7x/+YWA76f70wNdpajiTYS2iwEqB0gZhU8PN+9nkhRrf5NCCN+you0peK2Myql0LMTzDWXBS6weHOy6TVzRCjvLqePyfgZIpnLzgzaVwXwE6YOyvHRnjgrODZKQ06aoNfqKMlCXbYz6VwJqtJuwn5umSQC2Us5oORo4sy3FlLWRGN0FlIpyRgFG2Tl2QbB33WXC7RfHVQLbl8a3u6a7BvtPHPQ8OOvYY9UlvGi11eAFX/gcbLnLLsY0P+nPiYOKBgSbJfvZ11uyN3thmy57wakf+xj87N2Hmre2Cb48IUbH3zDBsemQaQH0dQDw7mkqII996lHfgLttu23/dYZK8mA1ff1CKWNPBXtTuKlutZVzGrZjFHF+RBMFMBqHR0tXFLP5CjqqKqlW4n7jBSLeeL0XCG6f2M841UvtM1jhLPl2Fs7D6isUb1IfnJLvHh1FH9GSb6cD+PzaiIqsoQROev2Ulc024OzP7QBurr/xAsLSKNF+sJeapVH4eC/hL4jZMPJmF83L1qBPsT7EhzU1pKp8csDFBzPjVEqiIggoQ0W+K3LAdIKJ2JS7/UBLZSvQmR5IeXR+fJDjA1Z+EjK2FbI2IPXSK1EbBrB2FKIEAMs+6ChbbBkAjDkefGXaT6uEifCdKXtq7wbF2lWaG/Ku3vyXv8AHnrQXXHne+QpN0BOs7AAAIABJREFU7nTnO8OLv3Y4bHz/wBh21oeBUfIGsCofTeKKgf3Nxr8Z3ITXMvk0ZiTYCwZTPjWwfuclL4ML/i8sZTrCT7cSwBMA4KZJy5oGQB8HAN+b9MTWcY/893fAds98Rrz1x6k+fKizzzgl16cNCjcsDTDxSRY/uMIlpvRcJUgrN+d87/9g68d3Tc+6Wjr3hAqdApSkBIoHNNqAKXN1IMWachtkn0ScMs9ggC4AnX1tBZQB88QKJwWMBl/cAf1E2xLaL9I2KZAMX7BxZPbnBC4QQ/qrZO+q4hztWZlKR3v0/S6uHz4GYi+n8Yj9RfuN2K3YP9z+dvqmDHBlgKXXBQfTvv6CA/OLJF3rPd+BvJtgKgd31XyZZ/gFWNKE8AxAxY0vPzwoCOYjrCl7LEKDS5tPqJmnU4AI9X3rH9TxpDqoibcg7Vt5EOryHBAmSmrXsU0KZwPg5LyaWtlMU/KuElYCFISF2DuxoRK2a8FJk0zh9rZX5xMvBI3AOa9pl4z+wnFUWnmKgZwAuC4y/j2Pfiz8dckShRpdYNIrvv0tWH+zzcYPElP2FeOhch2pcZL6U/SjKodfP971deM1V8NX994PbvjDaBmVPgUA/zQpB04KoIsB4DQACKFlI/xsfcCTYY93vTOCHX/AzZeyyUDSUNTO+e534fZbb4P777NXf9eiDzZT6WoGSQ5iCAH0QYrAx0E7+4p62/GBnBW5ig/oAGVT1aUKSBEcJgZWDuT9i0cJJAkQMWAeqqDG8c37u+b64L8Y5BcmR0FN58u15mAYx0ujvd0XDAwyqwQPyaA//cLHx29W7PH7THAYTIbj0gLR3FbRfgqAxgxJ1tfzefvhQcEYQTG95mI/5Q3iNCPc3ciUOkun5KdHogBLK0BxzwVJcoCXvkWWnx98Aihra13jgxDPaeSdRJjoP4cAEPFhY2XQ9k07BZwe5FwJ1eeLU71GlHbYNwJAg0Jn2yFUREa7TwqUqf5DlLV+4NdcJhzQYXYsvCgMyU5QSr/UYOcLTzoZPnLAU1VkfFfVdTfeGF76rSNhrbttmCY4OPyR/o43BHM79phhZ5wByVcUfUEoAKPy5a6/AJrg6vj0XvSDH8K3X/CiUe5rsZDnAsBnJylwUgDtqLdbkH2Un/Xvcx946lFHwqI73ak3fVuwTHvQET4wc2PDI1UDnpgiJj6DV/z6N/D1V74KXnbcMbDSyqtw/1QCQuHhyUFJg21heyndEn2QWgps7I1hoFQB0gaXBwtIMhCXFVQZlITwYQJjAnoEDGFH0z51H1FTgS70QwKkAUujlqfiwx2nadwbLwi5PlqxTtvouKwFo1EgZYAv7N4YtJSU5Ur/ULvaYGoHI9EXEdpey0eU8Cd3EcANAlCrEqcASrk/f5zn6OE6YFIg0YooU0YHBB/R6HqqqWjFRJ+fPUgTcPD9TIBiD/C2oAn1QKWAY/gcZuDq0iZlcimWU8kv2QOEE1RUA84MsLG9agoWoULYIyleBSAdnNC8FlRU8eGs+XjG551p64YVj2QQmD3OBrhKkOuhi4z/ohEZ31n3rltuCS89+ijoouRr/Wkq1iNmJZAvgPJ6zIn5+Qti+svIy8r6Q2z/5fs/CCd/6MOj8BsAXA8ADwCAC4YWOAmAdrT76aEnKu2/35e/CHd/0IOIoogPOvrAawdOz3fTU2bMfIXkQX/t7y+BT+69L+zx2tfAg579LK6oDPY9JMBXA0oixfTATLCXqY81EEognbGOdnwG5BET05tKagRGF1wMoLR8gR1AUmmrjCC0DMZ5RHbV4XlNhfJGwb4Eiqk/nReMxhcEBpSRVCbqL3wRqijOFBDN89BySi8kOD6VPcsvDOSwfkd5PfpgSi4QC8zp9VUAS3pd0fsUL32yOx7lWqsE18dTKYX8aEux7KFHHEdByAwWIU/7KpA6aZMGKzwGQOV6yqAoWisLpCZT5PB89SCXDIrJvhNEZ9cBpgCcNUUM4bz/9IOS0JIS8Pq/07hx7M22TwmsRVeK2J8Tgj+9nrqSumIOf/0b4Jdf/KJ5Ad/jAQ+AF371y9DlHecATV4c2AuUfnFA+3G7inGprmdn3KYXkMJ2ch2qFz4cCw0zA9963j/BJT/+8WQ3Nn1Ul+3+SUMLGwqg94pT72sOPZG3/65vfAPs+PwgpnIQagROF3RqeSXz+Wwf0lDjW66/Hj6x195w05Il8Opf/hxWXW21NHln+gzG+lCEye1CpYs+kAcAaTTiqApndcq9oEiPMAXs5fdkCurEaZkcEExK6nSgmBV04WNKlHMvPygDPQau07pI6P7K1xbxnSYXZH6ZMV4ASgn+3SwThfGNYzhd8fVgMEvJ7NskCDHb1FFK2bljJxlrx9PzYZR6Nhch2fjAJ3cSInFSoKAVzQ/4/ltBqPQhlnHCWKrTAE1r/4Qjaiq9ADxYXSManj+k85Qi9RlVQNqaz7CQBggZqSXNT7Ov6BQKaPLRJJKysk1f6ZzIPrXBAkrnhWOsKXmz3wakXZLHY1swCl6BL/HdRVcRs4whaZlKPrmFbANXXXAhHPKI3V1kue/uu8E/fuFz4Wqu9UNtezyL7WpigLsDnNm+WO1wJ6J6eQLfeCPx7Bz2yzMD2A/XXXopfHXvfeHmJVNnU8JK/r+hGZGGAmhHuV3U0yg/937SE+GxH3x/zKuIDy36qR+Y+WGJj9XwwJUr82QAHDAFSxWTrs9uux0+/6xnw8W/+CU86rWvgd1e/rLw2EwAU3jQKh/RaYNXJvc59FbkSZ0f14DHKWC0bP70+wH36csiyqav2I33YjFZPwwYDzjKmcIc7kB8HKIvbgPQTjHVzl/Q2oL07GCfOG4bp9D9JT2HAKsdBMbHGi/Pm1q3ZgLSdRkfEPr6z+Aob3r5OuBT5BJw05y9ioYnA4Vl5QsPtDQjTMAuP1b4rTTDm62gYPH6YV5WVDL81JQV/sCjYGE/oDNQ53MEO7anTaqklymBUqqufsCmh3i/T2x3i7LWEMTkRmnHDvKUaKnQ6WAonVZIZhko+f56Pr+5Pk7/RztOHXyUAK12Hr7AAO8rG5j4mPd9cukrXsg7CvA/+z8FLvjlL11uedTLXwaPe/3riApqX3/cPiWgDKdaqC8QaMvzjv42HPPKV4/Cc7GQhwNAlye06WcIgHZ0e3BTqY077X/4V2CjnXYUymfJBzQ+oEYKYtFT8vwB+KND3ws//u8PQZc/7DWnnNj7ioQHZn68xS+CT2lqd/QxJc8lHSwTNjKQSdH8HuBkX0Eb8Ib4Ek6RHqg6JUv6qcGHVIMk2ibaWbwYZLvpqHX5gqLs6wKKUKJrvrytS6MW0yzZ/aXHhTMe4vhiQUJVRbv+AlDy6WW+rOaLWEseTwfUyaA2XyCxvQhy6fwCXJNd4jii+xuKZ2kKvvFW5u6G2EtVwYxDOXglTeyRAzh45FOwB6wAHg2oBZAt+bDF01k+o7Qtg5Se1in81inG0lRuJdgF+2DI0o/pmMEKZvQlbY2qH8G3kL8AhAtAvrQkBY2hEg2YCy9Q9BVDlTEEOGu+pHM4NX/K178OX3y5XiWJXrgvOuJwuOfODwnWSO0Ke0iwR/vK68NUKPFasuxcCBLDeugXEH4vwH7s7tuTZIk44oCnwpW/6mLKR/n5FQCEbP8NP60A2lHtaM4CXb023vkhsM8XPhcArJYQnUzBcsCID5imKN6GND/RYB0Q/eXqq+G/d30E3HbzzbDLC/4JHvvmNxFQllPpoh6knL55+LcAVxuA539KPtWx1g+FtD3Yj92V2yvSZPDx9je8YLj9KcBFgKnpyztGtgLRn74Cir6kTvtTfR0AS+epJZyP4815EWP9yYBbqujTvtBhJ8f2qv6g14WvPOdrpNy/fD89I4DCJHdRaVA+af8SAOzGcXdDx/J8BVQQLlFIaRoZKpzSB1f/oBE3a6WUxe3eceoBmaZAw4EZHHwg1fk82xWedA4zan78IJh8voURdJTsG6eCc9BI7lgEuQR+cdhoZY8cYy7lOSAqugJSud7hQdWUWL4GkrXtDaCJrgv2C1C4P+J4NcGaRqcDwG233AJv32FHuOn6Ll7G/lnrrneFV//wOFhjnXWycqnsh9cTxfI6sNaAlvVDyfWlGfidetL7SOzvc752BPzwDd1ilqP9/BcAlGkf77mNp+yototyGu3n0e9/L9x377368iRUzlvapcID8ztvfguc8rnPw8qLVoFX/fynfboG+iBieSWpz19skblGe20q10wrFEzOgI4opbb98JisI7l2nkYxGzKFO2JQEralHnSUfQEDIOu0TajoSfvmqPSSUlxRnBlw1nw7S2mbavlYiQvA1IpzXmozj3esu7anPcUfx51zfQWA12Bou1SE/ez+wduRU17eHLMM8C/o+JHXGP6da2nc+pA7C3dFCZa4a/6eAmGUvlABKySq58FLvu8a9c3szl32cXN8zEj7vCj32tStpcj19YllM4ArAgwFJeN4LE8ooPpc7VO4Zj3ZeUZe0tFSWNP5sP3hC9kf2c40WMZQQJmLhK2QhvGSXQIm6y8+1W72dwOQDlkT3u6vpXDkW98GP/lUOX76fnvuAQd99tNt+VQLL3aD+iH1pNNPzna8nuXSnHY/la+bz+yyK9x41dWFO9ngTU8BgK/VjmpRQDuafXmtoCHb19pkE3j28T+IKxc1KGJC6ckPC+KbaCo9dQBRQTBLAa699BL48O57wNLbb4cdnnIA7HPoe6JSO5LyGY01dTBRDXBq21M9aopbo1IWgRSncPPgqvUTBZwIilg39tmitFlT6aEQ6TpRVaDNfnKCZlqn5ElUu1KJoy9uaUagb4frghLbOeTFwADWBIhDEtW7wUoEIAsvAPma1jMV9Hq39ssuA7ayjPemZG8Kxn316HEcjIsA2nDT0wBaBs5mH0+i1NJzeD6A9IHIH1CGksMUWT11iw++NsUsGEmBElFos68ofwCzelajegeAaYOPp/bNFNHPauqUtnPglHuDQq19TlsUuAFKaRzLTT6OfTc5QTGpX4Uvq7S5ERSD/Z1bFuzIx7dhZ7M/43VGgpOuvrAcjISX8/7vfhc86BlP5+N2iBJae4GobR8xaM9duYr1E8CJH/ggnPKh/2m4ozXv0mW670TLK0tH1AC0o9ivNp+yccedX/Nq2OklL3aUz+FAmhVUYwpPTYHXg1COfMWr4YxvfrNvzX4ffD9sv9++EWAKIDPNVLsJOn7Qkb9ykZ4CVupyIBg7iCYpuV5Ql2h/LFyfgwBrAUx8pbvWj0Y9CtHaqX6qvlGpo/YnLzJWsEt/BPPVNRQ6YkfmM4nnSeeb67RXGb14vYWijopkE7g2+JCqGQHaX6XrT9RX2QvL4eXl15f4PSqTqb/5eMpn4TcsFnREgodGn4I3p9yxLlRxyiCT0+TgA5g/iKUPqQ0sBuDFp3tWplrAxlZqApAKQGAehFSBpSBugRLf3pXK1LNBQU41pbSgYLrR1bSd7cqy7TNI7Gn6BDrKWBzntMeyklxWStl+00z5JjBz+jMOa2/pVKZ8tyqhDcCpXSDCdfXfe+8LF59ySpFUFq+7LrzhxF/AosVrhGA6bEP/aaS5crb3e090fU344jChD2hXz+svvwI+V8gUUDSYv/FwAHhq6dgSgG4UUy5tOOHJ3cOee+LPYY311x+mgLLgAX9KkMNQTQHVyttVZ/8WPv74HOj/zM/+L9z7kY/SU4CjA+cEylpScmzlJ4NXZTsFotqUfG27qagFOyNwaoV0oAJKACfyYN+CwQonVcLS8RP0A7PfFMFdCZwaXhDI1WW/ANRAUU+1q3IcIM02N6bGJ3jhq02xS9/edH6n/1R5qX/ik0uAqQRYeeMq3SRr90apgOa/BWAJhSXjKAdOHhKiH3AZ1AQQVBScdFzN5zABRdlnUJdXUFKnAaBWwKH7EWBQ6lrNt9BIq2Qq0C64Gv0ySAGt9eswsOdwJdNqiYAkAlTFoKb+unSCnojyhumyTIWzEkSWlP6BWQ1O/MpX4auveW3tsoV9Dv4P2Pk5z+G+oIP6Ca9b44WupoCWttPrz5hZSLaMLzJSATXHeyzzuNe+Hs49MghvI/68AgD+2yuvdG99699vMe8YsSJ9UVs/7SnwyIP/MwJDKD0/+IhyNpbPYCkIRT3AAL78vOfD+T/4YWr28795JGy64w5GPec/WKiad5IqmGSql9s4KqDxAtfwEvbGFYrwWDpQWNT11D6HNVAaFjymx1Otn0p5KG1wz76k4gVHjtleaa4opMUo+ZprRLx+plQuJ5pyd6/PmgsEscfAF4DaVHsao43Kp7z5eWmXuK9oJLl0h/D+piCAbxYi72fBxzM8+sWa4+b+/Dxs7WymkA15IJYVOVYvBaTOecwH5zR5DUeccm+Ykp867ZILtn7aJUQXlnbJCPJy0zKNElTU0J9T5BOdEwXUfMEIdu6Cit+63fZwy403FtGmWyf+NT85oRdNZD/0fzco1f1uLQpoDUhHmJLnabjsGYErTjoJjnz6s8ZGvov+vkznFpMA6FkdL45dm/2/fjhsuP32AehigjzXp622naYDKgFrY1T1ZaeeCp/Z/wDW5Jef8CNYb/PNkw9oce1xNfXoAEphCpcBIfFN4wBIwaOUKD6MbN++le3REgshKIyBZQIM7Kpg56TH1daIH9BPGGQTTkn/t0CrsL05/+cUCioJA+8VZzKSsWbe0qf42sFcBowXtLxf7cWgNe9n/QWhTSHl7Q33FxzfeZxYLhF0K734MX+nnJrPhs1BQ4EX5d9UUcIHOb+jaoWUPLEKidJrgEqVVgkww6bKsb6OT1+qbk15mxJkEsDSlnGbBjDQQTNM9RmirLWmTXKnhGvBSQN9RQsuDi1AlMCpN5vfnzKoxVUoxwoWq70A1LYXrhMreOnrb3wT/PywkHi+9HPQZz4N993zUdFacayNBJTZRcAZzyT9lZlgviGITF4PUu0Olwu/Xo58+jPhipPLLgo1uxnbuynl71nHeQroIwEgy4ATnNE6ZNOH7Qp7ffYzxIdO+DkaQQ8KyEqKEQXSku+hA6RHvvyVcOZR32JVf/2vT4M11l2n/27O0vykB6WtuCUbsGAJy0e05lM4ADhNgInnrPVTIW1WBqF4gthPUmHt/64BUOwpO3q6Djb+lL3TD6ZiZ/VDqJgqn9aXACk2VX3WgpLGekFzFVRhBwV0husEEQTztVsuh++Htgv9r5dI9V0kEAzVdSpuRhlMERh5/eS9y7tJttwWbcBERbTu44nnYFOOqGziJ6mICkISD0wLPMKDCBXF+KCVCmw8h6fo9GXE/3h6HCeIJJ0P9SU8L3nQN/u0VZaGbPAtxCljDVskWl7Y21PGki2sKdshU/Mj5ANt8skdxQWCK9Jog2TPCaaEJTAloDL7AcefXnmK9+lSuOKcc+C9ez62evne62G7wvO//KV+v1wXMV4nAlJ/ZsMLIuQK5pRLoRZeHH779SPhB697fdU2A3c4DAAOso7x7q0fBYAXDTxJdffH/NcH4F5PfEKech/yAJ0AKGWaHqpkBIUoPwhuXrIE3rvDjqoNb734AoISCGASOoTPnvHglGpUAqxmUFmGvolVpTlCQ20quLbdVaoF0NVASCmcApTo9vggZGAs4bsl7dWAKHgfTGtT7hGUBkbBa8DN2QTYCx7ReOsvACKYaMCUfK6PSJ9kAn4rcDovAgyIbdCUN8H0N61PXw4H1vSGRO4juPRRyB8qAJM8yDJY5ltOfrRpZUzub4KmC6QiqKHky0ZOxAFAgORgYK0ppM52Wp++fb5vYQBpL2oawdYB3gTY3YVcUy4bgo6GgOYg38KyHXPQjBEsw8aHY0emvImXAvaCke3IAI+9WEzxYjBEqXYV6HgdGdsP3ePRcOW551aZ5RXH/h9suNVW9Rc0dT3QF7na9aeDjjyFlAE98QFVLz1GkJ4L9Dj24+fnHr47/OUPXRD7aD+3AMB6AKD8HiwA7b77MwAE2W+kn3U23wye8YNj+yvXSlSOANBPkbUkMm8F0kYf0FMO+zx87y2d22v+WbzB+vDaU09ZoEtvGg/cWPWmND10yjrCQx4McUo7h/+KqPlaWqX27XyKOzRAKmI6XRLul0dNf1w8UB2f7MKnZAcHLdFyLEUct7N+qE+pY1YC+ZLSf1/x1Z3uehF2VPYztjdcd9lXU7+osf4d2F/JV1XmBXX6xXOZoD68eUo+k6oFpIRjm+6IuD99ONOHRJpCp6CC78OFBypbW9ydIg5VTIokqbEHrk2+aswH1UnDw1bOcRLZz5NPW28DJ0gF7cN8ZqOdTPBW0dA5HCzZ2ew/AYymYjahItakXOJYcMA71WeK7RP4mib749iMaZn8oBmiRLv9FAaWCVrochB9cT/xjGfBuSfU19bZ+TnPhr37mBWjH1uzPkyroM7z9XLKhz4MJ32gy7456s/zAeB/ZYkWgD4DAL446qkB4D577wV7vu9QDhg1BbS2varMccXDBpQACJ960l7whzPPZM3eYMst4KU/PC5PpToKDWqpVDnpfpcKbHr4DvABNRPaJwVPAwqeIyhYWVFTcNPig8tAqgC8EyqXcwqaFsgqQKSA1a4ws36sKKioJCIq5zbnoRbGSiZouU/6u6Ygj3W9VKbkk3NBLa+nul6ovdtdJKi98YUlfCeubzQpWfDB8/lk1wOCA3Nx8YF0yL0RgU8Cp5dWKT2P00M2ggEhWqY4VR+MuUTmSzZYwXRAxiwH9yWfDcpaUB7LSmjT9oYpd3/Jwnj+IemXjBcGdHXw8zAOn9rXrg1h4CoFsgamte2twEPOrqCPKaF20EsPoW4Uexw7LdtbFWvST4e98J/hN9/5TvVSXnujjeBfT/pFhlpi7O5Xav3+b7FdZQtoCF7iL44F3+t4vZhBaHj/mOB6uvyXJ8JRz3pO1TYDdzgGAJTfgwWgRwFAWKJoxJ+dX/9a2PFFL0w+XeZDtuZb2KAIeUEWWSsLoIFg0DXxqrPPgU88/omqtZvutCP84ze+TpQ1A2jHWOoxPajtByoDEKJcKhvWAKS2vRU4ayAkgBQBIg+2YH/pEpFAg/qQMsArTKVj3ftPnR5I+xL6U7ZtQVuVFZKaXSumVLKrWQjCDjbUEqWa2Y9qh6Wp9oHXgwOktL8SsBPJ0QNNK8jIXGEpjWtCqIbLAN8qfJD7+hhT8FGhRsDkU/DtQUiWj6c9FZxJ1FY4KSiWlDUOlD0MxP8k4CrAGR1Qhvu05frmpThN5YskPMdjTICfEjgRRMrR8uMFHaW2MgWztHSqA/YMFHVWAvQ9bJoS7q/vwtR+aXsaf9qFgo8/7eOZxgICbQOQfuVfXgsnfaUtxfnLv/dd2GjbbfoLJvVzAjy8jvj1xPpnLF/esV7QKkul3nTttfCZB+08Iv2lou4DAOfTgiWAbgIAl87FmZ/wyY/D5o/cPeJBOEM1Cr5V4ZwwiAIfbMe8/d/gpM98VjX7PnvsAc/49CcLCmh+ZCUVK1IU+5sAkXzAesoY388BCAKuTNEhPo7FKPj0YM54niGQKlTdyG9Ml+T6ApbyTkaQGdKPSuGsLzAweMpdARNF6GyfPOXs91MAYA8EswLqpW1qul6qLxjEzqV+chVtGzj1lDvxMRUvEPT1IL9YWa4RJUWaX3cSHPNMB6+vuR+rn72/AtOGGyR9aNIHpKmEmlPueJL4yFNKI33gEXBQaXrs/aYNOpIP2BbfQ/MBTh/kYwUdjbAWub/0Y5tCmlBlwNQ9B2gjPRPaKqJQd9fo9sIXh+bsBjUFtLa9FYRKSvQc+3jm8Wn79B719nfAjz/5qYYrGeAxr38t7P6ylzm+weFM8oUgf2f44op+ZP1uKqR4DZPPmo8ne7EYrkB/frdHwQ2XX95knwE7vQUA/oPuLwH0NQAQ5slH/nn2j4+HNTe+e9mnbYjCSeqXYS8/QBDgwgMv/FhR7H+79TZ4/44PhJuvv161ePv994N93/++Nt/C0pSvAzJawaT1nFahm0NlbeCUOwLKuApouMJ8oM8SWhofsQJBAefb+/FBgN6autW+qA64k/Pw8Rf7l52n0k9T5Qm1gRPrlFxE3JmHbKdkZ3bd2UDqASADzgHXi+v72Xhd2T6f5AUi3R94/0jFk7rUZDMQqTY9ihAIc1omqiSxB5a46zAljflcZp9DBI++nKSAyYcUV7wyIFLfxWBAG2CwPPsBmx+axvZWhbQAnGgjnHJXU5lMMSPtIDAQ7JMVUsvuTHku+N5WgRSzRRb7o72/bJ/cOfIVNYAz2x9nAmyf3zyunali2k/xBZmDthiPRhBZHmH20pxyezGILCrd/3fo++CY93+giXI2e+BO8KIjvxGv7gmuh5oPaOl6US+e4vyxBS15PvF6sK+DeL3HgffdF7wILv7hj5rsM2CnzsdxO7q/BNCTAOBBAwps2nX19daDg076hZ4GrE3lTrudgpITPHHFr38Dn957H7MdWz3m0fC0T34i19t84E2ovJWCWCoglACCzGErmI1EVQxiGQv4CcBkuMHf5nIKVwAQgkQCwAgUOA5at9P9mvOotvuQ6hcPpx1pVNaCwoiCKhRHdi5yPdELn7+gNSrdrUufNgQBcgWZvFio/irbib9AYN/nS1sDcLzQ5Phw7mrUZcTO+ymAk5TjKaLJR7QyBYw+hSwIyQWmWpR2TbHhYIq+h+HBxcFWKqGujyZTZEpT7g74TvSgNaaUsU+MtchNBbIlqAXrJj7TA79hSlgr0o4dFOBOAEStLwjLg4+nc90gZCX9USiLx3/s43D0vzMxzmWZbqb2zWf+GlZba63+wtHjBPsqXJDyepkuD69zvaXrYYTthlL9y0PfC7/66Meb+G7gTrsBQIr+os+hDjw7AB39Z5NddoG9Pv9ZPyF6etCEqd5jL3gnbH2Xx8M91slpkYICk9coN4FrQP5J9Ak859vfga+/5GVmm9fZZBN41c9+0j/ds9YlfEgbHrDtilBbDhR1AAAgAElEQVQBqOYjzc9YU7jzNZVO+KH7NQ/m6GOKvRr7T27vhxSOvfgH9rMN9JiXUviYGi4PNuBFKGLBLpbSPW06pjiOxnyBc6fswwa+QEPBV5cBshjvtRc8CqTkelA+pKYLin5BSMODvvCJrAP0xiDf1ks3Sg84g4+oBkR8YCY+QtBrAtNIooWoeAaKSpGZUFkjU7F+sIWvjAVAo8quMVXIwLW2fYq0P9TeNSW0tr0VOKd4gUiARQZa96sMiqFAhKjKAGqKKd8MeXT8zXEarCG+uoXr4Rdf+CJ87fVvaGadAz7wftjxyfvrFzDzhWDC62maFzwBpDgS6H2oHx/osx5frOT28IK7Epx31LfguFd3E+Kj/3wEAF5CHs3pBO8FgH8Z/XQAcP+DDoRd3/ImRwHVK/lcft2v4NjfHQJb3/UJsPOmzy2Aa+1BW3/A/eKjH4MfHPIut9n/75wz4U5rLO63awUlAsVQhU08aPEBKqElKy4T+haSaGAb2KnvIbaFfwbuz+CvoI0G28ST6HNFrFOAQe3X4CM60Ddx/sDfGQcmMNVdI9DGCmJrL2ANinbvWjBmmrNpfHEbgVMDrn4BCOMUfUntF7k0dhv2o+M8gyoJQiI3cjpVH/J/iiU3DdCogSYF0rYpRqGEiKm7XF67TxoCIq+Lobi1Kmol38FmhbRB8WnwPRwz8TxXxISrRMOUcinYzHPJqKfTKijV04DOkH5q6IembAQ14C/4UHuuE6d/62j4/IsTB1Wx5yHPeibsfcjBbQoowmD/2X699ePIVFBz9cJLRgPw117csI5OloFrfnsuHP6k0WPRu7N2KT7XT/dUYvnLAGDjak9MsMPuB/8HbP3Up6Sgo5a8h8f+7p1w9h+/C7ts+jzY+m4hef3aq909rVHuK6DB8v32pFxSRYZv/94b3wKnfuELbquee/hXYfOdH9xvz+dEnSyChwIvY7tSSh0fTwp0CDCtIMMerHXQcaG0ppwN9AHNIChArQik/lKPCthHXHozBwuRcaIUNaqIz0E/pv4W40iNh0pw2FiKdgX8U3/E/nSn1Bv6KYFkyUWFXg8N10u438Q7sqnk8gtMBqtZN0vvhiGVTwpvAeiCAqofNKHEDDMRIEheFw46ZHur4jaxQiqm7LH+luJGHpC4pKO3lGAAr6yQ8vZHe0yQRoaVMyTYxbXPwOj1GjCVzuP6kpZfMCSQog3y8PHT+WRlNHSsrZAWju8P09tTHcLA72/ocwecjddDvP7O+eGP4JPPPrCZZjZ/8IPghV8/IkfBixc8ft1qF5fi9gXoA9rV9xP32xb+dtttzTYasOPT/77M+1coU91LhscPKKy6635HHA5322H7QT6gZ1/13V4F7X6evM0H4eyrv9fD6NqrbUSUyAHR2Y7P2pcPfC5ccMIJbhue8G9vh4ccFFaRsoNQ5t8HNCuxttLDtpMpRa2wZkWn26YUNwzWaUnjEy9IDrV+EEtGK9ulQW5vsr8JJo5vZumFYiDgtKVtqr0Q1BPW+wsMxHEQSV+/WJDtpJ9Uf9cUVuPFDm8iFJX1dRIMOk4WgrqvLZ2Spzc56SMq7ZRAUyik/HWjertjIIlTWmzqPRZBYVWmYSoHF3GANcF0JJBJZcdfJn6QYptTOYg9ETTpdgI0/pTylEEvBIh4P2B9+AsAtzHxhXUUpGy3MVZWGgg06kVGv0Dk8VXoh2XoA5oBmrywkXZ52/H7/JmD7Gge1YtOPgU+vO9+bRczANxp8WJ462/PYgpoOIdwOTAUTBU0qICztGCDePEQ946mvLgTZoU4Yp/94Oozz2q20YAd3/P3VZH69T7xHvykvwcfHT2ggEG7/tMZp8Oi1Vdv9gFFxex/f7ov3HDLVbD2Opv08HnW1d+Dp2zzX3DdLVf0FV9ntbunegSAylKkD1T4MAyt/+ij9oQ/XXCh256dnv402Ovdh6RJdpYmp6boEIXPBK4hwDTzATWzGPD0UA6Q52Fhg1AFONOFUnNpqG1PSmpLOiYyTtXLwTDgtBXoBpeHIUp4a1BSbSbBmCnQ9tc+2T5oVvK19vd3Z0pf3BUwbRyLjhdT8WwKXjww+cORKzY0uOH/s/cmcF8O+/v4VdFeT/uilEqpSLsIhxZRspYta8i+HjvZ13M4R7ZsUUcI2aNIqHDQHtmXSqtSPS20qf7mnn27Z+7P5/PE+X9/9+vF0/PM3LO8Z+aea673Mna+kFORYXPmYFJVb/fUgOaWTaDHRtNigPIAMvmohAVwjdiotyMDJ+NmyklEWqg5xTgAlX+c5DhYDKUGSsKASAPcTsAUsrXNIV0bJ8f7anoao18gG9Cl33wLch1nlufKKZ+gav16ySvpB7O/jg2oBchDzndK+ntXXo1vX6be/wV+SKz5xPObA1Bi+0lsQAv+VGvaFMeNH8c2fmNTDagIJ/x4F7767GWgXgUKQJdTlXxRuXr4eNEIHNLsGsqIhpifFBXinc2aY9uWLd5+N2jXFme+9iptvwIoqfBCgCclvYCA0mfSoG6YNiumOo9EACInw2k4m1gmD3y8pUkEB4w6+2ana4BCHb8SBDqWjDQmzKNqjxpHKQe9X+zvoXrY7Iy6YjUYmN72cudtij7AZXA6kmXLngs5h9ZTKF3IJdb2039zmDYumru7Pu5sGXi/F+rmTj/+EqkR434eN8lm1GiRWa6GjLYddKn2S4IhzWDj6XeS4KKlkrPYyYj4h1L1z2TKitSBm2QmzTqS36OATqRKeTuo3G1A5AHk25nJLshNRznYeNK1x0wD2HdEHf/ixYtx+157Z8I7p478D5ofcEDYC14p1cWQ6uvWOLhlOdilhDHTGPiQ/DwM6exhT+KTFP+YTMLTM38DoKX6zX0UwFl5FOh9tVK9ejj5w0kMwAW8ew1ASmxA3/noBqBaWaB8GTQsao81G5bgmD3ux+g5F6OofD0csisBocQ2lENCOoLJ7wEb0F9X/IL7Ou6V2u0dypXDdd99rbgZZfCCVzfIEGCNAjIeQOvciEOAKaQSDqTnHZjeb+MpVLUWAGGALU+nL0sVHJCfWCgaw6nMM8VGNNWGVGNAHe+r6ZxZY3+z1OXJgSjGBjQlrFLo/VhbX2ueF3KcHN7rIqoBmyDeix5C68X9PVI/jMm/RTV6fglvZDtUL1MXQBQbIwdFUUAnngGNifepg1/DBjOkQhTtphMz/7BLIeaSSzmFYS3URhxrSxuy8QylK4BIgl8jzmYBr2zkkjNtcTnO5oCdq4pDDKl1KGB4Xc6Hvz5Dun7NOlzfit5uFPv0ueF6dB1ErjQPMaAZ02Od+DJoCvwHPH6E9h3wZNzcWSUHQIkIdwTwO9/XCEIk8ZlK5Dl99gzsWKmS2wbU4xSwZuNSFJWvjxEzjsWab78HGlcWbdun4cDk3x8vHA7y766NTscXy8YmYZuIWl4yWQyWeoDM77+tx92ttbiozv5f8P57IPfCBxnQEGMTSt/ugDXbgcAEQVogc9527SezAc0h0Ln3QKExsRJg8AOHzrAa6Yp8eflkofoBaQjAqMxbDoC/UMxnLFBkA2gxvbEMc+qBwB/vlR4IZXpyMFQOMDxdtd0UB0hjvLW2O9dTDk5hYl7YgFYFozJVmUiKk5AJLrWNSgOcdN2ZLCjNzwBZFmAaAXhsm1ID+DmZMfuGJdOpxWmjybZon/ORDxBRxorHUZTtcwOegFNL0OmFAdsYG84Qg5Q3cA0dMAoIaArFsIly3AcDPvc5A+pcC8kf7XWgrYtEJczmBV9D2k/FxtNI5+spmYfKeiLlb16/Htc23y0T3jnstlvQ5RTquCTb6FhHsTaeGQCliIZgyiDopKceFLMdDD75x92Y/fiwTDLKkJkAry/493wpgLoZXs6Utd9rr6D27q0z2YAS9pMwnp8uHI4vf3oDKN6UqOL5c2bHF/DCnIuxZuMSdN2ZOiet3fgzdq/TG9XKU9vQmI327tZtsOnXX1P70++B+9DmiMMZh2kwrNYGmSFdZc5Yi51XMWpAJR/AlBvg1AG9HTYrp3SvKj2DU1cI0IfSFRxBgWsE4Izwus7qlMTnqgD4zCbRBPxiTufgLKSvBd8NUlQg9KYoNjnZOOltYfA9FZAq6y/LOOSjKcgRkKrfCu27YWhk+EdClYX54VDBEt1fY5xQpJe1zWAatn9KIGy+EaoQgO1HjhuSQsC2BDfSfDZaDejkEeczAEgp9JcqdV22dJQpQA4AolC6cvOUG1g5bDiVSeZ0egmkp6p8OaARBxA3oJTzypMuyilAehDQ52/6MHX0aDx/Sbaokyc98Tha9joo+UKVSHgsRaNgMZjsYKYfAD0mKmy2mgdc84DnTFfm+ftXXo1vSsYGlLSw/x8ROl8i39JaAJZnQpQZM/cc8m8063uoxwveD2he+fISNKjaFp8uHAEsXU9V8expWLdTwnYS5pM8gzq8gBe+uBi71zkE++58uthINYbLYoBK4dEeB2HFDz+k9qjWrrvi/AnjUaq0qfL0ABZRT0p6FOCJAEQRN/V4bUTFjlpyNqAMqkiTCA2wxwMeDQA5xlEHDrxcWb6VHhsWK0K+JQ5c2TiVlA2ofoDIfhMSl63qykPK5M5PUvbGPHM68SljF0oXclHHOewln8p4O64+VedO8m9uy+n46bN5UwGM23aT9iHMgGZjLqOYzzTGxsmY0e8SSRKAW7PNlOmy3/KGGMmA8j4rP5XA9DltoAFmTpQZOhiE0gsVuL4kbHFDgD+UHmVaoc7XbMyamBP8gBZimB3pvAzTZlo9AKYdGIb264+5n07JhGTOffN1NGizZ2YbUL2/nJH0yM+53ra/fEkzxp0xCD9N8kcIyiQ8O/N1fwQXuIN8KfYF8GGehaW+3vmSi9DxgvPFh9vPEOkMHYkFSp4vl1EnpgSEEhaU/ay8tSbWlV6RJBEwSlTwc5aNxVkdR6Ma8ZCPiAM66sSTMffDj4Ld73PrzSwcU1zYIAswRQFOdSPNQZWoMaU5qITFhs5howIGVEa5ULaDIQYtlG4BEI/8sjBjEYCTx5U0ARdXLatxJ3XmkY2JEpfSnW7fuOQrx+3UJeuJTVdBVr6A1Hq/UOOUZRzzYFKFLJTA/i75mB8Na/NLYUDlpsRsMGOufGT91+uxbTi1DY8DJRXo5AA4LRVgiJkMpTPh/aXCAQWZt9Bd7jJdACQxSZRxNsZRAnIFuIdsQEPpinwlJ0mZO23+aDdR5RkOKDXwfEAVLNpb8gzqygULccfeXYN7vpnh6ulTUblO7eTP8iBDc8nDktF+wSzzfI70EogDas8/2kbTJMIJ2Jlz9UtH9sPyOXMyyynyhacAnEpmPLGqLTFFP2lM8yMOR/d/3e1hQP2My6I1s/DylxfL/sxfB9SVanjimIQNWxIHJfIQALpg9czk5/G73y9t+1KAzJjLrsDnL70UlFn5oiJc/OEkVKhaJJgdywveuUGmxaHMkUHVgGIe8SNDgco96XwzNm1ANdCtAAD/FarhOKFZw17pV0JK+ZoHAgmxlQMFl6viDJRuI/r/bEDpXDAOLE6GOoNphQVY9XUi5h9bb17AH3Iac5jAuICmANRGtA0nAM1iexgEPJGqRpWJFP/e/oBHqPjEluwGPHRzNJhcFZCmMXAqUCnRm3YYYIixEd0OYYMyAZ4SADQWGx1gmgUoi7Hx5GPq+pnFpMF4n88zPi+55mHsXf/Aew8+FNzz1Qyld9gBt/z4naBhdMBZ8ir53G1APessYh09s/+BWLdkSSY5ZchM6Ocu5Nv6TwBXZHgxc1YShP7ol0ZnsgHlG8Fw4oS0kZiosmfWCqBlNWkTylXzDIRyQHp2J8aCaragbKNUgOLEu+/BRw8OjepTxwHkOq7bdS97thD5FpwJMEXYgCblaszm/4gNaKyNpzU+GYBKCPCH0lWgUyiGOoJBjVKlK3KxQFEJ2oDKeUwbYN7xzgGnG9BTgQobUku+Mt3qk6KyTw1vljZOhVwnKc5poY9FFibU2si8gIdtJDHpf8mwPzkCzmgmVXdK4gBIjAWLb+hngHJnojVwlgUweZlQOcPIcNuMd3q6AH/UZJVFK6Dv+JlsT7oAKrk7s+jtiWA4SxDQb926Bbd26oI1P/8cWsZaerUGO+GKTz7ebnfB+21A2YCaJjCqjTIDDNahIRkI6eXuTpdOgI+3boMtmzZlklOGzKsBVCNL4DUAxMOmxJ5yVavitBlTM9uAko36q2Vj8Q65EYkzneQncUgiDwvPhNWbgCJmH8oA6R6NDsO+OxNv+W2oVo7eMOoKyD195Ei8ff2NUX0n7Tl73Juo37qV2GidDJlggP43GU7B+Ejk63Do4lCDfvhNoCLL4PkYoOGgRPvpd4oxAZEvjqgGaJwMXMgpJgeThRDgCaVzGYScn9g4BOPdhuLhhkwnQulZvO1LMF4rH2s1XKc2T0wHRGGK47F1znCBgDrPXB8NHoYp6srBNKAYZYPoVwmLDUzuV27btZTA8zqwCthwOlXCHNQoPx0qXw1gRaSnhn8SgCl35kcCtewMtPNAEXsg8Ob7v+Mlbx7eorzonUDe7TT21bvv4YlTT4va79VMjTp2wNmvvpwA+r/egSDgnBe6CcmRvnHNGgzvQK8gL8FnZzJ0JChoixKsJCn6lE8+QqXatZOVFGsDykFMwoLOnyu94LkqfuMWCjzJ7zxMEwGj5CkqixP2eABzlo1Dn+bXCiWhyVB+N34CRg+KD4G6c8cOOPOVlz1ONYZKWQAMGbCdA1aLQUq+lxKwaumxQCVHlboOFrk3+P9AHFCL4aSCcqqEY52OCublroQdYoBIjCmzAbVsSBXVfymmyrXGRvSQAX8voE87GMSHx0rkqdhSS/mmMdUp4+DSSCjrhB8wchpHJ+NdeFvqmG9lTsxmLFAJhYFxOnUw5slixDg4NJgp1gG9H4btW+b4hR5nChczJ4BkFuat5LzkNecw3jbN9EHxovcymyz8Vlq610te2vpaBwOlPZLjZOPqAEwkRZTxf4whHTHoLHw+lvmUxCxklmePvofihIeHuhnkzDagGVT26jrIYLpiMagZGdLiuXPxXM+DM0gop6w9yVIg1wCVzun1DC8dMeoZ1O/ciW2fipOEuTkrv6/Z9DOqlq2HKQuH45Pvh1Hmk7OeBHSWK0NB6TfFwG7VaGs4Q1qvAvrsei3Gfn8Hzuk02ogPKjfIpZ/PwZOHZSOAjx7yb7Q9+qjsV0NmUQnn4UQhQEuIWcsbsDLAHGDeOENqekULG9LIiwNslbDDhjTNJCKDyQMPKO88MEQfCPK0EdXq+R84EKhAMh+gaZXD+U2+btlPjWHOncH2OZWZBwY1Tqnv0yc39vQ4leGwP+6wQBI8RNp4elXCBqAJObU40n2By2kb81W5e4BxTsDUAXxFOREq4ZCXdtCWN8J5yQIaJXQwCAHOSPnyeK1xTi28L46fIZOFUDoLn+UKj8XnIY8DumrRIty+z77YtnVrBuRCs+476AyQQPR5R5Vwyjcf56+SWSdLpk3Ha8cPyCynjC+cTb6xC/5wQmqY8cXM2Q+883a0OvaY5D03q2MzbyQW6NqNS7H3zgPxJGFBVy+SIJSwn3PXUnvQn9dT5yTulER+b1wZber0wefLxmK/nU/Hfo1OdzolkWs4H9zvb1izON7YtlLNGrjkgw9QrkolQ/X85wGiRKYlDThDgDWLqvivYCOqAp2/sA2ouV58YbXE2spiEqEBdsnU0/lk24DGmkRYDL/yxSiMjWjugDPOBtdvax3z8bPsq4LOSQyw5Wvj6VXdG4DQCURKiJnJB5BqQDGN4dSZUg7UTZVuVOBzXqfrZwgQhdIVhpM7xeSt0g0xcIViqgt141RIJZzmXJYl/JVxMHjxqmvw8dNPxyxfK8+gF1/ALl26uG1AI6JK8Pi+/GCWOc5nDiYuIRtPZzqbSz++PR7jz7sgJ1lleOkwsk98CiD9PsoMJfqytjtrEPa+8nIdgIYATalSyU1IXRoOTIDoJwuH0+J5OCbCfNarSEEpV8ETBpQBUN6WRkXtccLuDzhtQMlEmPPSK3j9Mto270OMFL6VqfuePQgHX0dCWeXo5R4FeKRK3gncg/Jjs8kT2FxneOSGzuvS0p1AxQFYOKjTfsbbeKY6vWRRuReKgYt2KsrHOSzAlAqg7GEC1fQc7oKXAJeVz/5gHxQj00V76D+s8tV0ZV4544impLsZcbNO1fbYtgHV5rqXyWdlegLTq9+MTDagXlW5DEwfxbhkUskzgXInBvkri+uZnk76yjlDSxWsqZY9N9zExPlMBCqZSQ2gaTclsdAyygBkCpgeZC63sw1oaBwLdcNO1IGACtXvfR2Rngdg5TMgxLCacUDlzNFtQNf9sgK3dNoLWzZvTt/nHalN9+2KM0Y9a93IxOVjzU91PirzOMkfYqBD6azsTPM8xOA70qc/NBRT770vs6wyvtCRfDJeAXBkxhczZ2/S6yAc8vBDmW1A3/nhziQOaK9m1+CThSOSm4+Sh9h6Ega0QhkKQLvUkX9XASlr6dX7klCnfoby4QO7Y+Xcee5+VWFWstP15PPHv4W6LVsqNnISMJoMUMFu2imYjWI8E20Bke3lrPIXBZwlHweUOHWl2Xhmj/OpzUfF1lS3uTTBWyTg3F7jZNWTopqPXifhMGaccearX5Wl+cFwM5/0C+9mHPyqdLnB2VcJ8notVTerRNZVgsxnVMByjype3Uj/RKCjm0xEqMot+apALO0mpUiTiVgb0JDJhCJfCeVLMg5oFlvd7W8SMea22/H+w49kxi3khXNfexUNO7R3A3LnejNsbPNhqHMEpALAa2A4Pg7o0387AOsyaIVzEixQn3xLSUCs83IsIPq1SnXr4uSPaFR9AWhCQCbxgh8HAkK9D2FBy+8gGVDuoMTDMrEXzyHB6a0rOuUG9uUbb+CVCy5yV0Oc6MntngYALWqwEwgIrVClKu2Xc4PMkSFNswFlrQzfwJPn1Zv/h+KAavMyWr552niK+ZIns5nFO91pAqMAzTTv9VSg6b8LPq94uckH2LhLXrXlVdJVG82kR46blPg4+w+IIVtb7RJ763uhMjJ8E9B/MkCWp5e76RRjglvNxlRhJiVbw2xMOSy2AHJGG1Hh5KByl3GAx2SQ/je83BnwDI1jKN17QYAKbP98QGMfrNIBpwBA8u5I9wEsJk6oxqyb4JVxtI4DHj/A/bZmTRJ6aWPgym3X5r9b92449T/DA4HnM5iuOAFlPjagoQNeRLph8vDta6/jvctKNDInETXxPdqBDC3RI98WjSTzyHjII0PR5KCe6Tagjg3QigXK20DU7bNXUDU8V8GTOKHtatIcikMSYUCJPeiedQ4VG5PpFPNI94Pwi+taTqJ+JyB0ot35Zvvth1OfHYnSSWGFtwHVga1kWHMDTHkC0v81G88sB4Iokwg6/v6rHN2AVIAe1p7Yq1FN1lKMeRYbTw6mtZ/hu945gMs97FWGeK4C8KvyzeFKzRwZUuda4gvPczWn7zOogqlkA4y0/QzeMa4yY0rlpD7JcEWE67E2QBXolNBGGqXy9WyUor3ZN1IN+EeOQyhOqP/qxxDDaZguZAl/xcabj3NI5esG9CmANtZGNE2lro1TngxngeOAvnPf/Rj3z7tzQi4Xvv1WEnYxVaNQAqYTfhtRJugSjAP66oATsWTK1JzkleEl4nvUiHyySbDMJzO8mHPWZn1646D7hxgMaDgs05SFI6j9J7f95C3gNqBqi1T1uxKSidiB/rR6Js7VAtTrgO7b8W9j9Fnn2v3rCID8NwrAWjv5gAvOR88rr1D6ledGKjbkCMAZEdbKC3iUu6wpfJaP9juzIfVu1F4v9vxtRDngMwGR3haDQWQdEUy766ae2LBM28UGNHAw0OZDiKFLucs9pHGIZFITZtExX5wMpAv4WgymMU9S0p1zUIy3Z71oTHPuKnd1fSTd4uvHAITqF8JmjsiEcqvkKWAKMaQOlXpoAwylRzhR6Fdm+hkbaWqQvw2oJTuGKLcl8vOUz8Fa1A1GBbLxLJQtb6HGIaTyDaXHAtKQ6cRfwAZ08/r1uKlDJ6xfsyYzbtm99yE48bFHKPjM4cAg1/OfEPZKWwf2eiWX+3y9fBzIbZPk350anIqWtXtjyfTpePW4Evd+J60jvkd7k6VMgj29lXl0cnxh4NRPUaFGdfr91jYn5gXvYRwEC0pApRqIngegJ6r3pb9JW1BSthoflNW1f+IRf4Y3juf4Q/pj2bffYt4WBWkSBvRAxoAqjkiqCE4c9hhaHUxE6bjasZAbZMoNLdIEwABkAsBsJ2eXSCBjmyyowN1l0mCkq/2KcHaRFxGkyMfBcIq5GrraMZSu2F5q8WjNtaDcQW6uEd4WCsg9/VAB6/ZySiqxwPNhJtWvevfE5dXk4z8Aq+Ou2nDrRzXjQ6gybYpqi+1hIrMAVwVR0VJEKzZKvvkkPx2qdKXJ9G5wTs37nCRyUBFGM5e0MX+Ws0u2cYgHrHy8LZMHNt7SK5oPRv4mD3wcNeCuOX0p80QAFHnzjS+sFgX8EeP0F2RIJz0+DK/edHNOaOXS9yagdvPmbH56+i/kkkd6ZsAfXo8mg/rpguFYs2kpOjc4DV8vfysJbUmeKuXq4eT2z4s+vnfFVfjmZeIWVOIPqeRoMrXa/PGPz0q8OlbBfjcMRptTTk5+iwqHwjY2IkDhBe9qLFG9Vy+nB6R3OCMRJvTEPR6g9TOg1HTGT+j+xIdoMuMnUTIBoCN++xY3r5tOw/QTAEow6RtuFrRspUo4943XUbtZs+1zV3yUyrgwDCofJyoz+nDokwApL0MaH/CcM5zO8hWGVVcJy/6ZDKmEZjnY4PI+BsNa/Q/agKaFv/IypEzOnnSn6YlrnogVx52oXPNJmV+CueR/MwB3KF2MozpO9nwQ8znF5lmd+/wjoezL1hdJU4MqqVyFa3q3kyxSxao7Hck0R3xNawOklQlAl6pyD6nsM4L79nkAACAASURBVKjkeR9TAI8OkFMCqwuGUwdMOrCSTLBL1rGmD/4bq5gco5jUFOelghww/v9jA2qOVd43HXkPXsB3H3+MR084MSfP93ZHHoHjHrg/Kd06oOWjUWDrJFajQOUTf9PR6o1LE6dtAixb1+mN1RuWYMIPd6FlbRpUnvxbJeaOaDUEDYraJ6ZCv/78M57a928udFUSfyO+RxeQFU4MJn8piRpcZdZt1w79XnpBATFhpyTiiNSwqD1e/OJi6QWvFk5sPeevpbagJDg9eYhtKPeMV/IWlauP8zq/mMTvJPvNGec9qwFPknVexbXY5Tfi+o6ECd2n7GtY2uc3WgpxRDKckXjxNRo3xsmjH0ed+rsV/KakOC/6wgJOi6H+fzagbKjp0YXLR4CT0JWOoXSNIaVVORlQxQbUlUfYqArm3SyLATkLwPF86YDT6VRkMdA53pSUZhrBEV/K1ZqJPES/s60HVZbav5VxS+KoKAcTDnQoRODAUYZRUnx8EuFaYEmJG6mmWzZnWeJ7slmqAVqvd7VhQ6o4E/Hu0Hbx0mjh7nAyHmYmZAMaSk/ztud9Ddl4htJV04d8VOoGw2mPqcJUs/msmxoYpgVO5zA2Bqxw3/t8nFIZTOuAYoyzkG+601FBwwLlbQNaCvNnzsJD/Y/Bpj9U8FmfUqVL4/IPJ6FGo0ZxgecBzJ3/CebN/ySZRbs03htF1RqgWlHDbOskQ1QJk+Ek0YE+XjACXywbi9Z1+qBXs6vxCSPtWtXpnYSxXPgT0XrTWyLJs1fD09C54UDxTZpy3wOYdj8l57bDQ3yP7uD7Gxml8tuh0qSK/q+9gtq7t6YMaJoNowJ4XvryYrSudQjGuzzi1ZuQeHgmEqDe8ITn/bsmCckEDDp/lAU+yd8n1lqcAFAVhDY5khiAsscHQncCdjykAm66+askowQPeTA30Sph2jYNsBQA8FBmUd71zuvQwZfi1MLaYKazYpLdTgIE3uYYQKQeVMy+GkDDyYzlwISKcjxAJgsDl+a8xKZVlEbAB0q5RoFtKG6ALMfRPlzQkaXj7bMztZ3s7HkeVplrANkCnDmMk5AfX6BqRFFj3qRoDtS+0PkqAaWZFvpWCqDpAY7kfR2MMqYjknFLD+vECvde7Rli1DIwn04AE1YR+lXucYyP5aQhgPM2bGPjpgMzm2F2p7N8EQHlkzG0rrqkMyMUpSAnW9+C2oh65CzGM8d0tjCCDHTwQMDkGLMejAPD0m++xQNHHY3fVq8OLVNnetfTB+Kwm29SNBJuG9BVqxdi5uwX8f7kIQnYPPLwu7FLo70Nb3//gYLPE+07oNiautKLNy7BF8vGYcGaWdin4UBULVcPHy8cnvyNOF03rNspCVk59vMbsHTz17J/xByR3CLJwGeDqu1xZOshWLNhScKWkjY81XV//LpsWU4yy+El4ns0gu9DP/xRf9McCsnplXZnnoGu11zlYJD88Q81FTxhPDm45I5I3BbUVMU7WnjNvh9h0Pk288mzEgb0Pzt/ixu/IZ5H9Knd/Sn8UmmDLM3lkHQCMaoAehZdjm4XXag7JcU6vaQBFQ0QuWxoC2jj6bLR5Rv99rLx9DB0HCgJkGsBJjvguA6sbNtAkZ58d/3ptgmAwyFHYehU4CJAX2gcuZy3i41nihOgynjncXOVBmwVgGyp7gUDLE08uE21JscswN8znu7yFIrVYLhzBqB8QxY/VaY0FHfSfXc43ZjYBs23SQsIZkwXwIG/p7/P6+RMV5SzUSJOQ4VpMaxxgDMvwBp7s44XsOdzMYAqx3zKMeQUAP5ijpS0SYRyMYBpgyrmTPKP9KtpMwH2FIaaXLd5T+9Dse6X3JS61Rs2wGWT3keZsuWEQsO13t6bPATvTRqSDC4Bn5deSEktp6bAtV7V9ZZmA6qM838XPImPFlB/8UN2vSZxHvrvAnY5z+pNaNioC/ZucBpe/PhcYP0Wek05eQyMREArsfucunA46ldtBwJGv37pZbx35dUS35T8vw4B8DbfEz/4wzxgv5Kvk9ZQqU4dnPLfDxjDEO+1KxyRiDc8uYpz1Ubd7pOHZWpb08t+EhX8PaX/jTPPfza1u932eQO7rK+MG7/tmDChN+82HTe1UHTvpj0o95QnG9dzpTDwkZHYdf/9k6lnhe0JqQhDzBtrOY8DagEyzkIGvNwpsxlpw8nr1H6GbTw1pyzRbw/ACDGXoXQhF/qPgjDQ+XjBZxxHb3ingOkDB3Kmra7OQutMdq4MaCJXz8HAP8/5eDCmWx2nNAY0MN5ijFUVebSTHvuypxy0uJe7us6Eqp29p7IXtFu8XIXRVDYY/tEx2TfhLKR4d/PS9J9MReoBnHIL5Eyeh2n1AtdsQEf0wwmIVKDMpMNeyNfpiANbyS8ZdSUMJgPwfLNXf4bSFZW8zlSrJgsUUJrp2nj9GTagBQI8tB9svpky1JhSxzjz/DkwmDHy43nUsFhrf/kF9x5+BFbMl74cWTANWefnvPQiGnXuJFayuZ5WFS/Ey69fnqjc+TPw5FGJ2j2RlIPB1Gw4AwcHez3RF0Z9cSEWrJ6ZVLlHnT6Ys2ys7BrTABMzxUTNzn1fiDaYOGbvVk3kJeDzyNb34V1iCwrgiFb3Jh/0l485HktnzMgirnzz7gngc74PETeoY/MtMcv7vR9+CE17HZS8Ipkh8sGwASnPs3DNLIz//k5qB0qES+w9VTU7oZnJw2OCOhpEAOiM4UeDOB6lPUQNT0AoeQ78ZScU77gRs4pW6K+oqvizWBL7W/kqVXDqUyPQuFOnsE1aoYBKyKQh3/SSsAHNRyWvEFa6ytmw0cyJIaXjqQE1h0kDz8MZVG6ry73crTK4ajcVKMWbpjjLZ1ORqpDjD3g2KGWAUTk46PVJiJvIX0G8HGpq3v7OwPAZVPaiX7FORen5RHM9648vdhXIqx8APv3SviMmQNVUk6nA1A1gbbAjbQp1m03aqjhGJoPKnXeWMWucuXICX4MBtUE3jZOqOXmw8rWNuFBAKI0JLSRDlxOTaoxXgNGmYysZdPG7AocFINJk6lAJs4nMoaY5Tno5NuDm6XT+RQByJ4PJ+h8DWB3yJcHm7z/qaCz+SlE7p+7wduLfzjkbfQZfy9YNbw8fF4Co3O+5f1/rxVsGz7M1ElzmIcDpSS/euDgpoWq5+nhuzoVJCMmEyVTAZJJBvXiH+8KQPAEsxFXwpPqfJk7CG2cMyiitvLPXArCCf1vvBXBJ3kVmKIDEBD34gfuibUD5xscNa51VqUHozZih7IX9dj4dHxy3PKqlFuvpeouo4sktScRLnswZilmTp8yOO+L4hx7AHr17J79LoM03Rp7T7dQiN/QUlXIygXNMFypP22ZOY8+2i9NLvsxajkBGmDyUcODzFCaVzw1/tAHuNR6w4VQAp8V+qv30qvbpTuQHrizda4LhSI+w8bRtTlNsOKNMVPR1JX+j/9LDldEdwCUv8z0RrUgcfKS3ukZ8Kt8JC4DyjYnnUZ2QUoCLAHghm8McVfKkOU4AkuIEk7yThfnM4GSxXVTuKapcfjEA91bW5UMngBvgxdqaygOG7iREJ4ZQSZcEU+0qn89LjdnM05Y3L8DP5BABSImj0QP9j8FPs2ZH7euuTDUbN8bfJ76L0jvsKJITgM+h5TZg2MjjNeaTZGzftj+OPIwGuY8G/No3wD4QzF8zE6PmXAhyeyO5POcjomZ3AUoCOH9er98CScg30yyR1KcQdhx80vW7DS8e1R/LPv88Z9nl8CKxZUzsA/h398o//vCPHArK65XTp36CCjVq0E2B7QwxKmESjuljbvvAW8DV7w7Pd7WRQ9fchnNvYd5gEa1v0mNU4hXvfUgSMTdp8sdtSY/Zuchmfsi114CcrnKNQ2kDV84v0fqi01nzcnV2kQxZHDMWVNWKjdy0o2SA3EiXfTUAt4NZc8bZ1Lyn2ZeWmyvwwtPCWwmmjMs9ZRyigJLnfXWcIi4a8I5niPHmiIodMKIYTN42MfMyAH9Lfh45euSszXVtvNLHIwG47KDmNIkxli2ft24VfMRHI8miM5gcoLrCL/Hc9CeDgXx6pgJOfxglodJP8X7X6mPdMtsX5/2uqGAjASlXVUaF4WHz1M3M2eGcNHluL2ZTHTcvsA3b/Grjb6nSszPVUeF+2HwlK9k0aZA2v7acBeAKMN00X3bnMD6O/GCUqLINQLpqyRI8PvAMLPgs90iSxOv9gjGvoWHbtt7wZe9OHoJ3JxGeTn8GnvwcmnD1u0fjMOmD+1BUtQHatu0fjCZBmM+Hpx2TVNKn+bUY+90dtEIXqFQdi8i/iUZ49UadJSVEXIUywvmoVe3e6NHsasHYznpyBD66ndUR+2nLP9+PAJqp3/OT/vjDyPzLzVbCftcPxp6nnuLwimYbSooK8YkZxyZGuOLhA8ANb8kA7notflozS9hOHNr8Wvz9gSXo+GY82ifgk6jiU0Hoxj/C+X8MwBOknrSx84ATcPSdd4BM9mCYGEMlqDI0EgSmOMvEAvocbEDVSSPC8YTiRxaKMcsCYP7CNqBchoJ1C46DckBjE95k7PgBbnuo3NMPFjYglQxn+KpaJ0AMAH8xJ5WDCP2bG+BrgFQB+Pxboq4xeUyxv23cxDrtq+djQE2AajNttNQQE8Y3aVFeLAPKGu0DnGLzt4CwH4g426vWExtOKTXuIV3Y3vidGoMXsE1MYeg4gPcDZCYH741MSjo/SHO1uTJhSC5dhc3HXR3/ULxW4wDwf8AGlMjsh08/xbDTz8Svq1ZlAx5G7u4XXoCDr7wCnInWDzp0fK67dRdnHbcMnivAHFHR84NV+SkzMH/+J3hu6Sh02tYc/6x3PeZ1aISV9YqwaqciMWB0/OUEeYar283aCAAtKicdi0g6B6UEeH66DNilCmVDOegkebhzNgAOPsmfSSD63Sscjqe79cTmX3/NS345vEw8toiDjCDPuv/xh3dzKCivV4gz0oAJb4MEcZcMKG2VBrQ0QCXTh00nIHQJvfPdEfeTnCDa1OmTtJFvRVce/TCqL/GHZ5i0aQnO3TYN529pivMr7i76N7DdRIzYOQVheq7pVAXU4oADcPKwR1G2QkWlTbZK0H/XOJ2oqenbgTHzM6isfSHbQxWQOm1+IxlQi/mU46wDdXM+eUwO2Esk1QR4yRwyDgZOp5uCXBCg2i561gK3Jc3BxpOvB9HLUNglrwmGMR+dQDEDQ8oXS4rNrvrRsoGwHDVt/DzjplSnrUdJDFPGJd0JSUFoto6e3QUvCFERV5DXbbJ6QoFrMYnyS2IxQmk2hx5AygGmy3ZTpnlsSGNvbskDcPI28EDcVjuFytPPrGn9iFDlum1oHUAwRXXvu2hAHCSyxHNNC7vEpkMUY+0ApFK+0pvOaYJhqZYNlbGaLphQLjP9Z1Knw0ZUPaRFXQxQCpgw9BG8fsed2LplS14YpNpeDVDqgFKJfWfTxvvgmCPuQfVqDaVN5zZgxuzRePH1y616dm/dB3VqtUjif6pOSWrG0xa0wPBZxD5PPnM7NMKqnaphZp89sKpeEebV/A1VyxI7PuDOj5iNqRrphyQ4HIoSoEninxMAmrCc5WioJUf4yS4NB6Jlnd74atlYkKvNSQim7+9+FXOeVcJL5iXJTC+TQPDHqd/yln/8gQav3M4PuRXpbzder20AEjwogEZBy4tWz8SXv7yFBatnYQ05dRA7CCL4TWWAX7YArWigVXLr0fG73y8BWyngzn38lgYbt23BjUdWxKU3XYc3djsWZ1QkYpEPcUyaVHMJXq07D3OqrsLvpbbKRGL7WRkA8YMianmP1n6nPXbH6SNHokqtmgrQjrfhVAdNB0QBoJIPcC2U81HOTCkVsz9+pJHORsUbb1RNZxs9mWkq7Ex+5wfTlMDn9OAkVbym6p+Pl2Ao8xmHSJV6oQ8I/ECowju933LuaeOUOg5p0SH08RRzPgRwlbXK28edwlwHN55d9MsAqrRXsp25fBpVJx2hQlTmlV8lr6vw0xnSEANGK9RVprQ3EgCz+mJtDpkwfCpeXnZuYZukpEX7sjCbToDI+hvySs+iso8F/o728PGw5WPY4ma5g5zNK3lAoWWZDKt2gBGWv1w+fF4Y80Ed70LZ8saGx1Lkt/G33zDykksx6403c1mO2js7lCuHC994HR98NwzTZo1O0qoXNcSgU59HtaIGyYedrJqXXr8cM2a/mKk+Ejln+OwDEgdmcpnNLmXoxTbm82OHnXFPq8ko1+sUTCv/NT5kYZYSdrNxlXQnawJSvy6mEYFSIv8Qz3di9/nV8nFJ9SQAfYMle+CV40/M1KcCZibxqy4V33XibEUwdgEryFTUUaOeQYO9OoujGNlAnQwU2xDWblqK0XM8tyKduAQYXDMBoRSAPqCpvO/ch4YfcD0j13+Hvac8ipeHj8RFwxehQqkdnPkIE3pf088xq6rhFa/mJg5JJKoBdWbTnmoNGmDQqGdQuykNvSoAt8LAaX9nbwcBp7aBFg6Q2m0Jh18SV3QqAE+WI9/nKmNzvOnv7P9CLlQQ+gHFJT+eTy3F5eSUMV0dB9Wpx1T1ehg32W7WvhCgNMJopY6DMsMomOa583EqMuRoAcAUOSvjRKE9nQiaDKxxjRkPvZykl05gqoNia50lxegAU52DUnp2OULUHEg6vxL0j34VPE9nOTyMp3w/BBDV8nTAqbYjpNKPBaSWjSmTQZTNYWYGNaBKDwFO3jZjPCgwIwwqTTDZaI0RdKRTuUpVu5tBdYxbQYG/Po9swO5Jd46XQwZieqqw1mXz6wGsoh49nc9JMb8jbESXz/sJj552GpZ8k6KJTFmLahKJUnPm00+hUceOybhPm/UCJkweAhJmiTCg/Q//F5oy285hTx2HH5WwS2lVEOB52sIWIoZ4txVvYJcBvdBu6gpcvJKynK5nYrNfMPC42ZhXg924SNhN8igmhcnvBJiW34GyngR4EpW7eRMkZ0C5Kl6JFsTV8K+ceDIWfRLvCxMp1thsxOco8dxSv7lEL2/HGIgtMo989Tt1xNHPj7LV7oENmtx5Sm4B0GxBHy0GvtoEXFcTRQ0b4uyOL4htr8bS1bjy6Ee8LX12/fcYWbQcN6xrin3K1nXmI/aghAlVn9JbSmFrGXOrYTlI1kk2I0oWwMD/jECTvUjMMR8Dam/cfNCSgQsCmIAqNwtgTVP1xgLFEIAJpTORxjKbUba2SZlUzn4G1A+gqHOLCvjovzVAnUXOGsCmHZYHlEB4ptB8iGSyxXx0qsIVABgar1C6sojofLZNJfT+8/nM5cIRYJzJhD5KDoAqixOzgttWuj4GbvzJJgR3QmLzSo1X6AIqvHwTANIA3n7nFVU1Tcpwq2T9zivJO0nlHmceDYCkXbVJexDrtMTrlQAEDAh6VLxMQOGwTYGA59uJ4dRU7l4GVL+ylchCPXBogd0tJjTFKYiNBGfw1J0p/oAQApSe8RbjRNdzlEo94gDx5cRJeOLsc7BhbYpDsHdn1xOK6tfHWc89i9rNmllORxMmDcH0WaMTlfzODdqjdu1m+HnZt1i02HZy4rclHsiA5QEr6ieMp/rcvG46Tv3sRcybNw+TDr8cN1aml9sQVpT8d2BZPf/A42ZhROcFtAju+V63gs6Ekmg/5DFveyRAlIBSEoSePAZ47cKu3vzi+Rfw/rWDI6VVItmI/WcSuV/dJy/6g4G+r0Sqiyh0/8HXoe3pp1mB0XkjLUZHafzb39+Z3IGaPMu3ALevAI6ugqKDmuLsTqNFJzu9+Tn636YEcE1pF7H5PGDFTiA2HOQhoPPm5jMs8EnSqm7eEWt23OwvzQxar+Qc8OADaH/UEcmXh9ua+W086Yup6dGB00MMqQGiWJs58NWBlw0cBKDQAJqEAL503j+e7naqcTBlFjNaAhcABJg2CRQD48Rlqej4LdCaCCJwUUCBAKdm2pAmRw+g1ACrMd5yvuZ+N7wO8P3hslwHAfMjx8SqrTc6K21Vu8mImgs8ggDlzu8OJlShPDnAjIkLykvyMqZuxo203QSa8m/53+0uynICJSk5m6GLYdbyZEAdql7eXh6XlQa2p4/+03YmcqarzkReG9GQM5FxUCgoU+oBlDEHjBxseYV8+dAzhtN06tLAcfKSPQ5v/vtevHn3PSm7dXxS/ZYtcdaoZ1C5dm3PwW5bwoI+9cIgLFn6pVZwRZRHxY1Aww2V0G5NzeSSmnnFa/FKpRVov6YcTqtAsYL5EBD6dee6aDn1ZwFA29b+BIMHD8aKIa/gnLm6er7Jte9KJpSzm9y+k4ddirhyXG3H0a3vQ4Oi9ti8fj1Gduu5Pa/cNMVB0HUj/kf1G1sPwJL4oSxszh0qVMBJE95G5Xr1DBVr+lWBC1bPwOgvL9YbQxhQ4gDWrnHCgPINstPYeADKA9EnNhwV16Z6we+yrgrmVQ6czFJA6H6nD0y88MpXJkakhko5GlAGnJPysT2MZM62W+DzAjgfmQBXhbROBjMa+G//ceBzRixmxWlIgGK2Qng/Rf+djCvLlcpgGoAypRwxp1ljZJt04OdWpSuMK6/DeRDwA0g1rJLrggDXxzBps8qI6sQmI0Y9cUCV9xiBGamKV8LgeACmBEgMUJQwQ6rasGrAywE0OeOmgbiCARydUbMAjrB1jGFQ5XZhgc6QjWhUlIHtd+WmDegF4pP2n0xYuqlBijNRUkSMsxGd6BbDGgtYA3FCVy5ahOHnX4gfpkwpCNjYtWtXnPbkMJSrXFlGl1DGm7CeCQM6m9qDhh7CgB43sSkGvPkUfv75Z3xy/PW4vlzb0GtJOgGlHZ65EXvvvTfebHGsBl6JOr7buSSsjvIQNnTeWoCEmeQqdm4D2qSK5u2uvkbsP4nN59qNS1G5XD2sHPYZZg57IqqNJZRp6B804fm+b+7rAA4roYqDxbY8+kj0vPufjAl0MXRsw1KcWT5e8CS+WPYW9YY3nn13Ph3kP66K7TnsI/R8gt7ZGvMEPd9ZIYQlTfWQ55WpNycZDahcqyYOve5adOrfH6VLl05SLfAgNjbmJa6UoeX13WUuNnCPSlmxHRQ2nKwO9aRCvcSZTj4HL2wdgKTc1KOq9tNuTOJtdAIcF6CnL8QxzTagTJg2hbHOYkJhjhM58ecex5P1I0vUAS9QlLaiLlW4BtwsORvyDABXP2NqAFJ1XJXx5yYTlkpdAX7yQOEYP3NOq+1NcJ3aDo48Y74Ydh7Kn3FgKQGr6nxC3jKBEC9JqLRVAOxl2MIA1qkij1T90namMGmxXtuJeFNUyJ50TU4CoHsYVCbAKBVwiomD36udVuAanxBDGkzn81i1Mc3FOSwKCBr94HIT8otIjw6L5TDhUMdJAaQfPvMsXrzxJmwsUIigtn0PxYCHHkSZMmWcNr8TJt2LdxxxPkOrnhBUfT9vg8qXHYXJL76BZ77QVepp749Y/y0+q7kFe64oY7GnGgvKCyEglFytaTocEVtPEv+T2Ibyh9h91quAVonn+zj0bHYNai1vjOcOOyLUpZJOJ2GJqDeUoYInvxO3qKdLugVp5R/62CNo2oNEhWIq6bQNmjFz5IrOL5a/hYWrZ2I1A6LkvlQSB1RVrR1z+9hMMUBJG4KB6P/IdNO3HTGs4ddYWPFX4HcAJC5oJU8vibe8wzGJ5264Zxsce8/d2Kl16ziVfDRDGq9yt4Fv4ErH7WIDqjBcEbaJpm1myAlGApZ8AWtIzoULo6UuYMlsUqSmHxj4YrcPcHYZCjBPBZKuKAGqiYUEbmI+RTKgQZU7/3gpnXSOn/qViwCw5opVZSi+lgoQVHzEqKmmQ4XOy1RZIvI3+bsK6GyAqnq/0/f0/JptaZrqlzXEdbOPl7mMdRZKyk6xIY3ymqYNtACy2u4UoCNk6lWlc29wGbaJv6OrgUPMcijd6IdggPnfHemx3vRpAN9gzPl4qPxk0hThTJX9ACDeZwcEp42pGK+ALa6aT5m3a375Bf+56BJ88f77aTAhU9qB55yNvoOvY/NLH4eVxQvwwmuXpToZXf9de9zanN7Dbj6EBZ377gmJPSd5TG/3vr9PQreixrjsV3ccUV9HNFtQNSRT6LpxI3wTYUAJ+GxQtR3eOOsczH33vUyyK3DmYhJoQC3T/MaSe6hIJhqo8k94au7WAgPG0RALFhCKUAWv3rg4AW5FZetbAe6PuW0cOr5JjYknblqMq5otQ5+vtgi7DPK3BystxAW/NtSMg9OYUD4BtTyE6eSELHF8I6Yh3MzDuK7TJWISrL7LgBPQ95qrUbFaNcUJheY2mTsuK13VyPMqPx13mdsyZraHrGFmOq8/+XteTFjo6s00Fa/BlFlAKYVJs2wcswNOFSB5b1wymDQnIPR4YUvAFnA6ilgPyQHMYEjttcVmlMO0Qc63NG96Y14a4yHry23cOOMs55tejijfMw8sptRYdGJsrHZzKsr1k1uOSoZTYzoN60+N8VSKC4VhEpAsViXvYcpIl1WuUFPdptkaclk5Ve4hr+ncr3JMgBIDOpaaXBm/gtw9nsaAcsAfit9ppHN5WyYMMd72bH6YTKkskw1YLOMcYq5D6VEHCA8zzsaK29r6GeltmPnmODx9+RV5B5bn04N89/rdcTv2OeXk5E98/pOfq1YtxNTZo4OsJ9FuEltPQkT5nm1jznImEVD6z37VMHToUAzs2w/DZ5Drz+OeZ/degYcvbSnDMqmvkaDz9SrKKzgdRRLg2bp2b+y188AkdebwEfjg1tvjKk/LlXbKDpdOLjs6Rc1mHfIBDP/DSeu0cFkll6PLxRdhr4sukCxOBps2J6BikE1lQK84sSruvvtu/Kdmd5xarnnSmRsH1cOAAQOwZN/LBQBdtXUjrtlpIT7/YQ5a7FuEiTUpsjxwRf3ESWnpom0Yue4bXLFbSxAQmjwue0/CzBMgSv4j2SIiSRDw2fvKK9D15BPpDUqcaWSit5kllQfKYEvKy2O2Cm4ZckZaUY+ZUQAAIABJREFUeitboKpA42QDDhVCFBCYZgGusU5iDkaaiJdUFTwgaCYScn1Z45HF+SgHEwneXqHqLlAgenVc9bmTcmBgwEvO7HQnJNp2G6DKPlG5igOUwYyqXu+uj2OuXz0rHqjHmYiXrzKk8qYU25tdLYa86wuzFJvPxZBqDKEFhD0qcE1FbgNR2tYUVTwTBAfucap0+6pGCbRDjJzCbHpMIkR7nQBRBzj8/JFroPjoA4JzPHIA/oHx0uSYclNV8MpNx8Fi/dq1GHXtYHz6YrZYm2lrcYeyZXHKI0PxW53V6NzuGKFxWFm8ENNmj8b4SHU7CSLPTezE/m5U7AOgJBsBoSNPaoQdahVhn3/91/J69/Vh2qFtQFjQOdy5Ws3IL94hcUINT3cBPBsOZE5W27B01iyM7ndsrp8u7b1SxIQh9+D/JPg8ccoRj+sb2/uPWKVxruIF6ZK7kBPfGouaLSgwtAER245YQmq6ssGcdf6zaDpjAYjtRZNXb8Lk18fh+lH0Gi/yt9NWvY9bTjoXN7wnA8xfs0cx7hz/PC5sdSAeWL2b1tg7tnyBfpOfwD/+8Q+cMm15cmWneHw3I5EoDIQNZVg1RoQNdt8d/e64DU06d2LeuzqnYwMUvsl6ACmrNOpO+BwAjGwPAwJeYKuke208w4CTQw534Hj6ZeWAI1Y1H3N3uB7myW+z67fxpDtd3DhIW1H3mnAz11reKFvRdKc/DtCEPLWPiQEkLYCvzktlXFRAaDHUhukF2yh1GcjPmAZsWf0MjxomLbIgH9C0/m6Ux8u1fjoWtQri1GRTpS5gDG8ee9FkAfk4mDaIQRW7Clg0k4FQGCba6qxhlug7KmMXwZTlcxUnF25EXMlEhey4mUf2MwXQsnqy2ogWBJA6TCNUOdvORnTianNIA4J8YtOx0g8c+Y5XOvD/6oMPMeKii0HudC/UU6V2LZz2+GNo0rkzVjDA+f3cj/HDfMOxh1W4E2qixS/lMKtoBYp3JPZz8iHqdaLlJI8rBKPrpiOzH76QSyQfSbui5Qq02VoFp3xbVqjwJ5yxHw5qdVW6SHhMUBILFMA+DQeiC2M81QPDqMOOwPIv879nqHTFitj6G4tTmn2wSGwoIkgW4JTvBe6CfgKwc/Y6CvdG05490PdRErNTt2nTwVZkQHQGQM66gAJQMuj/Wf+tUL2TVhMAOrX8OjxUqoPoxI9b1uDNwV2xefNmdL5jEvYvSwIFyOfcfX/F6VdejF9735KcbFR70d0r9sFXD7ztviqsLwAFq8ZIjYCUTv364fDrr0OVWpTKDwamZwWHwztlU/UmdWsGxKFx4IwTCSskGVRejvwpDxY6Q8Ynq3LwiHVK0vIZgNwCSAaAEvJT6w97uac6JTFjQbN/HNBFA1LnwcwhJ0c+F7MZlHeaSYxhA6yPZ2z4JTsOqwSObvnzdWN6z+tOSinhldTxT+alOv4qAnRDVB8e1dez3MClit5WofJ3TKBqAVQlcDqRj63Cl0CSlCkZRFqDLN/IxxoQBZBYxyX3mQPjZtUnS9Nk4QBKGkAS5YQYTtZ/1kET0GsMX1AlL20p7bb4wzZR+RuAzjpgONJjVe1RqnI+D3R5y/5HpEfU43UyY3Nw84YNeOm22/H+E0+KWKEx+2AoT7N99sZpjz6CSjVrJF8s9YBA2E/yrFy9IBmFyr/8ioseX4xG0wncsf093v+4rxbXk0TDMVXxp7zaHAdv2hkDKuwaapoznWCRh/oW4e4nHsaFAwbigYn0Fsdnjq+LkzoNy1QmYT8bFrVHq1qHJDcfke/D+4NvwOcFum6zdLly2LpRB+gZGvgagCPN/L7DPwm6dVmGwkska9fLL0On885RGNBIRk3dEDUGdBSazqCTLeYh6veBqyfh1AotcFR524iYhFJoXKaK8GC7ebfpuKkFMQAFOrQ9Bh3r9Mdz512AtcuX69URdXzKdZ1pbStfpTIOuewyHHD6QJTegXq9CVAuNlQPkGIFBwFpjraF+uFAquztwPG0If74k450TVXKAbDBfOXgnMSd1CzmzKHKzUnOqV7ucQyo6lRkyljKMY25ZPKMYkDtqARyjhnzijVGtsmR7jxwGAcBMS/5uPMVkH4g8LbLWEBaOCVlXLkVp+6yJddT6BshnJAkntTYI/V9g9AUSZZqXo3b5ASY9FUTyKSrfKkcORPJGTIdwHqYLgVhqZBFAywRAEm36VTaYzFu9IMWpXJPZUp1QEplxmWn/ExxWkreKUhYpozxPzM4G1nzQGGcpQ2tW950PnickbisFKclpwzZxPaOl5G+dds2fPrSy3j1rn9gxUIKCAvxkD2t50UXovfllyXmavZYs/nNxrPqotU464gHRNU87CL5g3qNptm2Uoc9Jv50wPKdULtMV1xzzTUYfdGtuPPHOjl1JVHT96qGRZW24upX1iQs6JP9K+GMvZ9LLa9qOXqzUlH5emhYpV2ybshNRwSIkt5++dLLeOeKAIuaocV5MqBn/kFqWvGffAB0LwB/2j1NqkwOvPlG7HnySYI5k5uOqvJUmLEUlf3V/R5B9SUld+MoOSERmp787FGjB7qf/wTW/fILnjv3fMw1r70iZHQelzrUadYMvS66AJ3799euGnXJh9vecVWvW4bpzkeUobMZTK2sLLaJGRi1EMDx3nikMlwhQGkAEwtMs45y6ORkDLUDQEgln4c3PFsg3LlIOkUZdWYZj1gTCANQUrEo6y/NZENadTttME3bTSHjwDjy74V5QDCdlnTDFfmVMT+C4fif9N2E0eSAkRdnEqdiA3Z7yfsYT6FiVwEQk4MOBPQK41TyChhT2qeWa6lsWf9ib9LRva2lrG3g6mHiRH0eYKyms3nuZTWTjpGJ6b9RSgA5L0OqAxibKaYNigWsHJCn2dyKAwPvK63BUJFzZy1Wv+ZqlvGCgaiwTRHj4TkYzHnvvYT1XFgAdbCKESoWFeGUh4ditwP+xiSkyMnh9FV1sQ4+SW6uXidhlQjz6Xs4AOX5iOZ0679ORosWLfBl32txVsVW3nezJNz6j064ocyNqa8QALp77UOw984DLcC98vsfMOrwI/D7hpwZS6vuMpUrY8u6dVm6oeYlV0suM1/2AVCSbxaAuKiquTYp8r2D7/0XWh5xuMGEZo8fedXRJQtASXc4C7r3xiY47DZq6EmMdifc8y9MemhoQdUNpOxau+yCgy48H12OOQZlOCMaAkJM7lltD90MZ4TNIAsLZII2DjhcwFYCPfrBowDYBHVuxs0LSEW/6T98gEcDMirA4u+r5aQ5J3HAEIzLSuOK8pOEE/wmyR7mUB3PFMZVU70ray8V4Kcc6GybW49cLQDJK5fxaJPxiM1nyN8Emj5GUxkO6WvkcEIS81Iz7rQ/VgoeTPmSyQ3b9pKXAMFkMHmBEqC6N34J9OgbEoRJYMqBjBuA6TWIMjTmKi1+o2ypdJZKA7gewGkwZXpflL4pjJ0zDzNxiWJQ8wCkFAjSAnx3ySftiwK+IYbUkKc1zvnL2wTvEiAb88hkkoMM6jb89MWXeG7w9fjmY7cNZiQMcGZr3L4dznhiGKrWres5YBjrZhvQ9bHJ6Pr45KQ8QhYNbDsp+Tl89gHWVZpqpZxcUu96J+mfbl6Gl9bPTbSkriu8P9q0FJfvtAAHbK2JK39pgBqlywW7/NhDA/BUrXfw0YInvXk5A3rMHvehalnCekqm+6UBJ2FhAe96L1W2LCq3bYu1U6cG2+7IQGI/9XC9mAZASRDNAvjt59Je+53Dhz2GJt27GQ5JDIB4VYs6QClpBpS3mtuCXn7Rh6he1FAwRN++PxEvXHQxfismka4K+1Rv0AA9zzsH+wwYgB3LldNtNDMAIC/4YQjByfwJQLCd4oWK+ug/UgGUZQNq2yRKYOsJ0K+Er3Kq7NX2FCwuq58hdQFJNyMbMx72AULK1JAHq8SeI24GVB0b+m8DQBuAU7fddJmW6GvG6+2ulsv3T0v17le1C1kKxKrr2H3xP0WEEvM9pdk248kNAXgme8NUcXDQyUgvxnM3PM0UA0zV9uqMnIcJsxhVHXCq9ZoqYpGmghxmxJo1PqhVlsMpieeRLUxzOopkQDkDacmBy9wA4EzAaQeHVKciJTwW7U9oXHJnMJPyRXvDB4lfFizAy3fehSmvvFpw4oW05cBBZ+LwwdcJUzQdRPsPCPs8Nhn7Pj45AZ0kqg2/blv9uryzcSGubbgIB5drhEt/qo7P66zEvArrnHlDO3nic3Lebrjxxhtx1fGn48ZJpVCxFDWfI2lm7FDy96v+S1XnxRtp0PCfVss4pAR4NmQ2nq6D1kf/vBvTHpGmAqH2xaTvdNZZKP7gA/z2VU7OTJcCGOKqJw2AEqva72Iatz3ylClXFv1GPoWdOnW04hrGApBCMqCuwLPkbxM3LcGBNesnlH5iB3r8jRIMlgKKFy3Gs2efiwWzCMFc+KdqndrofvbZ+Ntpp6BcRRoN3wIMQdUsbVcc45bCRLODgVdF7GU2pbJUi7NpAaCMDKjFsBnvs+HQnbvSVOV8/CTnpsnaEXfVOx6pV6XG2YoGVfIFsu1VGWnmI2jMM12u3AREnQdUDu7xC+UTMrQALJu3RrlylPT1ZtuGqj7+kvmREFG2V+WFVB7XtOnUqFZFNckZzxjm0xWGyWfzSXqoASoDENmMaTqQUG0EZdkuRk4HNiKvEyB57DE5Yxhh2+m6M1xrXxTzGAk4ffajCsOpytUGQvIAE+XklZnh9DiBFRCQcmhrH0hsG9K1q1ZhzL/vxfvDR+D3zZsLvsmRqzRPefB+tOnVy2L80+KMknVM0gn7SVjQtIc4IN9xWCUMGzYMVw84Eze9D5QvVUZ7xQceXeWO37gQ7/dvik2Vy+KA4V/g8PKNk2z7N/sSJxx6JJbfMUpzir7646uSvqnxg/lKNdlqcTAsBfzw9niMOee8gsp8x1q1sOeYMZjVowe25OYFT7DkD65GpQFQkv9dAPRaor/AU7FWLRw98j+otRsJpulgvgJM6D+6/lPrBQk8/0DFhThsbTXrKqy07v6jzLdo+u/zMPbUwRhe7cAkKylr4gUd8c0HUzHqq4YgRs0n7PcJTjrvVVSvRlhQyQBt2bwZY2+9Df8dPqLEpEpiiHY78wwceOaZqFiVhpEIOh+FgGkoPRbgqDaDEQwmByRysvoDp3OOTWMEncDVY6OZj8qdjaYZnkmfq8yUINmvbcZVyxuSdyidz66U+Ky0PgasIp2UXAcKrRx1fB3OY6Ytpu3FrubwX4UqVe+io8mW67qogc5/hcm0GFEJKU0Vvm+R8uKyLGJvPFBeiIc5k8k6MDZtPt0AU7mi08t8ZgGQfq/3KMAaZWtI1wkHFKT/5sab/K0gXu3hu9vTVO2ZGFT1QOAwmfDZ8KYymw7AyuUVBDCOCwZ8AIePhwVCWf2bNmzA2488inEPPgQS27Mknp1atcSg4U+ixs47p6vcUy4O2GPMZ+h9y5hg8wgLOv6Q+thYsyL6PPM9DiknAwOR/f7DS7pgzbzFOG9MsZPFdFUwa/MKtNuxpki6c9tXOHri4/juu+9Q+bRHk2g6q+oX4a6Xzk4WgD/smc1k/7psOZ497Aj8ajo9B3uanqHZXXehcvv2mH3wwbmURHT2xKfI+YQAKJECiYX0l3mqN22SMKFV6tdzOsVIAMLCN7HvNfn7Xfv8Q+vHSd1/xUMPPYRXdjkyEwB9+Pp2aNu2LTYdfqcILHtF79JJKIUrWnXH3atp/NLRp7fCo61/Qo+/XZL8bm60306chDduvgXLvvu+xORbrlIlHDDwNBx0/nmoXK0abQerjTJmMsyVBtpYg0sZYYN0NlUCF+tdH8MVAThtr3k2qhaDSTviVO1a9aSpdMOqd+0udCE/zkx62mHl8zCuxniYzLMYswRIpl21ydoRBSTT7n7PVo7LRlebZ4bq3WY4VfnpcT/TGFYfkOUqaz6P+OLSbTtzV8Gr5asbvKoq1xhOZXWrmzf5swonaTZ1Y5EQ1wynxIt0qW55KclPpUInM8oKcgGV9A1QtsAHSGj99kZptS/ppicOqWhffmGWRJ0hm00u/xQAo8mFdd4GbazfIacmj8pe2Jg6ohdIJozOD03+VnvkqIv5EHvFalo0AnFQ2oZfi4vx/lMjMeGJJ1G8dKky2wv3z7IVK6LXBefj4EsuNg4i4bBX3FaXAmhg5+nzcdw55FKeuOfL31eh9Q7aDZKJ6vzxfcvi9pdH4Mozz8M/x5Iwl7k9t26cjZUdGuKImRsTPPFjh53x6EMD6NdAjKdnHSnjMObs8/DDO+/k1gjPW1U6dEDLxx/HmunT8c1Z7hufAhXeAOBWX54QACVSX1nQHhWgsHpt90S/p59C2UpcxawAFI/TRKc3Pwe5CYk/xHut0UvX45O33sW1T/9itWrdts24vNnP+GTKp5hVq59IJyefd89th/WjP8Q9aygTS54m5cZj76atE/aTP2/c0Bef9d0z+VVlQMXvZEFs3YZZr72Gd+75N1bMn18A6biLKFuhAvY76aQEiFarS8NF6GAyVuUedjryq+5DTJukqBJ5KbNTO1goqnsOUHi6xoBlAaxp8UKZSHXVvIdBVQ48EhobeTWbUkc5or5sgNUe05C8aUUhL3ZZbnidqfI3gaCcb3K0+ETk8WH1Pujzgc9sF2Mq+8EhnQ0wTe92F0Cl25msV0JEUxHv/11fgS7GUik/4OXOy5Igw9iI9OLDcUFZgTagTd/gJLOaEj80BdiQapM+KHE9nQDXap8BoBTh0vKMAOv8fVFOCLgqQDHolOQC9NLkwXRKEn12qcIFcKAN1Q8SGZ2OQu+nBK4X8yri6lMpbzp/f5rzBd5+7DF8+upr2Jx7fMjUPY/4M/xt4GnoddGFybXUWrSCDONlHhBICKaixflFxCEg9OXqxZi2bRXuKG4SzYKGNvnph7bBC9eR+4DSGFA+b2jPPrn/QXw85L5Q0dnSS5XCHi+8gApNmmDZK69g/u05uQS1Zw7tzrpDAJS8RK5OOiZby0s+d+P998PRT42wQZS6pSp3WycA9DYJQMnkGVg8CTdW6eC8HuuWXVfihsmjcdHfDsf939N4W+Rx2X7yv5vGxA+9dgFW1y9SGEc/Y7b1998x5bnnMOHfQ7BmmRWtoGAC3WHHHbHP8ceh98UXoWZDApbpl9ACo6RGB+Om5QuqgEMAyABYrHAdqKQFMne87wgDZPXPGS9UipgeFtj/opyK6LsWE8uKNFXypqx5VXmr5D0mEKJ8ceiQJgxuhpH1x8OkyvJC48dlqiu1bYZb5ks7QOilmUBRAZzKulf7p0JG14cv9DEMOR8JJyS9O9raVfGimuBVzatAheNWh+pWZ04lgOHIRgc4tCCLOUuJP8nbagJXn2qY5OeAJR5oOkwFHMBVazdrmOhflEretv0U7U3xbpd5pPS84ZhyYVKdgEo/eti2poUIy+SwyVWYNbXfmzdtxqevvYp3nngSP86QjjEF26BYQSTGddfjj0fvy/+OIuLh7mWuIxlQw/SBOyIVut2FKC8rA/rejTdh9sinC1G1Vkadfv3Q+Friiw4suPdeLH06cx3E0YUAUO8T+uaSFw8CML7gvStAgS369MahD94fZcNGGdBxUbVu3LYFN5xSE+3bt0fl8/+DvuUaRb1nZrp9yrXJyiYbk8nQ6QCHbfgohc0b1uO/T47A+0MfLhFved7G0mXKoF3vQ9B90Jlovhc10eAq+SgGU2FQk3dZwbRf4RuPzP6rEzHEyMWp3DMAV952tsFH2XBSiSn/d6n4DYCmyihG3oIo8xwQRLtDN1mx+WUASmvcMtrwJqp0STgqc0Dvd/75+Kx1HzhcKnd1vakHEHWNmh8/FWBqunEjoxgWxlCYv2vfARdDKV8QO78Kqsj7PsaTl+1XycsK0wCmrMPNMGZVyesMqZSABIaqTac/rJPOkAaclUpFXpXJmmOyYILRcwJ7+pLfJlNNV/rDKjEBf5qtLh8BrX3KwUOOkFFPxAUA8Spco7+GzFYsWox3R4zAxKefwdoVK3LaD2NeIntPxyMOx+FXX4WajRpZdr+FCWtF5Xj8OSPFLUgxbVPzEA0qeU6rILWgZhkkz7Ki0jh2fV0nO0q0qTfVWoBui3fQHJBIOcQGdGX9IjYH+dgwDQL769atW/HmhRfju3FvZW1+MH+ZKlXQdswYkNifZP7NOfZYbPjxx+B7RoaTAaSi1hgASsokIfnJRfJ/uafN8cfhoDspNWwySyqQMRnQUEd6rxyHw8o3xnkVW4eyJulksh1Ytr420e6Ycp3uFOEEOA4v61LAhrXrMHHow5g87Alsys3zLKrdJFPjPfdMgOheRx6BMjvuaAMJhsjc8pW2hD5mSwOUgXFyMXIcQIjJmnLjUTIPUoGRARQz2Ir6GE4OsLiTVxqj7HKSEXIV88MDbNmIem1EebqaLy0wvIfBlmvJAfgc40f7yyoKBqJXGHdrPfApa8QHlX92Al7ObEY5H7GNXf/wyX5KFTyvVEHYinwNXOkz+TSsPDmAsBGoAIsBxtNrI8raptmkWqpfnWEkr7i9siUiswEk3wzjgK4vfFJSN2uAM36o0Z+QsxFlyFhcTuXLZwHBKIY0FLBeNSUwQbJhomABUlV+ofifhQOcUt6GyYD3jnjazs8nT8I7TwzHzPHj3ddKR+8y4Yx79OyBo64fjPotWkjgGRXNwHUlLe2n4IctZyua3ueWMdhjzOxw44wc/XecgiEfjcFjf78Jt3yoe8fzrAOLJ2LIkil4/vnn0ev6iRYIJQB07fCz0Lp1azx62Fn4Z7G8zvOqj2kYJl/Yq3XLluGNCy7Gotzicgb7u8s116BO//6JjNZMnYpvzjkn+I6RgVwJ2Sn0UiwAbQPgs1Bhf1Z6p0Fn4m/XXK3cCERbIgFTqeQO+LMveLZEmvivyvNR5/oT8eP594mTDLH9HHNDXwcD6mLKeHsN4FEK+HXFSrwz5D58PPJpEO/5knyq1qmDA045Gd1PH4jKNWq4bUSVQOe6jOlvHIjYYJXnpoA7SWeZ1HHKZMPpATBxDKluI8jbw0dAC/9kqeQ948UGR2dQ87s7nnyB8g2HpY2Lk7FU+xMXFzQZvlT5y4p8+US7OJNslMfnujk/LObZwHPStlMF0Ep7PIvItBE1TUE1FTy30JC4m2bnvwcQqspOqs2Rf6cF6ApWIyyLg7mjW64NICWzSGvTgZn+N7HxORi2ONW9yuByoBnHgEpm1+6/KjPKhMUzoBq7qPafARxbtc1lwtqRIxByAmDnFauGE5bTO52Oqy4H93imHxwMG1NjnDesW4dJzz2PCcOHY3EJOsjyed+kYwccc/PN2KVjB6Zqlw2yxy00Hvq88R2wVEa6zRuzse/jH6Aowy2JhHBad2s/nH/++bilqLPFYPK+HVr/C5x+7aV44qxrMLZcN+vLc1epr4ELe2PGjBn456QdEpDKveDVwPJizW4Dln31ZQI+V82dWyJwoGLz5thj1Cixvr67/HIUT6SX6mR4TmDEZeorsQCUFEICiV6coQHbNWvbk05Ez1tvTup0qXDJFZxXH114h35iEzrh9u6Juv7znpcLSp6Az8/70oukbIZL3fDD6SR38aJFGP/ve/Hpc89vF7l2PfZY9DrvHDRs2TIFALENPmeG1MGwGQyVBIRUkFzlq07cOMBZOJW8Ca6TdomRDgNOv61ouipdzCV2sxSfCDbYTx8XrRyOmLzMtCE3Vqktfz8TLtvpH29tnXBTAA0B6mGU9PpVSShe9GZbPQDXbJ9qK8oZR34w4gypyv+ZcUDp7+kI1GQ8eXabwdSXu16uDSTSbD7FJqYBMHf5JnOptc/lVMOKcTOwAVW6AbQtgBUVtinD3e8O4C4BW4YrO1OcYARQdFwFSevKDpTIcohSqUc4JXHArcLZ72fOwsRnnsEHL4zGpvXrS3yf2allSxx13bVoc1APBxNPqw8fNOIA6ffF0/Bj8Qz8UDwTKzcsxqoNS5Lyq5en/h1Nq3VE/x9aYMDrG6PV8mTvv33T5zixzC5OPxIuQMJ0EmDpCjhP8pjxRMktSD90oCGfzPGeO3ky3rjwYmxcs6bExmePkSNRqXXrZIZuXLoUsw87DNi6NUt95Br3vWNeyAJAawEgkLtyTMF/Rp7WRx2J3v+6hwIVY/Mhv5txQPng37x2Om6s0lGbIDevm47GZapYNh7mZCInoS8HdcaWV6fgX+t2E93u8UIddN/lTMGA0g3W2IB5G8XG6EkX+Uph2Q/fY8L9D2Laiy9tFxE379IF3c8YiM6HK1ehZgzz4w6rVDjVPZUtA6jauLsBj5ehtBi93MZLa0/yfTSccLKOuzL+fNBd8zuhJFMZUwWYOuNz0tJDcUFF/1Sb0ZS75MWR0JKvPoWt9cGBggM4ugC/KRuXbahsO/+XBIpZ438azVN4R//SlABWB6g6bynfjwWkPqaUb2C8RK/TEGuOD+DI9+m/4pnKOOZTtf3UACirWAOIKYHqBQPscFpJ2i3KU4CL9nfWv4ATkSgrKqyTcVBwtUN1kskENNWjEG+7y0TAHS3g19VrMPmFFzDxmWcx/4svtsueUr95c/S94nJ0PKxvhvHg844eECSAVtYKm5iuq1EJ4Lzj0yOD/etQ91D0321wAkIbzZif/Fdt8epM7GiwkpQMo6/rjWmH7mnH/wTw5cuvYNxlV+RTfPDd2ocdhqY33SSA/0/33YelTz0VfM/IQJzWX4x5KQsAJeVdDeDOmIL/rDy79joIRzzyMHP80TfcY28fi45vfi6aRk4er16zFypXroye170nAOgZO/2Aq0c9jHv3PwFDS3cU+e+pMBerB3RBswc/1ICpeYK5qde32PE2EmQ+Jb5kUmpuAIe89cu8eRg/5D5Mf+VVEA/6kn6Ix3zPM8/A3046ERWrsMD2otKQ6p0DRHk1pIvBytdW1AdgTMCpAiKdUbXHKxml6AMC/TDjLfMaAAAgAElEQVR6VeYCsXjmBZNnMNyTyOcGnHxmifnlZahpQSbgVA9wsiwjn8KYWvXloFLnBwi3DbDRTtV2gwNfvg9r7VLXl8zg++iFVPAqoBXbvkMFb6ru1d8Vja9zyUrwpTNkPLPJnJoqRtNGNAxMDSZOaVVSF6tQB242oykZUnd5EkBK2wVTxahUZwBcR32qDakSfkC2k3Yk17A9WltESTxucthG1I4WoLYnDEg1BlUBXD4TC9+BwJQ7ny9fffIx3h35ND59fQxIAPnt8TRqswcOvfRStOvTW1O1uw8coQMCk6fHNGLFhiWYtvQNzQZ0/PxhUd3s0fhMdG98pjJ/kABQErap0fT5qLaUANLiBJiSp1oG1b2vAUTtPnrwoUkMUL7u1Ktqpz72OCbdeVdU+3PNVKZiRbQbMwY7sHjhWzdtwoyePbHl11+zFPkRgP1iX8gKQEm55HpOaS0bW9N2zNd436444pGhKFu5ssaEVl+yBuQ+eP6ct3Uahi6djktOPgND3qV3s5LnhSE9QDzM6l3wjKDWCcic+9wgFBcXo/05o1NjflV/YBou2+tlh41cCuDMkSFdtWgR3r53CKaOfhFbtgMQLVexIvY97lgcfM45qLMLvU7MZuMYP8USUtNTmDP/1ZIGgCtRpyO3k5gEmvRD6QTUGnB1yCkS2ErTA089bN6Gohi4bHT94+cOVK/nz8KoKja3iobCVV6qjacXYOo2vUm58p4FqUl3vK8fBBUky7Yg3cDCp6C3/84hh+sNU5XOvz0a46kwYSJdfKXSAaqPObUAKSsv2utdbUiUalwxlk29YlNlSqXkyL80gJLF9tOQnw5OQwBHSY+NN6kBRd7ukFOSAdgDTLQPUPqcvSQDvg1rVq7CxFGj8N7Tz2Dx9yV3+Ym51Tdp3x6H/v0S7HnQQfnfXOUBnKROAjqnLh2Dt+fFAU0fJOlQty/67UYciP1OeqoNaQJIORhdvApFS9cmILXa4mIQ078QQJ1wxn6YcMa+yWfC5XREgOfUx/LrUwz82uWKK1D3+OPFV2/5q69i7q3eGPK+Io8G8EpMfeq3PzY/yXfaH47Tw7O88Gfkrd+uHY58dCgq16mrOSf1HPYRej7xYdIkoj6fclBDHPtesQCaRMV+/992xBGTinFqOXqjEXmISr7VsCvx6eChmqrd7Fu3cz/GxGa/oEm1DihevwQd6vVB98aDhIqYMzwuFaIAagK4eQArq1S9WrN4yZKEEf2oBOKB+cav/SGHoPNhfdGme3dUrVHDafpAJ5kbqEhgGkqnLYhmSIV8ZMu5vDUwLACgWn4YcPptOI12KoLjDB9lXEPjGmBSebnBm5EUuToOCvIDkEX+ETcxuRjKDIyp+rr+kbLlpojTcdWmEJSIRmF7uevwUJvrgrHm46E7GYXiglo6eV6e4Ruv1mnajqY5IakbFi/DayMqM+iAzrBFVLIl/zRV8pYTDHvBZOBi86n90wCiAGL0rzazSSs2bQTtvFmAZPhu+LQrOWndrL0WkGTtLZDtpypfwVR7AMysd9/DxOeex0evROMC3yc/098bt90Th19+WQI8vWPouEjAPHBwlbqzDAWQfl88HSs3LEn+m7r0jaRO8m+s3gSs3wJs3AI0DlsQEhV8+7p9WZuN+efUCNjRClQb2yYzFqDa4lWotpTabZIiiutVxY8dG2NVvarCadCc/6TfY/9+Ob54ueTHrcqee2KPESOS9cTb8dmxx2L9D84r3H3zYDKAA7JMklwYUFL+B1lo1iwNKmTems2b48hHhqJG0yZJsQQ4VF9SjE5jvxAgNLY+woBO3LQkNe7XwONmYUTnBVaR1cvVxxntHkKNctTg2QoXYznXSKbLBEwcwPgYtzU/L8M75FaEZ58tsdspzA6WKl0aTdq2xZ49uif/NWvXDuRvfgZTckoCmCmFxgNTA5CEAKUnXWUw3e2RxwU6fvQJqsqd9bF3eRnqzyAwDancpamDOz6nUTez5Y1SuedgM8qH1BrPHAGqZtNpqL7luuIMpu2MZLbHVJVrKnjHh4E7F0lcSjce8/fUb4oKTAyAGwaU6V7xae+7gF6yGSq7vbrVmoCPb5xSJW8wd0qndUAUByDVG41EXZa3eloAee5tH6gvYNupAnjeDw0QsX7mpNovUKB5H1Omym3F4iV479ln8d4zz2D5goWx21xB8u22zz7o+/dL0Wr//eTBIcRch9LVcXMcSN6a9xhWblgqgKezIxu2APPXAuV38AJRsldf3uXlxElJBb7VytXnRwv9MKQ4mVH5OwBrmk2vh/HesGYNXr/wIsybTKBWyT5V2rZFqwcfROmKFUXf1sycia/OpGYIGZ7DAYzJkF/THGZ5j9xKX/jop1laEJm3aoOdcOQjD6PeHnsIho7Q4h3fnJMZhPqqnFfjNww8bnbCfCYPmejFm4BqZYHyNEYYmdhnthua/LTD0qQAHAdgjQFAa5Ytx7sPP4z3Hn0sUlKFy1apWhHadOuGPbt3R7uDelJ2NAFs0gY0+Z1VGQKcMq9f9S4lmKO3u9aedMCpOhWFGdXsqnfR36BTERWgz+ZUlXEW+XudpsR4MfmoACplPMVxwwLk+pxTDQz4QUC1CeW5zfliquxFPkf7ODxlktO4SM7U28p8V26/Kj59JanATaFE2Usq2CF/CqvkJeBO8huVm7aIWW1EQ4yqquKNj+dJ++0EdhrzmXYzUoYwTM6wR4aK3KPatZy2LAaMCtwEpJwBk2MijypuxlItJ2QjaqSz/i1fsABT3noL098ej9nZw+bkvQHs0e1A9L3kUjTfe69IVXuYcebxX7kc5ZzZlqjcpyx5A2/Ne1y2ney9hOkkT1FZd5/mr6N/d7ChTat1SLzlzYcAUPKc3vYhSDDqAZyWk5l7vOS80Rn+xTNmYvzgG7Dsyy/zHpNQAUWdOqHVAw+gVLlydB4zBvS7q67CygkTQq+r6e/9QUz2yPICyZsrA0reHf1HgPz+WSv8M/KXr1aUgNBGXbok1XMAWGPpavR44iM0nfFT8vcZfdpgbodGqLGkWGsmEVL5hYuxmoVuqFe5BTb8vhbPrx+Bic1WgABQ8RC6/+tioG1NAT7P2POhRNDVK+yE6uXqaTaDOuPmd06h+STjpw5cGiBdt2IFJgx9GB/856kSD2jvGlvChDZt1xZte/RAW5Ud5f0JBi4Px5v0q+ZVborO9minozSbXNbRWAZUMowxTGogjBNjCpzjL9rlqUcMkHQaczn9WABPudlK/Wi48qWVp9taZg+rJPqsAlkFUUqZyHWiGn9aHztXOTpCtWxHfckqDFRxrwkgubOOdNrRV40OJ+kWReTmA4JaOU6bUR2SWsymBajULV62zQVk4wGnUg77p2iHh/niPedvhsPx0Jz8phwbALL0IAOq5vMHOBfj4gWujnJSGFApD/6e3l6XUxKx+f9qyqeYPn4Cpr3zDhZ+882fsb2iTfduOOqqK9G4bTvtYKHNtTwZTn2+AOPmPi6BJ9lzyUNIn3IsKDwHoas2AvUqAvUq6LIhIHTD7zSNvMOIIkuAy7cAH6wHlv8OnF0tAZ9HtbgOu1TrIJ2FtDlt2/zqJgRuzQFfX1MeH4b3b98+ft7V9t4bLYcMQamyZalTGPvabF6xAjMOOSRr6KU+AOKumlSEnA8AJUEuyV2f/xNP6R13xFGPPIxde9BgsHyLthgslia38G34afVMPPX5BaKfZBKSCTiveAaKN9J4YuL5phjYrZr2J8J6dqh3KIh3XVI3qzT/sEx8f6IlWaBEAK5S+HXlSox/4EF8POo5/Laaeu/9GU+latWwZ7cD0aFXL7Tt3g1VtID3QjAOdpSOmhYgXmZnY6oCDxdwjUu3VPJcttq4pTGbVLI+W1EVkJoB7+XcjLgaVSAd22RDK4cNtMlAq3lke/2B79V1QzZEH6PN51VqWCWnTap7fEybULP8KAbUMCFQ574JXH3cplTByzdMm1L+uwSSXmiqAEulNapKjo+vi9nUkKyD+WRFqip28ieT0eM1awBIq9dQKRofDdNGNM6m076Kk7aN/o97/0rg7bIBZRu50kE3o5otrmcac5k0L5IBTc9HhSj6y8dK/lVRXdOFwstbTcDBu+/i07FjMev9iVi/jrF5f8LHvF2vXjji8suwS1sSNkjpk8M2N3N6isr9gVnnYOX6Jdir3qH4vngGiO2n9+HayKW/ETUkZT3J335eTwEoAa0EhLpsQ7/aBNy2AqhdJgGfaEUZ1W6NzsCBhpe8uX5868I+aNB5vG75coy//gZ8+9bb22UkCfhsff/9wA7U+VoF+AuGDsWiJ57I0g5yVTvRimd+8gGgpLIH/ogIJJFZ5uq3/wuH3T8ErUlgVc2Gj7ZDVcElgI59iB+c1t8Gmrzp5PTFqf6l64EKZbzUv7QF3Uk4RdB6Wf2CkTE2Yitdba8HCHkAEAnZ9M2HH2LqK69i9ri3QG69+LMezo6269ED5L9d2zPbUd5f7rzEjwsKtaQdHNSblbxe9S456+NuAUarPg/QCx0oxPi5x1XMAeXAYB0mImxPtbnEJ3jETUoCKluAnstHTsAY29JsKnfFVlPMf6NeYz5EAU6HekcHkBIYymNN+kpQpoNJZBpwMLyifADVdDriJeWqihegTAW2rFAVWlrMKM8jAJfO3Ih2qfkUr/goFbtykxEpxgsgHTZ/Mj9jnKKYSL/KV5SnxPVU2yTlowBfL6NJZ0rCKCnnD13GBhNmjI96UPjhs88wbfw7yX/fzZyJbdmCgocnY4YcDVu1wr7HHoOuxx6DqrVqMVW7faBQAU36jVWy4xZITdolx5ccTAjw5Pme/fqWdPCp9ovbfxLA2biKZEQ5GCVMKQeo5D3CfD5aDLQuBxytOy4d2eI6tKtzqHYw0OdH2ISCzy0yP759+22Mv/5G/Lp8eYaRyD1r9f33R6t//YuCT4X5JCUmoZcOPhi/Zwt0T8AnAaGZn3wBaF0WnN7gtzO3Y7u+cMhdd6Dt8cfZgeE9G+BtH+4b1z4H+wlub0Jo/noVEhvQK7q8QhlLjcGiC1EDVhHOSaRhOqMasjmU6b9v3IjZb72NGa+PwcyxY+P6WIK5KlevhrbduqFtt+7o0OsgVK1ZI1nJ7kD2ftV8nBz5zmAA01hbUIeKPhkLJp/kZ9CpiO6sQRtOBZhadWjAVHdSUvNq73lsca38wXx+xtINoCWEo/Lh/dcnlZShCvl0lX2abaiu6rfHWdSm1M80hJrKne1/YlBzAqAKAFGdnnh9NkNpLjAVqPAWKGBNBS4yWWGk1AbE2YimqdZN0wHT6YJvrLwX1IYvhfEUTGC6TacoV7nzXa0rBBDtvAqQdABcHUClq+ITeXkD34eAJpWUKscNv/2GGe++h+kT3sWn48Zh9S/Mt6AEv71pRVeuXh37HXccuh7TD42IL0XagSABNBKAO+dD6hWqYYD/1tzHMU61+ySVcKaTqN4Js0ke4mxUl0ETAjy5Wp6woYqJXJLXxZR6hHLpXi+jWrl6ej+tA4Q9roksxIGOpr97x52Y8phiw1rCY1yrVy+0vOsum7Fm9S598UXMveOOLK0ganeifs/pyReAkkqvBXB7TrX/iS91OfssHHj1VQa4sVW8PxXPwMg5F6a3lExeYvep2prwv5FTlWqXUrcCmtbrjDP3HGqrmTUmLR5Iig1bbKg6MCCNTwAv74VydST/28Z16zBz7DhMffkVfDlp0p84MrLqZu3bo32P7mjfoydadOqYdEADeB6G1AtYWdHem5kUIwYOkOz6QkyqY9yE3G0bXz42yU9t/NLK4bas2eKCqnVp9aoMs8uUg8uNy9sIbK9Mq+SfZtgtU4UuPzoGgFULivC614GmAWhN4OdgRN1AVQJWcxHocJhvMAJHq/hSYUTN8vSGeRlPXrkHYMrk7ACV7oE6MOJ/UatN/saRmJHfZKskMA0ATtGfeMCpts1myXTAoqrQ9feyAc6gDSnbwkOqdtN2VohTiZ9A/vbNtOn47MMPMWviJMyeTKLZ/PnPPkcfBfJfu4N6OW/mofPDPd46gE9zNmLrKMBgk/lKnI6e+cpgPYkGkoBLAjRNO05C/hCwSZ4udaRAVbBqqt5VRrRdTWsQ2tc9FIQBlf2T3wE63+TqUtePfkACfv7yK7x9/Q1YNN12eCqpka998MFocfvtSYQadXy2MWfXjT//jFn9+mFrtmtYieMRcUDK6SkEACUV/wiAxjr6H3pqNGuKbldfhRYsTpnLO71442I8ODXga0WYT5XaJ5N49gp90htyIbHGOtbr67ZFVW0OBUNW+PiUOriSTByxF532+uuY8sqr+GHKVOHR+GcObZWaNdCOMKM9u6NDj54gp3I1bI4JFDUGTgB72oNU29s0BlRBILRID6D0HARsees2vLRE+bgPFjYwFe8pcUHVssx6Ey93BRdZ7WJN4IHt/V7xUiAcsLsYa9kWA3AaiM78GJnjxCVj3ljEDxQiXYhQrcB9R7wGD/XsFrLUAtuzOlQm0xcX1INMNRWeubZcTke8eWpen2peBTokv/ydvm1uoLzMMKPJbRIlkFbLtgCi1kCXLSdrjyLIYHmxqvtgAHkJjDSZKALONa6nLM92SiHzYd6XX2HW5A8wa/IkzPnov/g1m8qzxD7FzTt3xv7HHoMuRx2JilVJjEpzvsQBTjWsll6GolI3ytbnpW67+8mSMXjm61uSN2qU3wltKu+LRVt+xPerFPtPDixXb6T7MfmdAE9i70keE2ymeMMnmkuW//Q9H8KTn52fFDGwzUOJ/4c+voqMHGGZtPm8DZj+9NN4e/ANJTaGroLr9u2LFrfckrAcpD08uoAKRD8/7TSs+1zeFBnRQBJyiYReyvkpFAA9HUAmq9WcW1wCL+557DEJEK1Yo3pSumoLuHrjEhAbUO8zawVN4qclYgdKYo2pJy7lZeqQ1Aczlo7FlV1ogFkbaNAXzLA0aQymCbjiAp67GSjZnlJYuWgRpr32WgJGf/p8TglIP3uR5ARH7EU79OiB9j17oHn7DsrVq7ZqXsrYNnHQAZMbIIWcxkT5DmbZPb7pck+Y3uQ7Hx4f193vap3JvwPhnPgI+PJZ5alMqMO5RwLaeIAq5zvd4CxA6wDMot1iCunyMmeWCVx9JgC+GVmQOKBG4T4veQO3KQBSAj9Vtc2L1Rg3BbGGwik530/+aDA6SvuTFLaDWeGKXPlSbk5SiqK1BrymRX4lcLZahs44MaAZvBkpzcmIdoh72ZvMpyopE3CQtCXz52PW5MkJu0mAZ/F2sveL+brW3nnnxK7zgBOOR61GjVg/1YOGfXBIGOJkftnhtPT+u+ePzpCmO3d9t2oGnvn6ZnSp1xcH7zIo8X4XoZc4iCStJmEPCfAkDwGPpn8G+bvpDU/II2IT6vGCJ4zn0S0GY9XGxZi5dCwObHyGIR82L3waAmV9EC3j24NvxJxXX40ZloLlaTRoEBqfc44An3yu0vVLx2/xU09h/n33Za2TBJ3Pi64vFAAlDf+fCcvkkjIBn92uvhptjz3Gsjn02oAS8EmcjlSvdzKhyWN4wqt1cm94EnOsaREFT+TxOcFks/EMhPFhC8XJegVu1vn5hx/x6csvJ+zoku+231VuoVVBPOnbdeuGzgf3QnviWV/dPkgk8hVyVuWtAx4zTFPi7S14avYe29jVm6jo+PFy5T/s8kKmFXZ9ouwscUHZBq4dTIz2hRlOfV5KYKz3U9ahu/OYGgU+ji6AKsYnBdBaKneHvF22oWa9cj6pgFUHdq45FyBILaLTPW9dANIs2c1Ysv1eY2Z9KnJet8lguW04JVK12EfWXNOr1wdMJXA2mD/WILs9GfKx+R9mSAsVPimCIfWojlctX45ZH3yAGe+/j9kffIil8+eHPmPbNb1ClSro1Kc3ug0YgN267sOACJ0HTvmKeRABKHOwqTUBKTeBUNsybu5j1PbTpULnQJSr4hUGUwjW9TcDgBKCqN9u1+Pdn4ZhbvEMnN7mITSp3sER/cCQg2edcGn+MHES3rr+RhT/REM+bo+ndPnyaHXnnah54IFJdYL5NGxwf/v+e8w+8URs27w5S7PIXaWZjEV939QslYbyvvsHIu4eyvRXTm9xUE90u+Zq1GzaVKh4n55zIeavNmw1eBwxFWiSE9fctUCTKrSLxDvecEIif6aTfDCaVeuYZDMZUKry1FWGnBGy41jq26nYyF2Alm/YkQAqjTlb9PXXmDbmDUx9fQyWfPfdX2ZICTvavEMHdDqoJzr07IFmbduitLBZpJLW5B2hcjcZUJ2bVssLMZaq05ECfE3Ve+T4UFW6RGzOQ4XCgAYDzCs65FTgqlKHDicxKWNDHirOirA15ZLNqnJXo1mo420iRE2lrjCs5mR2AU+ex3zNhLHqBip2AaVAJwMqLDRl2CSXzSbfVNT2+r3lactcKna1nJDNp9rv5D2DAS0oMOUDFAI0rFEWuBVwymZA7by2aliTi6iDAQ8DcPxGbOgTdnMyZk6ajPlff/2X+SbyhtSoXx+devdOgGerrl1RZocdUmw70xnQ/4+96wCvokrbbwikAmmQkARIQkmjdwVUBMSVIgq4rrsqKCpNXHtv2Ou6vwVx7b2iAmJHmoCUQOg1vZNKSYXAv9+ZOTNnzszcOzcJzeU8T3LvnTn9nJl55/2aATDazL/GsLlcR3VfqhtJXhdaFfL5aTA6IgDKGUv+HBZZTCugSX20MxJWRe38uUwi9re3zEKfiNHoEz5GkAEo148yLj4/yuD1fpuB6fJ/vYTfXyaHQScv+bRti55z5yKgSxelfzYShfojR7CZQm569oL0KYC/N8VompIBpf4Q9UQgtE9TdO6U1eHlheH33oNzp9/Enlkrst/BimxJw4DYT1lJWTzGRfFkgMQBKY+OFOTDQOjd53wjWXlbACTDA146r06QzJDyh662uBbufWSAoQBc61CPOmCzPp+7YwcDo/SXfxqBURpS67Aw9B0xHANGjUKX3r0RpYVl5bPUwMhJgm6uCEgNINAhkPQI4Fq4VeIj0T4diNydrLderwokWb1mJplfpyadTW38Sg75ZuMuv16vXl6H7cq6Gfxwiu0JSFDWERX7q5c3Q0exfv2s8cXQ0L4KeEQe2Cj6NkNZOyMk3kd7QMkffMZ+y/VpAFh6YOoPTeMDU3yYKg8u3bhLzGkF9sT8snGKqV51gB7ls7CeNvfXmd9Pe6t147zaidx3b9qE3ZtSsTslBXtSU5G+ffspe1y5aji6a1cMGH0JA55d+vVzGCqSz4Hw6ULkLq6BSbeQr7O43g6t4PdWpDDg2SVI0blcW7gYZTX5Sk1WwJMft/LpaQVKBRE9SSXpzwgkzTHe5RcuVzrCpenp+PHBh5GxatVJ3RutunVDz1deQYvQUIOup3jN8nXKeOkl5H/4oSf9IyVRiuijKtZ6UtSct6kBKLXQWQWhMY3r2qkv3aF/fwy/7x4c6+qFRXuewqXx9+ODrbMV3RI5egJtcNJBEX2Cki5oYrDZLyiB03b+bMOPiJlqLeJ1ZyzjyjhJnTp3un86s2T2b2kEUm6srQWdwLzdu7Fh4SKsW7gI+Xv2nPpFlHrg4+eH9vFdEZOYiI4JCehIn4mJiIyNEdwhOQH69qJ53VrfgZW6hYifuswZbwXwuWFW+RhV5lxjDvk+0D4FICnMix1z6pRh1UTjEkDVuiW1LzOb9kZESkEjo2njN1SgIu1ualb1yADS1YbVGFPddowBNA1WypGI+AkXldoBVI+s44X65fpcAVKrCC12IlgNZGhA1sio8i6YGCwBwYpssDkfB7o2ImAJwFgZuWh9lJlPN26DaAFdWbMXZGVjV0oKdtLfhhTs27wZtTU1J+beRsKzeAD0Se4n6fPQf/kmupVSzBP67iLRvYK8hxDoHDRuLNp16sRy67rB4quUUpFhLdwFArBZf8t1dwk01bZ1yt3QDwKafxR8x/Q+P9r9mG5sRM9esmyX9Ta59TpnM/0imbFSGjmpFxhTIn76tRuD8ppCpBR9p0kj47hhkToQT4GoeN1Q2dWvv4Hfnnn2xOwRF7VGjB6NxEcfhVeLFrYid77mh7ZuxZYpU0RXF+76S0Mj8LneXUan508EAKW2BwCgQKKtnXbkdM7X77ZrkHzdeAT7ReGV9RMNG1rrt/yGRWwouWUi2p/EBQIQDToWhgPNShHiF4kbe81FqJ8SZ1Z8QMpMGjdKcRs5x0pnUe2krpNnA7C0fA7OC0yc0ncliZ95e/ZiPVnTL1yIvN2nHxgV9xwB0w7x8QowTUxATEIiYpISEBkbCy+vZloEJsMYTQyf9byJRkV8/SznzMCYWlvEs3JumFWtbneMtnTRuYpspI/MzBjbuVkyicIFAlC88ejfJaCtAgNXuqQC7tSougaJ4B3cgMz8pe42VOQhXVZl7LAp1rtu1MOBrUOGU23UqQie99HEZEpMqR2A1cpp3TMCUiuwyR58NqJAu/7IjBp/eGr5xfpcAEkFIOgZTIBJrfDwwQPYvm49A5o7N6ZgV8pGVJxoP5wcdCoaWXqiW+Yy9xuTROndhgzGwDFjMHD0JQhu145tTN1ISH8TsntBkFUz5PV1xGwKKh7iOrG6BP+t1i8i6v4RRPGk8/k99/fJY7wLxA89N8vU8NhECoVGxKB/uzEYFXsjA6zzNs/UJo+etf0jxmBE7A34NfMtpBQtZuRPv4ixkqW/vuOVfhv1sU3GdtL1kr1+PZY8/SxyUlxEZ3K/pJ7nIMPc225Dh2uuYWXF9RLXnB8/WlmJTZMmgVwveZDI2PxdD/K7zXqiACg1PApAo+JKEYXs1bw56vbvdzuQE52hTefOGHHfvfgp+HXWlCEEJ72VVdfrFnbib26UFOSrOMKN8EdcuwHoFNQHS7LeRt+Isbgi4UFWp/ygde8uyA0zJijPWbJcboyOPAKsbmK6F6an4Y+vv8HahYtALOmZkkRgGkPANDERseLqyiUAACAASURBVCpj2syrmTYMI2OpHDYZL6m5ZQBpr1Nq1BmVvSLwxrW1tWFKlb7oya3je62fDh3bO9YJFedF3TB837g0PpLKcaMwCREadEXF8dpsNqMI3wj0+JzJRyX8yFXBtBas8hubNwNK3g+dS9VLiA9rOupKZ1QpZQSC/Aiv0QxQrQGuPYDUatIccYttmPvbeGBq6ItT63g+D7a6hcCRujrsSd3MgOaODRuwM2Uj8tLJo+BJTAQ6ZeBJzbsBn74BAczgkkBn/4tHwb9Va7Z93Pvl5LtEmVUzIBWZaOUCM72kOPBSoANYm3bUKbYCtsR+frTrMezlLpYIfJL7peD2GNhuLDoH90VaxUZmCU8gdEC7Megc1BedQ/qx6+PnzDfxc9ZbjOAh0MmMfVWGM618I/uuj0nanxKgtPPuYGLMjx/Hkqefweo3/nMSN4/SVPPAQHR/8UWEnnMOW38D4LSZ590PPohiz4LP/Ou//PsdTT24EwlAqa9/+689OCmsNjj5d+2Klj17ouSbb05pCDI+gJYvJyG2ywB4+/hgc9Fi5bAMQFURu3aO3tpIHE9iA9VNxKQLnkQFiQEKF2NS4kPsolKAiHIFmBhQVpkzwGkPfNzpeIqAx5qBU4CWOz+Saj9tdAbJgv6Pb79F6i+/Ij01tcF741QX7NqrFzoy1jQBcd2SEdM1HtGdSQNFBnzWQNL0UqABKneie3tjJrFtV26VDPnUieQMqK5CoJyQ+6ntTxMDbFwRE6Mv5ee5reoXvQ8Y3CUJCFC+eclMqny9yPtFNm4yGCnpz2FFNVpXhTSAeTtAquW3Q7DCg06w0TBtaXcidV5AA2niA5TNt/iA1XXaTOW0B5VofGLPnGnltfb0gVqBVwMgcWBcpNfvBsCI1iA2DGhpURHyMjOQm5aOvPQM5GXQ9zTs3HiCnICT0TGJzynKsSsGcywAisosJ1Jz/M58mCLDUVCOwePHodewC9HC11eFhxahMF2siwFQagyfa0DqHti6CyxgNvKyA7b/lzqdgU8SoQ9qNwZdgvuhS4iC0tcWLMK6osVML5QA5oB2NIk6kP5s12MI8WvHvMtwQCqet2QwTUZEAvDWmGTdvE6O9LTr51/w61PPgHQ+T3YK6NABvefOhV+HDoZ5sJI08PkuXb4cO2691ZOuNjjWu7tGTjQApfaJB3/NXUdcnfeNjkb72bNR9NFHOLztFPuiTPJBi35BOK/ndfgtWlXe5eIBUf+T+xsTRQcEQslqvrAa/kf98Y/Rc9nW31T0A8gxvc5kuQYsGihwFztce+ArNVuyoNxK2pXoXl0ct8yZAEwNjJtYXjKiqT50CLtWrcaO1auxc9VqZG3fflq8aDR0v9JDoX2nTuiYEI8Y0jElgEqfXbrCx8/XuA4mAGeEULwP7hhOrZTDkJ36/rF+IRH3ivLd+EJhD1BFStLaH6u8D/XXLc91O211Q8WJExhWS4BpYRxlt/ZO/YDqs2AGfHLdIljTniDCNBoYS0G30QiJrd02ifXpOoC8B0bmRzwqPrB1fOc8Pxf92lndGwCqASArvbAEsBLzKearr69HYW4uA5e5GenIZSBTAZu5GRmg0JYnNZEOp+L5BiBJrJU01o75pDJE2RwCQtu1Q/chQ9B96BAkDz4XUZ27uDUismIs2XwaAKkF86l2t6FAU1wPpT0b5lRsx0JHlBzOk1j9L3E3sitTZEj3VaSwYRAgNb7QuAuVqorS1evKCHwlnWP1pJ5HAubC+aryMvzy1DNI/YI8UJ78FDZkCHo89xy8AwMNqi3i+AzzBKC2uBgbr7jCk1jv9DpEep+5J2KEJwOAUr/JZ9QTjRmAd8uW6Prii6jJyEDOK6+gvrKyMdU1vGxbb6VscT1aTovD4fNVZXSZ9eRglPLyc5KiNOmC3nTuW4oOaAOs3e0YNBkoUheMjKoN06rOSpOJ3m10EPX+qP0QgCsBUgKiO1atws7Va5C5bdsZDUj5RiP3UO06dkSMCkxjVWBK4LRVUBDLZvcC4kxE70JnVFtXhyJ1kfJz8eLi3PhImwX2JNAYeiNetbCStyrHmTYpNrwLIOmKGbW3gjffIsTusl5wHVU7oyQJTCk16kwhB2geieAFZlYE1Nbuk8wMJh+V/mASqF2DwFXvrQgudN1CkSk15hXz6wD6OHjIP8N5YZo5cGHRWiTRORn9EJhkfyrQJCYzJy0dhTk5OOqZD8OG3/+dluQAk4yGiM0UjYeI9VSIO1OKqU7G2L43otvQwYjq1NnsNktgLGUmjs2rBjT5mjhhNs2AVFujRsd2V/uhWuvZGnu5Va2wd5Olj9C9uy1XVuvKmO0Bp3h+4+dfMNazqrzc6Y5o0nwJd92FDldfrQF9mU220wHdOmMGKv74w5O+UJx3ivd+QtLJAqDU+RcB3N6YUdBDPOa++xAydCgyn3sO5UuXNqa6xpclMPpAGECfYtQFmRFVdViYMRKBUdIFFXyPyRGROMNka5TEH7burKPdMaDuzqszJIty6bAlm2ojcjcweG50RRlAEeqpPnwYu9aswY5Vq7F1xUpkehYqrPFrfBJqCAkPBwekHeO7IjYhgf2FRynyOZkBdQZILfzI8vWU1tWdf1BNNcStGyalYm3fOszPp1gsp4UKdaAbahS12wBUI+7T51XPblppE+AU4KPdtpCbMTGcckERMFg0KBgJqyVFJtI9wDT4K2TZXZeX+8sZMc2IR35AS+Mxiv6U/lkymrycAHD25+cjLysLeRmZyMvKRD59z8xCbno6igvIBPwMSqJhEYFPURHNRvQeHtIRb96tsHzC9LCvLhk5g+qBNeC0MkqSQQtrR2KkzcDG+OJhOi+uq/qGZp1H3YcudHS1/rjyUuAO2PL9KgFzfU7dGx1xoE9litPS8MtTz2L3L7+cks0YGBuLXi++iABV1csKeFoxoMeOHMGOO+9E2QqPAhfdDeD5EznQkwlAaRxkQTWlsQOKvPpqdLz1VhxYtQrpjz+OuhNtpeiqwwQ+/x1uziEyonRW/E3fKYKSypJSTHhFBK+KOrmRhVqrO6tnmTkTAYWR+bTW8TQzqTb94P3R+qWUlMtrx9yJ5EXRriWolfrhBRAgJXZ0O7Gkv69CRkMZUhKRkXDBgWuTxu7XhpYPbNUKMSpTqoDSeAZM28fGopm3t2a05g5Aahe5G6t43k/DC0cjQm1q9Wn7xoiw3OmcyuVNOp0SYJONkOxubnoxVxDT6GdUB5ZyTHkjguWMqphfNy6ya88sQtee40aCUhClysyldQkrkKE82K2YT3vAaABE3NhFAhgiUNK+aw/+46g8dBg5JCLPzER+ZiZyMwlgZrK//Oxs1J0o10YNvQCbohxnQvcAYbsj0WPoUCwLsRbZjuj3NxSV5Withod2RLe4wejeaQjahig6fnR+2cbPsL8iG7MmvmKA92ytBZ1F5adrBnR/dR5Kqgqws1zxrDM0+lK08YvSAG8xna8uAH228Y9CYkh//VxNPkqr8hAaEI02voonFztA6i60qqabaQtIBcCqXkZ2wJbPg+D0wDWAdwfw1fO/z3sDvzz1dFPsigbV0eGKK0DMZzOm+6skl0ZHqiShvrYW22bPRsV6j7wnfQBgcoM66kGhkw1AqWsUCHW8B320zBp83nmIf+YZHK+vR87cuSj8/HNP/Fk1tnlj+QktgfMDgBVVwEQ1ChL5oDoWhoPN1FjxVnqiwT7oG3MpexKE+EVgZAzpvdiLYk3GRRqDqXTHzviIuwHionlDG+pI2EZwy6i6MWKyAZTm9tSeqrvPzKaqwNY0PnGcChAgQLrzjzXYtvJ37PpjLfY6NSzgLIRDVydNu2EaX1toeDhCw9siLDwCIW3bIiwigv2m420i2iGkTRuERYQjLDxc828qroPVHnDn95P32qlOqKv8cl8s+yO9kIkiZ40hFaZSvpmJcI/vHF0Ezq8zAUDqhKI5Ozfab8CnQfdUohh1wCoiQr3nHvkDFfqvNyMynvpkmZlOK+Mje6MlrbzgXodmNHPfXsZc5jBxuQ4uc9LTcejAgcZv/DOohrD4SHTo1xWI9cKeQymoPVqDlgFBOHBYfSY0cCx3HR6JsVc/if0D4wQ3QS6ApqA7zPfT/pp8fJP2BlbkL2S9SArpj/v6vYnimjz8nr8IO8tTsKt8g9bDy+Km4dLO01BSnYdV+Yuwq0Ix4Lou+RH2uTp/EfvcXZHCACulwZFjMSbuJvZdBExWKhZGhld5zpAusSgBMAJOdbzqQTMYNQJWs+jfeF1Yqy4o+z97QwrT9czeoM9HA5euQcVatG6NbnPmIHz4cJNqimFe1XkW5+LIwYPYOmsWDnlmO0OLS3qfRxvUYQ8KnQoA2kJ1VH+eB/20zBoQH4+kl1+GT3g4KrdvR9pjj6HyVEXiIRDKkwpCfWsCMLLLdCzOJQ8GEguqxrMNCm+Pi5JmsNP9VYs+l9bw6nNK5B7NDCZ/flozlDpj6obp1JTcJKt8UQXAIjKPS0DpiukUdA/FjanXJwBTqZ7tGavQPW6ochNcuw67N6xHWmoq9qSkYH+2zipoayTqaDXKT0Njd/GJL09glIApA6lt1e/0O5x+t0WbCAKz4YhQRf68R4Z9oupoWa+LWKJhOp4G/6hWzKYwTeablriPdUApbF9LM3ZPb36u+VJ7ntPVCqvTau1eSXZsrz3KOTDUEacMKHmbhgcryy4+eO3L6w82oCg/D2XFxSgvKUVZaQnKi0tQXlamHitGWUkJA5skQv9fTf4tWyKhb1906B+Pw+EVKDqSgx05a5tsOmKrWmFKbjwm58SDvlMqHhCHHTOGs09Xup87yjZg3raHMbHLNJwXOR5fp8/D/LR5mj/rpND+SAruh6/T39D7qzpvJ8bzhm6PMgBJwPNbNc/1yY+itKaAHSvJTDNI9BJC+mNy8iMIIyZVQJCWjKXhBcaKQW0AkLRkYgXAqm57OiK+qBl0alUm+eennsHvr89rsnX0tKLQ/v3R8+mn4RuuSFnFOWT9t2OMjx9HXXk5Nt90Eyr37fOk2ToVfJ4U9zSe3oM9GYirvBEqCO3W2ArJVyiB0MCkJBYXu/DLL5H16qsn30iJRPFJPsCKaoDAqApCm79QiY5Xn4v0dlvMDuxVEBoS0wkTEx5CqH8ki8ygP/hFIGkfeUeOlEOlDCCQrKNZVWYgyY5qTKMDwOoKcLoDrJI1NWvXFpBa+UXVgY7BXZUX8OWS5zGs798QHtJBGLvSQGV5OXasXYu0TZuwa/0GxpJWtz6sGwKoVqcu9yLd83lUEsroJiJJY/f1qSofFBLCgCoxpwy00mebNmgdGoLgkBC0DgkB5QkOCUVQWChatmrllmEVV03U8eULJd+E9N/2wFK05eH7SJ4zZ0DVmnnk+1LgR3WEqQ/IKDvX8Zy2sVUVNcODzgqqGplQ8+qbGEtbYyTjeGQG9cCBAygnMFlayoBjWUkpyumTjpWVoqyYjpWggp0vRtXhU2TseaouAFft0kuratHeqVs3dDvnHHTt3QttEqOwo3w9tqT/ji3pnoVdbF8diEmFnTC+MAaZ/uS3CVgepgD52GoFaHLQuaxOOT7Mx+i7iQDouscnoDKKImEbdRrn75uHr9IVAPV/532Pedsfxs6yDYrNArkEtApbqaqIDU2ahDZ+kVieNh/l2ZlapD8S0ZdQSExuzxDhr8VmHxd3E8Z1mmYPjNQL1y7EqZEJtY9QpekkW1jb61ywK6Mkewb0SE011rzzHv54510cOkU+yL28vdF15kzEXX89yPZFA8vqeC3BvCCSryksROrUqajx/KWQPNl/dLIuv1MFQGl8iSoItfKE5tH4m/n5oesTT6DN8OGs3NGyMqS/8AKKf/zRo3oanVmwkNdAaHE9cOt+BA6NRKVCdDKQWV6rKtWrBkqd2g1gUZFkoMgfhOzTABRdAVL+/LMBlFI9VsCUlXSjM+g21KcN4DSMiXVVEMlbGimpQMSFkdP+8hy89tUtTF/qryPvAhfRGhk7HdBkbt+OeYvvxs7ytWifEo/cFItITaQnSqpNulaFvkXoWUDPCypGYPRPCkidXBMhYWFoHRKM4LA2aB0UxABqEAHW0DC0Dg5GUGgogkMV4MrAa2goqAxP1oBT11GUAaY7wGpnlMRF4Zb+Py0GKjKeTubBKo8IB9l5A6LVf9szoUqBiopyBgYrDx1EZWUlqg4fZjqVlZX6Z3VlJQ4dPIQq9Rj7PFyJ8lICmCUo8SzqSUOH/Kcr1yYyEon9+yO6T2dsOLIEh+orEBmqRJrenP67R+P1PeaN2maKY3UxTcmJZz5DWw/ujtu2+iLW23zTua5iGS6Yex+ybnkVj7Q0e6/fPmM4ll2XiLZMh/M4vkqbx/4o0bFiHkedDqzdDwySbBckLy2sIEX4o8SBKg+F6decBVVhhrVqurPvG4gP6a9tc7bdHRkJ6SJ3psOq1seBpGgEZGtFb2NsZAS0Umx3SfeTLNrXvP0u1rz7HmoOHvRoXZsyc0B0NHo//zyCune3jRwmit5FJpe+V2VmIvXGG5nLJQ8TxQ6918Myjcp+KgEodXywCkL9GjUKtXDE5Zcj7o474B0QwJ41BzduxN4nnkB1ZmZTVO95HZwJfaNCYUZVg6XAY0GYfs67eGfzLAWIquKOG3vOZVEaDAyoJHI3MJtqj3QmUWSMLCzVG6jjSc0YGVU3jtI5jHbJcOrW7qJfSeP4VADtrh61veKKHDz61mXKDTe4o6K8H9wepMwfEdwR4aEdDO6uistz8MCb4zGi31WYOGQ29qZswu6UFPy65xPkttrrbL05+CQgenpHG3U2npOYi9hTAqciMGUANSwUPj6+aN68OSjMYPPm3spnixbsWHNvfpyO0XnlOOXx9vbWj9E5LS8dV8s3b45mzZujBa/TW6nf10+/DVVVVqL+aD2OHKljLn6OHj2K+iNHUXekjn0eOXrEeJ7y0PEjR1Bfr3wqv6n8UVb+6FE6dkQ9dwQ11TWoPHyIgcTKQwQcK1FJwPLwIQY2Dx86hIqyspO4Imeb8vH1RWK/fkgeOAAJffqi+7nnILhtWw1UFZVnYXPaKmzJWIWfN3imu/PSjnNxW/Iay0kmsfqNP/fE/UW/44GZt+LG+ftNIPS96j2I/eYRZGZmYtg9P1uC1EdH7UH9PyahW+8rcMvK0UbQyVum583mUjMApah95KeaJwKfwT6KsSxnOymoCvdxreYjUfuUpEfQJiAKu8o2YHDkOJMxEgOjCiK1NVTyBLDaA1sLZtMG0Cr9ASry87HmHQV41p9id17RY8ei2wMPMAzD58wgdnchcifC6NDevUi94QYc8Vzf+isAV5zsO8CpBqA03gsAfAHAwpTc8+nwi45G/JNPonXPnppoMPfdd5E1bx6O1ZF6w0lOBDontAIIhDJkpLhuCskIxYiBM1EeU4wlWW+xUxTZ4e6B3yhMp+DOxtL4yMV5bnSkWEcrF6SRCVTrd8twOrOaF41XLAGyOuV2scb1MtaAU5kLPiPCeEzA1Av7y7MZCCVG1CqRiJ5q69FpCDtdWX0A+/JS8cy07xAR2hH3/2c8troToxHoJFGcCDg5j/8/zoae5KvrbHNnZ6DBMxDYujVikxIRl5SMrr16Iql/f3Tu0UODK1rseBs3QEXl2Sgsz0ZRWTYyfvgKgdml8K6sxVdRGTjsfcTQr2ElUVi6ZiwuPPc7LGtjrSu78qdLsWBEFIZNGIvAyfNMonaq8P9CC/BHRD0u3liFKf7k8R7IrD9kAKMEQt/vn4PMUNUBv+yRhQDorgqgty6FMLgHFJlQAqXEdnIgKs026XsmqGEuVxV8h6eHLBLs7s3+XE2iY0cMqTtH89YMKnXVVeQjcqm0+p13sfYDNaBMg3dS4wv6BAej2333IeqSS4x6ni7cVImAnr5XpKRg8y23NET98BsAExo/Cs9rOB0AKPWadEEJhCZ7PgRzCdKZaH/ddYiZNo3FkifgU5ufj33PPQcKQ3XKE4HQ8/yBknok+g5B98njsMTvfcaGGlhQLbKNDsB0MGYXO96K+RSBpFl0r9VpERveAFzdAVaHQFP0K2ktKhcBsjpOB26aOJNK4HP5xs/w+RLnLswC/YNwTvIlWJLymcvtMaLPlZjQbSayd+9G9q5dyKLP3btRkJGJ+qMn3GjwlG/dsx04OwNn2gz4+fsjJjERnZKTEJuUhE5JSYhJSkLbKN3dENeNcCwyVqFN51eXoMvcX7UpyQw4hLgRRmaU2E0Cn/Q5JyEFj8ZbhUYCMpZcpeQ5nGIpYueNiICT8tbePArRP+/BrHwdUBIInTNqt1KEmExJXM5E8L3CdBE6gdQDtUq4aAKn5CbQQszO6qO8BEgF8bt73U+lK3bzq4BFDhn1CA+OrNdNbpRcidqB/G3bGPDc+CWRfqc4eXkhhtwr3XILyNpdFK3rc6LMjQY4LQI1lK5Zgy3//GdDSDZyg9Bor0QNncXTBYBS/4kBJRBKjGiTpJaJiUh69ln4d+zIGDT6K1uzBrsfewy1hYVN0kajKyEwWlyP6BG9EXJVV1RFVuGmXhSi08Ktkqa7qbRq66he0vFseGx496Eaua6o6BZHZkFltz22xkeOrOCNjuqVedDnI+bbFDYvbVIy8NWxNfjCZz3W1e5wtEwBvq1QVWuvzPnMtIXoGTfEkqEm0Wrevn3I2rUb2Xt2I2vXLmTv2s1iTp92UVoczcbZTGdn4MyaAVKx6Ni1C+KSkxnI7JSUjNjkJETFxmpvsZwR04x11Ce+2ahDFeUKVmRKiFEFCPjnlaPbA18idJ0x/rfMcBLz+e7mCzTLdSuASrNMwJMAqF0iAyTSC5V1Q+l4xvMTMHDgQKwferPGilI9cfcvUVhQJ7qdlIdAaWwroOaoznpSRSR2p+Ap1aruqgA+iQElV0wUt10ETNr3JhG5W0V4UmbKjuHU+6JGUMJxZK7fgFXvvIutiyg01alPQUlJ6PXoowhKTrYPpekmQhQB+v1LlmDr3Xczl5QepsX2Mbk8rKmB2U8nAEpDaKaC0IkNHI+pWDMfH8T985+IvuoqTSRPg8549VVkvf12UzXTNPW09Ubg+GiMiJmKc669Fs2a0XQ4MD5SW9eNNezcJjkTqctW9WZAqTToyK+oSzdNqs6qmwhKToyUAvPLMeChr9F2fYZpLd7rsAe3dVuDiha1btfJ28sb9ceNF3L7tl3xj5F34/xelxtCBJjmxUIlgFjR/IwMxpZmEmO6azdjTXP27cORWvf9cdvhsxnOzgDNgOih4U8+I3RfJFBJjCaJz/kngU/v5t4s2KvGp9kATBGgsO+qrr0d42YArF5AJwvm87peyzXxOhkVTc6NBwFQOVmJ4d9NHQZmiGSRSPfz4JzLkbn4d9yS2twEQp84shVBD1+Fjfe8ineDeRB6wMSCyvqbnAUla3gCmJTKa4HEYAO7adUn0vsk4Bkf3E8zVpVBvD7Hzo2RbN0KSdbzZmMlkUE1GvftXbmSAc9dvy45La4MYjqTb70VHa+4whxK0wJwutIBzZ0/H7sef7wh4yILbQqzyatvSB2NLnO6AVA+IDLdm9bo0QkVhJxzDpKefBI+oaEacCIWNOP111GwYEFTNtUkdQWGheHcydeyv5aqxbA94OEakiowVHtgZzXPwCPPo/4Qa3AHOF2etwCcensC4LQUqfP+C7qgFlbxViL8Yde/bQk+iXEQHwzy4jQ/3gxHvY5ph8ktSjNfH2Q3M8f4jQjpiJH9rsI/LrrbhZW9jQoEa0HXyaVfxJjmpqWjIDMTRTk5KMzKQmF2NgqysnCoQtUZbpLddLaS03YGyJiZR+Ny4kmBh3gk7wwythEN4k7jCF9O1iKgZUtEduyIdh06oF3HDspnh46IiotF5+RktFANxrhIVwQkBuDDgQt3P6A6OOePXWvmU2U6BcaT95nnP++iZxkLSveX9zvsQaa/sngXlEZhWGmkxnhajZVE9FSOp0FZ4fhji2I8aZf+b3osrrhhMt5MvNRSPG/nosnrBcVBPEvcop2L40mUnnXIKIqnPBaGRrwKcsFERkaXdrpJccVEfpfLN+DcSAqowoGmU91P+3xWbpYs19WFDumOn37G7++8g7RVq51suZOSJ2bCBCTfdhtaBCvGXlYid0dGRwD2vvwyMhtGopHOyCUnw9G8u0k9XQEo9Ztg/YPuBuDJ+eatWiHhkUfQdsQIBYCpOo+VaWlIe+UVlJwO+qHSgEifdfCUyQyIhrP4r250OF0aHTWMAWVTpfbLCFxtgC/P61ZnVNcpsAa1KmAVreotAGm315ei2+u/sVaJ7cwSbu52+laUlxgHYh68xv3HtI1uzeiB4CM+lvpa7Vq1x9MzF6FdSEdWTruINH+rSnX2qg/8Dd0ISMU5IDc7RSoYJVDK/woys1CQnY3Dnls5enKpnM17smaApK6cvSTJoB0IpTyknGTltM7KKO5k9b+B7VD0rsiOHRDJAKYCNOl7RIeODHC2CgoyUDOGUI0WDvrdudvh3XQCOC2BjuDmxz+/HOdf9FyDRi6L4C8ojkJFelsMaRuH+7cEIto70LJeYkHzbxyMX1/5AL+FEHHlLBkAKBUhoyISpce1UqzbuVsl0fqd+wglUTuBUa7reaAOQxInMeBJoJNSQkg/3NH3Pya/n3wONXpNcDgvUm6mdXNnlOTuPI4j9duFWPXOO8jeuMnZJJ2EXK06d0bfJ55AcPfurDUReBoAp9oXKyaY64DWlpZiy913ozzFWpfYzXCWquDztBC/nc4AlObxnwD+3dT7I2L0aMTfdx9atFJ8rfFJOJCair0vvogDW7c2dZNNUl+fyy/D4MmTETugn+pOSAJoaisakOGSKGYNrySZ+aQrwa3IXcOJ1oBTq9fCiMnYZgMYUKnfSn16PYF5FRjzlxcM80s3+WVhBcyhMzl3Fq1OSdeKGAouHiPAel3vZZbrww0HrBjUDgjDiEH/wJUTHjE5iHqLvAAAIABJREFUvtfngwN+PvfW62XO7yYfWe8fPIjC7BzGnhbkZKMwS2FOC7KzUJCVzdz6nE1nwAyQ1JVLTWkbWrnyEvPIQyIS6vRQadN61szbG+FRUQxQEsgkgKl8V4BmVEwMWvj4SABTKc5jhjOZuI31uTgFToxaqCItJrokahfBgPJdNYWxEclTHr88AqDkMtF1urD0O/ToEo/Hy2IR5OXD7kN0L6H7E49s9Mjufnhw6FE88cXbuHPQWLyQE21bqWzt7q59dl8RGVBegETvJGYnAEpJ9vXJ8/Hw0fRbBKLq+Uu503n1tzMjInWdRZG6wYjI4rzERBsBrLJiR2tq8ccnn2Dtx5+icNcuJ1NzUvI0DwhA8i23oNNVVwHe3maRO587QfRuYkAFo6OyDRuw+c47WZSjBqQVqtj9tIkucboDUJrjf5wIz/wU2ir56acR0revwoQK4Kxk2TLseeklVGVlNWCNT3yRhGHDMHjytUi+aCRrTAac7gCl7nfTJjKSOgR39Th1RE/zu7tsA4sTzFNiSD+09Y8CiXSoFzvL17NPOkZ/hnHx/vCRCkwjsZ/dVfazITPvyiqV2NE3Cgsw7WAkEA+8336PyYVKx/oQXNz9CnQ5byzahXZg/kZlN1r2brCMANU2n7YeOnNqPT/aROFQWTnys7NRnJeHsqL9KC0qQklhAUoKi1BaWMickhd7HiWjIVN8toy7GeBhYa3AJF0KY20qoHcMz1xRuuuJ2/P+gQFo2y4SbSOVPwrfGhoRzo6FR0UyMTmBTlmxzCBq1CKmuYp0owIRUSfOCfMphZ6yMy4SdTqtGTkRCBlF8qHrMjDgOrPURJ68y1qm4Ns9G/DYpKm4NrWavRRTkkX0JD7/5YbuKCzej9e+94Kfl+7c3e2CqBmsjJRywmrRb842xReo6muaZecW77LPTxeid7EfHHjSMXudTYv1cwA0PY39XrQvDWsJeH7yKWoPq07znU7aCc7XYcwY9LjzTvi2aWP2fSoxwvL1Ic4rnaPf6W+9hX1z5wLHdJUxD4ZAIbqIOj91HvYtOnsmAFDq9ijVOCnIgwl3n9XLC1ETJqDrrbeCxPMGQFVfj/yFC7HvtdcaElHAfdtNkKND716MER3w10kOjWMciMzdiPiJmeDGR9Zic904ST5PYpvfC75jzoq5/lBSSH8MjRoHikf8e95CFo+Yvt/UbQ7C/aMNjuPN7Xkx0TsXvzdkSl0B0HtW9MaIl5/Db/MX4emFisRCZle5Lhfphyb3HokrJzxsK3rXI/G4Zq5FP64uVS443jQw1Ap1I17Y1oz4cUYyHSgrY4C0tJAAaiFK9yufGlBlYLUQ1ZWqT8GGTPLZMu5ngIviRRbUFfikGon5bKLw634BAQiPbKcBSwYw27Vjf8RmtqHPyCj4BSoOsnlyBDQtgIdeXtmvIvPpChC6c5fEQJHYP5FJtQSwavuSkYsVEFLqVmq/OPk+t2u6sq4Qy28dgMTERIRP/wDn+5DirnXac/QAfq3Lw8wAzz0Rkni+9pm/Yd+CZZiV4qUZKW2dMRxzLtqF+WKMd9687IaJjss6olJXx3eahnMjxzLSwAzslcx2gFRfF9Uq3cI6Xp9fVyE0lXZ2LVuGPz7+BFu//8HtOpzsDK1iY9F3zhy06ddPd5+k7ktXsdv5HMkM6JGDB5F6110o/eOPhg6FChL4bBBt2tBGnZQ7UwAojaWvCkJJEbJJk09YGBLuvRcRF13E6tUf2Mq3rA8+QPqbb4I2wumYwmJiGCM6dMpkNPfxMYnUDWNSf4hQ1ATsJEDjzo0TZ5B5O6sKFmJR+psMZNLNilIbldWkT4ov/Hv+IgWEkr6RKgo6L0pRZKdYxXRuQqdpOD9aP5YcNgBtfaMEhhEY+NA3iFuw0eWy5NdXYfWRQkzy62TKR+J3EsPLifnu+3ksvn9kKPNGMP0x9/pE+2aNRNrMEdoG0lQFDK8HRp1RRQVCaV2eZ3Hd2HebdeF9N68j96dnrzph2u8q4yQDWNJJVYAp/ytCaZHCpJYW7cehAweY2J/CQVJe+n02eTgDJIoncTuxmsRuEvNpF6jYDfj0DwxEQGAgAlu1REBgS7QMao2wtm1VIKmwlwxYRkSwT4pKJYqqqedWQJCPSNTtM4i4pSHLQEURrZsBhlyvkRHSO2MHfJwAU2VMIuB05eBc6ZGdSP6CUc8xIyR3iUDoy5Xb8HzrQSbrdU9E6qlHStG7heA4XmiY6vnh9v6YeN3VeL3LaM1I6Z2XhmBqvU1kRVdi96JqpXZiRIN9kBA5CIMjx6C0ugAlNYXsuxZyU0DqprV2ZJQkvoC4jv1+7NhxBjrpL/c0VJNrHhiIpJtuQvzUqereccYQu9IBLd+yBal33IGahsekX6+CzxJ3e/VUnD+TACjND1l9kK/QQSdissLOPRdJDz8M/ygSCxuBKIHPjLffRuYnn+DYaeo+x791awy+9hr0HjcW0d27C4DFGuBoi685vPc8clJpTT72lG9gNyfyCRfmH4m2/tFMSX13eQpWcaBpt2DcR53sKFnNT2zo9O6PYf6+N7AifwEuiBqPiV2mIZwBWy8MfOhrtwB01oHfEXbHRJz72gZc4kuRkPRkZYBEZ0n/k1yoPFm/DZ9HHMKWknNNI6DYzPuiWmBllRJViRIDobNGumQgZdUGKmcAfBrQ5LW6Dn3aFIyp2Af5pmAAvjxoudxncU7V73V1dahSQSnFLafY5BRusurQYVQL8cqrKRSlGn6SPum3IZ45K1vJwC1nEE7E9d8kdRKOI6LLXVhWyqfmpTCiiPJiYUSPtj6C482OI7CuFQ75WYP4uJbxOCfqAlDYyOiwGPSLGwICnIGtWiEgIBABrVpyPKbOl7qhLHyu2DGYutG4EbDxOXLEfAq6a1TOmtlU6rfT+TSXMwIWd9bvLPQjH76lTqnavhvdT73vCiSN/iYFPR5ouCNzciAf9eI0lM75GPceS3C59dYd2Y//GxWAqLxqPLunDZoZ7hZKUWakdNMQ/PLvd7E0bCwqo4KZH1BD/He5FSsW1KYnRCSM63QThghhNsW1kV8YXMdst34BMQJY5RfVU5qdjTUq8KxsmO5jk1zadpUQ8Iy/+mrET5mC5q1bq/1W+68WYmJ0dUDad9kKXr1e+DxkfPghdv3rXw3x78m7SswMMZ9FJ3QCGlH5mQZAaagkA/r8RDlQbebriy6zZqHj1VeDlOm5yJlPVF1ZGcj3VtZnn6G25LR8qWDboX3PngyI9h47FmEdFdBlx5DJInUtrwGY6ruM6iHgWVat6DRRDOCSqnysKVzMgCedIzCaGNyXWUnS71UFi1FUlony2iKzjzkCodwXXUxLvSE1hFxbvyjTjXR6tzm4IHo84r7diEEPUyQx+/SA9w48mbMSc4ZficnZ3kyMvjysAO+132Nwh0I1EPNJjqOt/PfJLdzWrRT/fPMFvN9zksE1yoqf70Z1dIgy4SaG05UXA9FLgZ5PXDv2XWRCbRhLQxlhHe1E+lb7gzVk41ZL7pPSL2N+Pl8mQCtNpP4iJJQXcYGg81tbU4MjdXWoq61lflRra2pRV1er/q5jsddrq6vZ77raOnaO8lBeAsR1tTUsLntNZZX6WynP6mFllN80bopH38LXF76+9OkDXx9f+Pj5wcfXh4E/Os8+6RwdZ/l9UHn8ID7e/R9EtCK23gs9ougaKGEAc1vBRmzOXdeIW7a5aHTr9hjU8VyMG3Y9BnQ+T3kAqtnyS7MQFRbTaEBqMA5yAWRNwJS/sAgiV7F/dvndu1dSB+jGrZLelmumjc+qc4b0OAZd9yZIH7QhiXQ2az6ahZqaGvSe9oVlXHde7xEcw4tT2+OOh+/HY73G4PGKOLdN/jY5ASN6GI0zTYV4SE4bv58EOodEjsW5UeM0SZYRaLpytyTMt40KhgbI9Pcjg2h/76rVWPPxx9i0gIL1nH6JAc9rrkH8tdeyKEZ8rxkYTRex24+r90sDID1+HEerqpB6333Yv8zaONbhTGxWwWcTKek4bNXDbGciAOVDfJc86Xg4XsfZWyUkoPvjj6N1QoJJJM+ul/p6FC1ZwhjRso2uRcCOGz1BGePPG4re48ahz7ix8A9q7dY9kCsdzzUFi/D+zjmWPSXQSYm76BDF61oBznjKCu8chFIIOG6daRXBQ2h5UufpmFn2F1w41XVAgZ9qc1Hy8t+x/P0vcX96ADMGkA2KCHhGLw/Av6sHo3+Lto5WguIy/3PbQtyVNBzPH+iqlSHwuf69G1ETHcqthhwxok51N/mrhPxCQR1gxwwifSOQFU4b3EdZeUPgA7Jqh9WjGZNYM7RyeY7IxXIiQDfnV46Yb1LKE0uuRwb88iIKRJij9RXzS3jYtjzPl1uWhW/XfYxXf3zSUVt2mfyPNUdrL3+Qv9q8Zu7VGmLqggDvZjjm2wI5R/fjiavmYfzAq7XqXQFETTQudMaW6eR5JMfZdNiK6dSyG3Qt1RjeNu3pHJJrxkxsk4vMGTNqA2yU5nRdRFfW9oXVufho7zwUVecignTSAfT4r776yOjLmAieQKgTUbzV+j7jtQvB/7wMfk8vNEQwssr7ZU06dt9+AdasXoPFqe3d7qn5c8djUtUNbvOxDKQG5euNy5JnIswvEmH+UUhU7+X8xcNTYyPjmvBfzvyDrv38CwY8M1NOz+cqAc+Ea69lfxrjqc60rfskhzqgFbt2YeNtt6EqL8/Z2lnn2qaCz5zGVHIyyp7JAJTmh4J933nCJqpZM8T8/e/oOmsWyJ2C9iBWlfb470O7dyPz00+Ru3jxaSue53PUe+wYxoz2GTtWtf5XHpmyzh/lN+oc6kCgjIndU7Cm8Dv2yZJoZckb4248eAg3K3BJvuZEwEmOkSkeMfc9RyyoWE5a7EmdpuO9mysRmO/acfvdB9eivXcgbglU/LDJqfhYDebO6ITyLfvw7zVGQwsxr6i3Rd/J1cq7wRdgmI9RWW/fzJFIu3mEJQPqbr4VnVoOZczMNVsb/k9zoyWJ8YVOG/athQjdjqE0ADwLBp03YRbZC7qnAgMs5zcDQmtgqUf4Umqwu2m5A5hi6FptYTSGTq1Y7a9A3GnXAQe4nnzmlmZhwfqPsW7vCqxLW9ngWxW9IF1WFIt/pne3fIHiFVM+5mqsLBLk4qd84gDsn30x6hgjrwMAnt8OYGrnpYmQVSCMYlN9eLJIlqNSO3Bqmd9CZE4tNByYqoBXAqYf7n2N1bmlbAODpe0EoHlR9GV4ceuD+CX3W8PaERgND4jCJQEj8ejteQ0GocSEyvcOu02y/Wg5NhwpxmR/JWISifGrL0zCX1ZVGOog8fu3P9yOr9PmMaNOu0QMJzcGpTyc8Rzfebpb63ZFtcH+BcKwnpbW70qvONNdkV+A1R9/wkTtBxuu79jg68tJwRYceE6ezIyW9b1o1PV0xICqDdL4ef6sL77A9mefxbEjR5x0xy7PThV8ZjamkpNV9kwHoDRPd/83NK97p2yNmFG/iAh0e+ghhJ9/vvYAFFkhzhgeqahA9tdfI+PTT1F9usSatxk36YsSI9pn3Dgknq+I7TjglI2K5Ie+qMNI+p/fZbyJ3QVrlXBuJEondpMSAUfRfxxnNOkcF7UTwKRy/DflIRDKXYRwMVFvawV8qupfLZ/AbdPXNmKFgerjR/Hmfb0QExODTjd+hB7Nib00p1HdM/D39UcsGQvZqOCpD3ujX78rDYzzz7nfYH+1IhUZ1eEyRPhF2/ph1eZdFLkLXgp472SGUlxHT6zo7YCvXTuyiN42n3pCv9lYAE0d/5kAph1A1nQcVERI+5Ju6ApwNlfo9GZnxXw2dHPxbrT+ah1K163Fur0r8XuzvUhtXYrUoFJTtYmHgjG+KBbPdkm1bJJ0k5/K3IYhCGNqH2JEHQKelOR9WNc+FBkfzQR9umRABX+ZvHExf35VHiIDjH4q3YnK5Xrc+fmk/EaQqs6gW1G7HvOb1aEX0+bRql7qT1FNHlJL1mFLWQqKqvOwuVRXkSCgScdcpR5hA/Cfn4fgnE/T3G4TApy3N9+G8VXK+jUmkd5nj19fwJIlS/DXF1MN1u9bp1/I5pH05lcWLGKGnXIiwHlvf8WdlHg+IbS/bukuAE1xbeQXD/dMqbCOakfoSPq69Vj98cdY92XD9WkbM4dOyhLwTJwyhTGe3He4OF5ZhC6+6BnAqLoxDfnJh2l1NVIfeAAFv/zipDuu8nz5Xydb0wGUNbaik1Xe6T35ZPWnoe0MIBwCYGhDK3BSrt2oUeh2//3wDQ211I2jyVSYKS8ULlnCgGjx2sYBIyf9amye0A7tGRDtO24sOvbqZaEryiXJ9n5DFUZU1wFljCglMc5wzVEgyFfvLgeeFJ2jXYDRMbLIjNJ50WedNGDSEd32/kSEr/fspU9+UN/SJg1dbxyPcx5bigEWYnh6eDT7+i4smb8Qc740O3rvHroKV2T7aQ+W9wbkwOv1Zxmj8tHeufho31yt53f2fAKj2iux5fkDj75HBBAgBdoJwNRO5K5dvB4CVCdGS2wbC/PM97WoE8pP2zKoWgYL3c6GAE5Bx1QjcnWi2EBMWl0T7hhSuYzCQyuRxZVkBU1lpGv8HbB2H6Lu+RQtco3PBDkcI28hY8lVLLSjXQSvW7f0QNSEaxDfPhZBsz+wZM/ifH/GJL84g1oI1V80+2IU3kIe7fQkgrINJWtBf+M6TkSUfxTyq/OxKHs+NpSuR0qJch+L8o/G2I6X46aE2ey3idG0EMmL+ewAsAhk7fLrzKc1wLQqZ6jXCwxobi5bj81lG1BYlecaXPJ7GJfGuLjRksu4bwNeR/zcXxG23l4vlO4hWx8ZheS4LvCeMtcx+2nX9I2DDuDhl5/Hkp7Xai/FH29+TMvOgXhxdR52lqVgV0UKitUX4JLqfCSG9sfU5EfZQioqCzojZz+f7nU/ReMvGazuT0/H5h9+xJYffzxtxew0dgKbiddcg0QVeBLjaxKxexi7XWSGqb6SdeuwZc4cVGZnu9hdjk4REUcS4TMq/VkAKJ/0h0kycSJXoHnLlki89VZ0vOIKxrTwB7MGPiXr+UP79iH9k0+QvWAB6k9T63lxvtp374a+DIyOQ9u4WO2xyx+/hk9BB3BNwUKE+SlO5EkHdHWBAkZNSdT1LKxSwsIRU0pAdVC4kl0OD0cuQ0RAarHAbyd8hiunLXYriudF6UHwzV/aos/iDO3GXXKsBm9V7cK9LXtbbiECrJ/f3guBgYG4+SljtCyqr+KtqShOz8GNL5AKjpIGPLYNdR3aYovAqvQKG8j0yQh42rErlOfi9uPxl/aX62ugAU2lblGkbAKLBkbbmN+ocGEh4pcArZ3KAB+jxsAK+0HcJ3I+2982DGbDRfBGwKgBSrGfDRXB80EIAJgdEn4H/JGGmH+8atpLF577nSmggWj8RhFzKI9VenRPP+yvj8RrKxbhhc6jcGe10SCF9uh7M+IxZcoUZPafbQI4hbMvRvmEAahrH6J1l5jNG1ddDfq8tOMEBi4XZX+NN3a/ol+PQT4Y13ECxra/DCml5NnluPoJ5FfmokBlCfu1GYQb4mehbxvVUYlDt0t86uzcKYnTredVvrFXBJvISTzvB3tew/t7XzNOKUlfeLJS87EzjrRcGeCpge+ge+gABkATXADRmzpm4T9//IjZF16GV3ZHmGqje8nsYxvxSrO+jgAqMaGx3i1ZXhK/L/jhDt19lFq7Dnz4e5TOGJteImTrbLcidKMo3oppLkpLY6CT/jJPc5sJAp5JkycjiXQ8WypGsVaMr4nd5CoFUn5DPtUoqXr/fmx//nnk/fijzW5yfJjCPhHrudxxidMo458NgNLUkr+cl06Uqya+dmSclHzPPQjr39+gG+olWCWLolGybMuaPx/pn3+Ow6dphCV5X8YPGayC0bFoGaLokFEyiXzVgnsqUvBdxn9QUl3ALN9dJvHmTuAy45DCghIrSonAKQ8X50YPlLK/fP736L61DgMfmu8IhNJNvv0fL+HDB5/DnBXOLwPSu1rncwiLfXj8RKW79OB/7dpoDB06FL1u+lwTh113ZSqICWXJSk+WjhPD69ecqSEQWzqq/XiMan8ZIgPI2MDaat6wDhrOUkXb6gpZgVJWTgSYHrhV8tgqXtoAdjqlPJsVk2rEd+L4ZGVN3Z+qvO+cMp9O8zm9f3cd9gRjPglQEsAkZlP2vEDeFigs7JQcRa+P7aWAQyCG1CpRdK5hmZH4d0AWDhSV4N1g4z6kMmQc1+vV27F4xmMmFpTOL7+2Iz67ohmmJc5mjOeNq67RmpqWcDPe2K2CZlkdxqpD6p6O9I/GjYk3Y0z7y1FQk4fFWYpnipQyRZw9uv1lGNNhglaDyASJxLLsvocXsMrvzsiI+Sc9fhyFNXkorMxDRKAS2OKDva/rL39cT51egElCo16HhqHKakI2G+DWHo9jePR4dockeNdmfQbi5y5BQH45AvJ0HXW6V7xfvQcx3q0sVXno3rTz8dEI9QlAxD1fOQKhvEtbpl+IrTMU8TslzoAqzCbf4VaAinvDEnlma4ab636y+nk72qdyxTLVhjRiOn/AZmI6T6O47HbXr0+rVkieMoWBT+8AxQ7AiQhdmWd93qwAp3hs3/vvY/fcuczavZHpQxV8NrqiRvajwcWdP3kb3MQpK/j4f9UrHjzRrUcMG4bkO+5Ay9hYC9G1DthEhnT/H38g/dNPkbdkyYnuXpPV33PUKHS/aCR6jByB4HbtNObXLjLSovQ3sLtiI/Zz10t0g+eJQKbMaMogM7UUiGul6JCSY2QCpJwhlUaVHNofD/V/izGCFBXJSWhOegj8OOd87N+TgYc/c23A5HQSiYmYG5iLL44M0AAogU8CoSxZqRLwcXJDLKExYkEp9Q4dgF5hAxAZGM1E80yEzs7YA052VmRM2XPBTX61bYMOaQPcMLnTDeVDNANOocOaLqfZisnupuXquPJYNDKivJ+idb5Zh5QDXc8k8C1yytB1GN2CFEBJiYdipO+x1S1duvqyEtETiCURvZNEL0oX+ERq4EU2dnlxTAEqb5+ERTnfMBDKkvyCRPuVVGba+ZubFK7X1wd/gI0qw//m8ueVa9vPG2M7TGDAc2PZOhRU5aOgOhdZObtQ6n8QBFgpEVN6XcIs7Td3g2Tw32njxofKy47irfyCFlbn4aecb/GBzIBaTSRJX+hlOMRX10unfCSFcRGqkkTwbw/70aR7qgDRTHRYkII269MNQNTVOk5uswtP//gpHp1wPf6THWPISmv5aJscXJjf3KRHuuSt61E4gFhxayCp68aqQFHKp8ypnjy1fi/ctw+pnOnc5D54h5O9fKLz+AYHo/vUqUj4+9+ZsbE7AMnmSGD2nTKhxevXY/Pjj+NQenpTDOkWAKqIoimqOzV1/JkBKM0oWQ2RbmjjtL3drI2Xtzdi/vpXJMyYAZ/gYE00b2IKJT+JtcXFyPjqK6R/+SWIkj9TUpdBA9F9JIHRkYhOVJwoG9g2aZyrCxYykXxpdb7B6tIwXtnlEheP0cOPzm0uNYrog3xwftSlSA7ph/OjxhuswrvPs44PTwAxq/6QdtOmh3Tm0UOWLFJTrYVLACqrGjholBjS3mEDMTl+pmatK+8zjrOsHN6La2UCgB768bQDqnwYVoymOESjGyXJeMgDHVFze0YgawDEFiJ3O7P6xjCibV/+CeEv/+RgRa2zWAFQHhzBrlI7i2ra99tv6A+v7zfhuXI9kBw5Ks8MVckTAliiD15qhByVyy99HKCJRoGcKbUCq5w9JFBKSX3RIgA6usNluC7+ZsNwrHVKnet8ckhK+p0/536L9/fqeteOF8NO9E6AXPTQoVZI4POpgW+z0MEaIFbPiSE96VDY+nQkvf6biRWV++aKJaVzG1+fhICAABRe9ayBRf2VAdBYye+rFVOptGgVAtVSJG+h68jKk7BqL4FOlencZG0853juT2LGoLg4dLvuOnQaNw7N/Pz0+bBjPhuoA1pTXIytL7yA3O+/b4rR0QSTyP30Ny5xMNo/OwDlU/AMgHsczEejsjDHtDfdhM7kxJ6HxFSZHBEkaN+5clt9PQqWL8e+zz5D4erVejyyRvXm5BSOTIhHTwKjF41E/DnnaI1aiX8JcOwu24BVhd+xT9EFCETASbXI1u90/kCtwRiJmM9p3R5DuBrmk4pxZpBYUDlG/DUh23Hbhy/j4KhHPBJr0QM8wTsI5/qY9bXczfKjo/ZgzqjdSjZiO8UHt51uKx8riQPVCFEXt78c7fyjEBEQhT4qM9qOLJItHN270tlk8yOK4FWlRav14mMz7Fcbkb0+9/qM2AFcWZVDbkf8bSmCt9HhlHVF5bVxerOTeFI7fOpy6Z0A0Nrj9Xjq8Cbc1bIXWnq10Ooz6YDWAfcv6YMnj5KtpXWil6mwp6ag6oVvcHddF0MmAqZFr12NoKAg+F39ms6Kdi7BhTPWKHlpL8rRyOT9Kr8IUjkrllTcvxa621Pjb8b1CRx46iJbrsopdl4W8drpfFIZnje1dB2e2/yAVg0Z9lHKK01HyYF8Re+cJ67yQ+J3GVyK4Sr5CzJJYnqFKW7i1DDCBDwp0bUZ7heNbqH9MCJ6vCbyNjKKyvXXZl0GE9HHLExxzIqK8/KfLlUY+9mzuHvKdHy0TY8xzw2QzDqLRhG7OF/id/fW7EovCvbsZaCT2M7M1DMHdNK9p/3556PbtdciasgQS3dTThlQymelG8rn81h9PfZ9+CF2No24nap9UwWfx1zefM6gk07vyWfQkGy7OkJlQ3ue6MH4t2uH5NtuQ/tLLtENlZgE1CiSp34w0bxw/HBODtK++ALp8+ej7gyLpx0UEcFE9D0vGslAqTeFGPyvuyFiQPeUb9IAp4EJ5Tf28lojOOMPN9Edk+wjVF1IYkAndp6mAFEBkA166BvECnHir4vYi3c3/YZX+03EzQVtHG2DYziOWeO94XNFmvsEAAAgAElEQVSoFv/3mw4SxML0gI/1bmUZzcQAQOWHvBUAtRDJc1E8909IQJTvHfok8TyBUS7W9FSErt0EDAyovQN7Pna9HODFRfyCyN6UTz1gddNRgLF17HqxHiMgNS6huV4FSro2PtJF7FLzSuVygw5/R9/zGULmu4549GNtDrbeeyEqNu/Dk78ponrZAp50QwdtCkf13RNQ+O4PeLbEOgoO7UGv+Xdi7969GPnAb6a9SHqhiS/Owh9XPGAQ22osKIEpUpMRWVA5VKMIyET2XgScavxwzY+vsER92wzE/b2eUlw5qU9uM8C09vPpxLE81z3kQJZ0P4sq8zSrd9G9kunil1lPzuqyOWmlu5Tj6kAchNrcReheRAZJV3aewe5L+jhFOKqMte36DHRcsAltN6QjUNAVdXeDohdjSlNUv6Ck/7llxoXKtuX7tIFW7Xzra5/Hj6Ng715s+uFHBjwzUynQzpmTvP38ED9xIpKvvhrEfHqis8nngK2cOp+ugCedK9mwARsffRSHMj3zzGIzo/TGRKznW2fOjDvr6f8SAOUzQvHJ7nA2PY3LFZSYiN4PP4zQnj0VoMkfwJKo08SOennhWF0dcn/+GXvJldMZoksjzhaFMCRWlIBor4tGIr9ZBvZUbNRjw3MXJ1TIzs2JzMC4EFmTK6aHBr4F+uS6fvRJseI5CKWH9G8z+yD+rXW4Gka9Klcr/a+ZsfjLhPHIOO8OjPHtaMo6JG4bBnXthlt+OGx68Hu9sMiYXw0vyg7Keq/iA56XEh/udEx6wJOVfK8wxRCud5tBjCXlVu62InCb0Jy8SZNIX9q3Tv2FyvU51Q01lePty3hQYkIN/j+FWXd6k2uMyF3eFAQ+CYS6SlXHj+K56yIx89Zb8E38JFzcpr2mJyrqiO45egAb/n0pQkJC0PqaeRji086y2gfa5SBm+mWIv3+RieEnse2yugIM84k07FGDkRxdb2JYRlnvUdyLmYeAWFVHW9X5tBsrvRg90PtppsO8sWQtIv3bo08bRb+Zu0nSAZNSixUwVY6ruo0awNLzc11POvJT7reg3yxxcEnfifHkfop5h0myQomYUbrH0P2IG0BahaukPLsqdCZUHHhxPbBT1XdP8kF4xw54fOA7OghV+60bW6njUeuI+XYjkuf95hEQpaJFA2Lx61tThRmS5lFrV2Wc7XQ/Jb+feXv2MNC56fsfkLX5zAKdNAOBkZHofs01SLjiChYusyndKHF/nyITWl1cjC3PP4/sxYtdXvsenPxDBZ9n3uQ7GKTTe7ODqs6oLBerlvJJJ6PXUSNHovvtt6NlRwW8WAFOsp63C4F5YO9e7P3kE2QuXowjlZUno8tN3kbi0CEMjBI7ejC0HLvLU7Cq4Dt7nVDqgZUOmqiHxW/0bbyBtt4MfD444E2mi2XHhMq+P50M9P6gNIx+81FsH3s/pgWYt8wzkyMw7uorUXzBvYYHv4H95A2JrJJsXcvFmZSXHoqkU+fi4c4ZUcpODCj9JgDaW2JEneqE8i5ai9xdxKaXJtFT3VDxmhCrstIR1YyELBbO7mbmKbDU8zfcD2jg2n3odLV7/cN3q3Zjz4xzUfbyArwRpASEsEr3tdiJbk/ehIpZ83BzYDfbfJ5E1qFKDHuUSyNEUTwHpdyIkKQQ5K2CJ9qfBOi4KJuOcxG3tHcJiF7S4TJcL+h9WonYqQorR/LsuNquziMq337M+QZF1fnaefLzyRhPuwhtxGTK/eZjoXNyhDYCnLLeKx0TjZXeqABWqK6d2noD/1bcyhELemUXIrBsrM8Nx5Xx0Etzt9eXuvXoQW6X1jw2gQFQhaETRe3K/rVtl210o9/PI3V12Lnyd+xcuZJ95mzfbrvXTucTkQMGoPuUKYgZQYLPJnCjpAJzVwB2z4cfYvurr+Jo0z2jXwbwz9N5nhvbt/9VAErz1kwFoWRNdsITGSp1vuoqJM2YAd+gINaebcx11b+ozERRiK7c335DxoIFyFu5ksWjPxNTx+7d0POiixgzeqST4hyEwOgurhdKzAt3Wi9b4Iqg7YlSA9uAacFIThikWsSzGdZEsCITajdndg9v0tWbfmAlnm99Dto0U5TVxXRf20z84+MXseG82Zo4rHRgHN56oQ9e2vogisqzFVaFsylUmFv4k3EVf6DTmHkkKXqgi8fFBkk3VE7cyEOIPEXGSvf1fhLt/JXY0SZmU0VaBrdMgszZjkG1E9nLDvN5F+2ZWNFBveRWSTJs01fTdShOw7RwSQN3KG9gTHV/iAozK+rGGn6ioCoXeVUKmzaA+7cUGlqQPR9RAe1N5xKGPQEfyQG91d5bd2Q/ungHIbSZEKTBIiOJXEf5tEeUt32oWE/vB6aXJPnao9+kHsOZUXcuiSwAn2JwdDnT+xSt3GWdT1E4LQJMg/sgowRbA5zkh/TnHDI6knx90oRwYM3dLNExUdWAGE1KckhgMfiFlUsqXi+vT2A+xXUg10w3d3+cbVwj86kDRMpvBJBKDSSeb7shA+EbdMvpw1FKlLaMS/ugqH+MB+6VjO3xNjM3b8YOFXDuXLESx46dmSqGzZo3R5cxY9B98mS06aa8pGnspAPRuSE/Lyu4V9LWSGXu+Vbcv2EDUh57DAfT3EfCcnh9EstEbywfOcx/xmb7XwagfNHGqrqhXU/GKjJH9lOnovPf/w4K8cVE83b+NQVRvUGED6Du4EGkffstMhYtQukZ+pZK8x3SIxrBf42DX1ww9vvlobS20PUyyA8CEnmV1AP0eb7iLoZ8grb1jeK2LuwYzd9ASSdUbIg5pv9HJ4S+txqPBPZ12QdiUSmR3icl+j3nUIpmTV8dHYJLXziIX/OM8aNZZvkBLos9uasmeigSk2TlAsfBRuXW8iSGvC5+JnqHDnTshonPl5WxknZO6IMjgOkA2PIqbZlMSwDZeP+fYrsch/Jj5Jx9fclaLBTcFUUFRGN8hwnMaTt9n7rqGubKiL4TQO0XNhDjO05Ay7VpjlhQq+Wk/fh8TDley+1oqVvsYAsYsti9XBlE8FSCi5fp5YeDNCtdUDeBITjoJMaTvku40YbJVCPNqC9GVn4+RRBA39/f86rZ0l0Wudv1VQyKIbtBs/IKIEdsow7w+5EYyU1anMcGvI1uof3ZURPIVg/ozK41Y6nrwFqL0LXy2ouUvaP50rw87FihMJwEPA+cQR5YrPY9ETrdr76a/fmF6uFmGfh0ASD5eoisuisjLOUFQXmFor/KvDxsfeUVZC2S1Kw8vTiN+Zf+V6NiBpn3Na6aM6P0WQCqrBNRD+SuaebJWjbyN9b5b39D/DXXwD9cEdWwyEo2juz5eQ4ARDargqItLVyIfd98g+qSkpM1hKZth0RWbbzhf100Alu3xpHWR9HCV2EbubU8xS4uqVCdursIj/fpKMUqU9QFVQ+g21yzdTydI3Yp5uuHsW3RUsz+rMjl2CYNLsWoIj/clBZoync4qhUGP7kXW1m0GIsk63nKhkiyqxfOzhAYdaNr95cOl6NXaH/0bjNQNUjSGWCxJ/ZMqMBICgVc6ZJqqg6MwOQia6WEnejbGWA1z50rEbvVVJvat7SeV5jXhVnzWTSf9SXrWEQgPR1n7GZ0QHtE/dcDwYLsb5BflctOc9aTGFA50bnxHS/HIz8lIOIVz90x0X6cUr4UM664Gq+vMu8zub2VdYU4z0Y3lMDnkhm94b96H+7f2Vorur8tMPXVFizMZkFhhs4Ayh4nrFhPrr8sMO5UMTmb7x3WX3M6bwRWUsQiDjQNs20cmSudz9v/mAKyeNcSdypv4VPXUKudmyUxk5XPXjtfoLw+i5dFMkR6bODbglGQZGQli8gFJp5DUStm2M6fJw3BkP84cKSuFttXrGRgk4Bnzo4dLu9vZ8rJ0C5d0GvqVHQdNw7ePj4KMHTFWKrXv8aKiqJ5DxzJH0hLw/Y33kD299/jeNOyxc+dDG89p9P6ngWgxtWguIcERJUYlCcpxU2YgKQbb0QrCx1R9iDnIT+51bzaL64jJzKoBeTkftEipH//Peprak7SCE5MM819fJA4ZDCShgxB0pDBWOq3ECvzF2qNMUAqRVya2GkaJnamF0jdr6Tonoc2POlWyS6aqNIn/h4Kr5CWeOA113F5X7mvO4KDg3HenT8Y2Kmq6BD8a0ZzPOT3jv2EyABUZjpdPMwYO8VDl6oPfmI6r42fgV6hA7XISW5DZ2qid9Hq3IGOpySylx3b80HbAkxt33JdNWeA165e03EbgGkwTpIpTgBv7FL8OeerRivEZuaXZSvqEFYhGimzQ7BDrOi3e2/CgJcswtK6uGyIVf9odjLi4+MRPvNDl27DFtRkYum1SQj4YSueOmR0wURNUF1f39MfI0eORNnwB7S68mePwqMX7cabe6RwoVa+Pm18YLI9KSYJkNKp6+NnWfj7VJk8NYSmrrtorE5kp5QzyhGK6U5W7j1DB2r+cOk4Nzwi4FpYpURj+3DfXGwRXwhV90kUDpcSuU+ixPK4uv5kaQXvqqB2MLv741iavxDbytYzw6PXz/9B6LXSfSOza81oaiPVGFLXzKfIkFLOjNRUbCeGUwWeHJi52HJnxKkW/v7odPHFSJo4EVGDBtm7UXKgs2lgPtXRWwFYznweSE/H1tdeQ3bjw2fKc70TAIUR/+qMWIQm7ORZAGqeTJLjPnLS30S8vBB1wQVImjoVbfv1M1rNq320ApwimyUC0aPV1cgiK/oFC0CgtInf1JpwCzqsSlDq71yZhBsSH8H6FkvxdfobWgUTO0/HxE7TNSVBmenTIuF4eVkyocQ6La/Nd+uYfuqAcky+42Ycm/C89jAn8Jn6xCQ87PcOlliJ3nkvrdgkO9bTHZMjTR1ZxPcM649L1PjxughdefBxx/TudDUbquMpM46MEW2AWyZHIng+dnOgJNOGcnWTI7aTGM0UYj6r85goXWNARaaMIRV/o8cGK9dFFtuZQGjKzvvQzkMmlIDj9Lp1mOcz0KUYfu/RA0h9bSLCw8Nx8PKnMc7P7OHhqWM70Onfs/DT9Y9o+7v/e/sZ+2mZZLG7lTW4i0uXi+Cvi59l0H0Uls1QWhZBy4DUXoQvUIaq8VJRdR5jRreUpSgA01/xk0mAkIPOHmGKT9Wiqjz8mrcAH3GH9VZGS5SR1loC11d1mYG/dZmB8T8qnv3o+5VdZmB/dT4eWnc95l2gRkZiZ20ApNp9j0JmarbuyhVHVZTk5jKWc7vKch4oLnZ4Yz39szX390fchReiy+jRiLngAjT39dV1O0U9TxsGVBad89VgnxaMqSySL922DVtffx15S0k63qSJokA8BuDZJq31DKrsLAC1X6xkFYj+9WSvZ2i3bug2fTraDx/OmuYMqAlQWeiOsjySEVNVYSH2LVqEPfPn40DT+CU72VOitEcglHQ91dRyfBQO//U44mt74G/J/0RCJyXglQg0Ff+USgF5/uyYUHlw7nQ+q6KDGfgsHdCJgc//2/qQ/fxYONRnTsApiYYRHPyoxkW9os9BhGpM1M4/EhH+UYz5YU62vYBIFqLTKHJ3ykQagam9/08dmAqAtpGO6XWAqi+UU1G7nYifT74BAGsRkI4jvzofi7K/xqKcryVxu4ttzXX95Fjh7oxy1CqnJ8zGfdvPYSDUJ6/ctqHrKpYhtnkrU4hFdxfcIyGZOO//7sJ3f70L//ZTXBzJiV6wuBumpdd2wPCeLqz07fYkWcG78M4gW7qbgaMOGJlxkcqAyhGDrJlPXUfUvdsmCfCJQI+AZ3UePt73On7JNeppE0AND4hCjxBFZ5NA67+F65l+k5N5ApuUqNrLfuyJv5Gle9cZmpGRI8Cp1mApYlcXT58Xo05nXU2NBjgJeObsJBLtz5O8fX0Z6Ow6ejRihw1Dcz8/g96wtj8cAEi+ToZPByL3/Rs3MuBZsGrViZjYef99JM0h0v5EVH6m1HkWgLpfqTEqELUPQ+K+jgblIJF88o03Ik7VcXHpyN7KjZOFEVNFRgZyli1D9vLlKFi/HseOHm1Q307HQtHx8UxU323oUCQPGYzWYWFaN0WtRC6SpekZdv3bzNLUVbo9cBd8hvfEX+ZnWopCV797I0oGxGmx129Y/hfs5z4IrSq20y+zM5ZQRYbkkJ50PEd1uIwxOSYdV7UtGWg3PPKRig80AG+EfE4BrtH/pxFoWkjEbSMPNcQtk1z/wuyvtbjlnP1kjCcXqfP1smKfZatnntcuopWw9mSwNKfPM2iRW46Yez9lBkpWaUZcLma98Sw2Dr8N1zbv5NFl9uzhVPRoEYrRqq9aVy7Hxn3eAt/lfG1fP2c8RddDPDdnflW3RVN7Kp5iyMo9vzqX+fnUAJgoYpf0E43AQECI3FpcsBrnTZvBmnLEvdsmHfiSmL5IFc9zgEegk7OjVN+W0nXYWrYBW8vXMzBKpa/qOlMRoQuzxq36RWdGCuPG3SEpma3yWfVbzsfbytq2HWmbNiFt40akbUpF9hlseGq36UiPM27YMMSPHo244cOVuOwOjYhcAVJlno/juMNQmiQx3PL66yha5zqQhEcXp56ZdDKI9ST/nv/z6SwAdb4FKHYcieadhdBxXq/bnL6hoUiaMgXxf/sbfFq2NDq0t2D2bBlTtSUOZMlfWd7q1chetgyZy5aduQZMNjPYqXdvJA8dgm5DhrBPHz8/A7jhm3/MX1506W/v3gFVeGbBh3gudoQpzOHv79wAcrlESQR+xIIuyVtg3TOrsIeUkz/YZVGvzfiu7ToT13SdZQJsTtwqiRe+JbMpRhBSW3APOO11SsX54cOxYzBlP6J2oTvFeqymyKp+rudZUJmr6XwWMDF8PmNEGRClRPqf5AqLXPfIFs4yO+gKrKkde7TP07i0w0QGRKhfoV+vR+QrP5vY0I+8sjFiwzt46aHH8dz3jXOzNuvy5qjMLMB7m9oapifv5lEsPKxJ91OeRCsW1MXdilwtkR9aMb675naJi6BtAKlrEbsZ0PFuyEyp0aul6PbI2HGXwFE0ThH8c1kylcJBFQqzhkz90vGvYHZk4afzOFCan6+ATQY4lc+apvMt6fZ5czIzeLdogdjzz0f8mDHoNHw48wwjz1+DROh2gFMdHAOk/Lu6XnnLlyP11VdBIvcTkIiiJuDpOjrFCWj4dK7yLAD1bHXI7w6B0JMSSUnuGr0REghNuvZaBEYocclF0OPOryjPr5WRIjKV7tiBrOXLkbVsGYo2bz7z9UalCUweMgSd+/RGbPfuiO3RHe0TEtiTomV+BS6Y+pZt9BESXfZe+hI++fsdeK5CN/LYNXMEds8kNQlr0fdn++bi17yFBjaUWBYS/1k6yBb62zNsgCpy10XipMtGondK5OOTid9tYsGLe8P0XUNmxn7z5k0MqnpCB4bKAU3VwTFA1YGEppMqiPDl9uX9bwWADQynOC5VIkAPmjd3v8pE7tRNg4U7B5vcibqFAY3mQ5I6I6pIyKynRQhV3v9pCbNxU+Jsg1cA6rdPbjkiX/kJYV/rHhOItfyufS3SDxTjX1XWcTKYhbwaftHV7euVK8Mx9pbrsbzv9Vr+2ugQbF76ALP4n/H7NezTZVJ1HyND9AhgFNGI+t+XXHvhOPqEDWLBD7QBWgAw3oaO11QRuQBI7dwuGQGJgOQ48+mWWVVat2YmxZ5ZA0Lrcan9N/ChZibWxIyqzfF5qK2qxr5Nm7CPAc2N7JP0Of/Mifx1xp1/PhJGj0bnkSMZqSKDQZchL1Um01SmgTqgWb/+itRXXkH5HiW0aRMnikxAovb/WT1PV/N5FoA2bLeR1jkB0QkNK964UuTUvgMpZU+ahOihQ9HM21sFBCogtXFkLxoxGYCrBjB0QXVNRQVyVqxAJgHSFStQe4bFpXcyw74BAQoYVQHprDU16LHSOnbvnMMpuMAn0iCC//mnu1AVFWzwN6oAMyURQNtatg6f7ZuHrWXrQYYPV3WewXRECYSObH8ZeoT0w/7qAibqI7EgA6dqIhDaM2QAGBgNIJ1PRbTJQ23yfO5E7nZAUWYIPQGYlmyoAADpUS47YnLLoAr4VJlA947qZRG7uO7UHjGexHamqO56CqrymeFNPgUHkBMBUe5lgAcEoDxkCV9I9gIs5JSSh/LSMXLQTony028eI1w1ZpmWcDPzC9pPdWAvzwr9brU2DbH3fuZSN5R3lVwqpT44AvvWpuLV5e4d1wf+ZyZW3vEvvHxUMZTJvXkU8mZfxL4T+Fyc/Q3ekq3g1cYodvvGEkUMycNp9lGBpp3OJu9nY4GmLML3WOdT6Iglc2nYnwJjaclomoEpVa8BWhNjauPv0wvI3rFTA5wEPDO2bDHvwz/hEXpGxQ4dykBnl1Gj4NtK8aFMc2gAkg4cvxvKqC+wnsZ2J2f7GT/8gM1z56Ki6RzIyytHep7Eehb8CZe0SYZ0FoA2bhrHq0C0T+OqaXhp/zZt0HXiRPbXWnbj5MKRPbVoxZiyDSEBWBw7hsLUVMaOZixdiuI/mcK7OPvELD0edi7a17t+uK989waUDpBF78bLSReFg/kFJeD51KC3GbP5a+63+HTf6xgZPR7/IN0yNu/K3Xh/jaKjxmsjplMMu6kz2EbEJgJNSxG7OlCxX8pz2DUTyrsmW9U7Kcfn1upGY9Dp1IC1GVLa3aRc3bze3P0Kvsshn50uGD5R75ODSmJBKQyqGG2KgCUBT4oIRJ/c36PsF5JHERIj6KgTQJbwBELHtr8M/dueo3kH4I6vifEJ+3oDotwYKRFD+uJfw3DPPffg1x7XuGVCRQM6Yj9Tl96vKyeq94eCmjwszjICUTl++6ZSxY1Un7D+GN1hgs77iUZE/AXEBSNpNM4xOp6XIyNpIM9QnyroVreJM+MlCWCq/TQCU08YTf3VzRTqUqi0rKgI+zZuxN6Nm7BPZTerDh5s+M3+DCtJREns4MFIGjOGgU4/NQKgCUDKIFQdJ8vnUAdUA7Nu/ICSzUPaokVInTsXB7Ndu9trxHT/qLKeZ/U83UziWQDaiF0mFL1VBaIqHdI0lXpaS+Q556DL5Zejy/jxzKG9ywhLsk9RNxGZRAf5VcXFyFi2jDGjWb//jrrDqhW3px0+jfMP84lSGE/fSOYCx7t5c2xt44WcxLbImdAfcd27I7RdOwMjaWYQOa60AXheCjAldlM0gLAyLlJeDJQ7NfdramQ2PfHj6R5wqu8hmjGF7MbJCZspL687wCkzsq7AK++fJsHnQPr4ccxYMxn5lbm6eFnU6yQ2k8c1J7BJvylZid/pOHe4TkZJchQu/jumle6eyYHeZJR/NOYN/VANFmC+CNqo+qG+NtbyJIJfcXkcjn+2yuQyjADnsroCS2BK7Geuyn7yVhWdVM7webGwoxtL12FT6XpE+kdpcdtFsCYCQ7Eezd+SYETEkapdeZc6oobQlcZ5MulwSoDU3J4LgGmj80njcQUwlXlQ6j18oALZu3YxEToHnEWZWafxHe7EdM0/OBidhw1jbGfXESPg01oJfKCxnJL1ueG4jZEQGQ+5FMlbAVhJB7S6rIx5gdn52Wc4nOdG7aThU7NLBZ5n9TwdzuFZAOpwohxkowC95ExWMQk9hcmnVSt0vvRSJEyahLCkJI8c2XOcQxvDCYA9fvQo8jduZKL6jOXLUbyLrsH/jRQaGYm4Ht0R170HOtFnj+6IjCNWVHmky/42RYCqKzvowNEE6iTAaadrqgE1T/NLy+RKBO+SUdU6wAGyCCXN8yBmF7tgAqBWInhpXmW+lMTKxN7xfcxF8HQ8pWS9Bkpt/V9SQTGUoxzdRjYgs4oRbgVCyX0YjxXe1huRfePwSJ+nNdG81RUTe+/naLV2H6yAqJ2F+/UHV2D8x8/g15ufxiv1vbRqOfspM4Y6gJQBnnhGB6gGt0keM546Yy/2w0pErrduZDxlQGsNNJXSmojcLZAVROYmR/G8LmWnlRUWInfvXuTu2aN+7kXe3j0ozf/flLKS5XrHAQMQN3QoOp1/PsITE9kbsggsDSJ2dWGtAClfM2Xd9JCX2lpKjKhlvQLAPVZfj+ylS7Hrq6+Qs3z5ibRpoIgvpOf5zP/Gk6/pRnkWgDbdXPKaKJA46Yde2vRVe15jWHIyA6Jdxo2DL72NqsyoJsYVdRZdxKRngFRtXhcBGyPZ0PHDRUXIXLGCMaSZq1b9KdlRV6sQGBSETj16MIaUAGl0ly7sr2VwkGVoUCOjqUMzdwCWAyzl0wjdxHUSAVqDAaaEJ536DTUBTa0ePeSsTrHq+0ueX8cieKt+Cv4/Cyhq1vHjTCxPgHRjyXrdFZEYF/z/2zuzIC2u644fDQOzb8y+idkYZgBjhGBAMoNkWYBju+IUsSuK5bfYlTw4b3mwH5wXp+KX5MlOuSqpVCVOnEqkSixXSUaWjAQGSUaIVTAwG8ww+77AwKwiPrfv7e92f73c/pae/vo7XdXV33L7Lv/b8/HjnHvORXe8xbaKrF9oETVviWq1R7gMof/3EOB/H2jDwly2pwoAjuUw+PzZ8/8u/WXxqBppR6dtw7NQ+9N3bUHUrBWuES0583dw6dIlaPn+r/Q1ywigV99D97sEZ/wfegYMkk5WQTdR9+n1iCeMWxjlKHdH8JNrtAFc1+CiCAHbp2GSLZ9SedF/iWA56rL5GB8YgCEBmj29MNzbA8M9vfBgzj6Hq/df59S8o6K1FZo6OxlwInxa5uh0AkiTpdPNJa89ptFR6+JzdpWea0w1iNDZg1tTz8wkW2TcCQXhMz3/BxKnugSgcQrocPufchD9XPKaUK+Z5Vg7eRLavvlNqOno0KyiionsrcBTBWCfbGzAyCefMMvo3XPnYDKNrKPmmSmuqIDa5maoaWlmV3YinDY3M/e+HFyk/1E6utyj/0OgA59+n5HI5OAlS4umiwU1Cij5B5b9FS5xh6ApN9CUd9bU16pKPnczeLvVh9ApXPOYegkDksRhFQ1ucONjQStrJ36OUIqHDCUGxjgAAB7rSURBVK1W7nlTBzUA/bnjH7HAOwxUavz+f1taQ80V/KRiEu691Ah//PNeHUDN7nc3l7qOhyYwVQ8+0mrQsUF2kfPnzN3y6WWNaASEDfVKfGxs7wlgIMoQWjJ7eiNXDporj/mcqv/EhrZkbkkJtLzwAjQdPQrNnZ2QX1FhHbVu5UIXYKhg0RQgqVtAXeqTy689egR9p08z8By/rO2AleTjNxw8P0pyO6GungA0+dP7NxxE85PflFoLhfX1zCraduoU5FVUsJuYhdPJAsr/ITJYQk1pnMxQaq4PraN3z55lMIrW0ZUQrh1VmwFjqZqmJqhlYKoBqfa6Gcpq0ZUsXPQWazyjgFGr1y1BvZhv85pSs4tf9NL8I2EHyKr36+3LDYitQo2LOg1gbtbW7cfLaBe2mJmIQUzTTd86FAABFYOYMIUTO5z2CDcHI4mmMIWRgzX1a/Wn4If7/97xkZHti1iw9ifvQvkvL7mCqOyiR+vnlfd+wJ4MbeepSLoguzWaolPWLu6IsprlNGKCcgNbec1nTDshWaU9srSURiyfy0uPGGCiRVMGTnwvbV0Uy59uKO/J5G71ls5OBpyVu3FTQFPEukX0uaGMAnAaXOgx1ofBsbdffx363noLEEJ9OM7+IXHFPwLAmz60Ffom3H7DQy+ATwPETNB/+QdbyV/hvyE+tanUTOPx47D31Veh7vnnjTlFFdeAGqDTBUjN0fX3L16Eflw7ev48jIdwZw+lCXAolJOfbwDSOm4xrWtphjy2uF/7l9/WsmnjOlfO3ykDrgeLZhSw6v2Ql2wYXbdRUCrpYvcjpS8p0EFWSoQv5QE1Lxmwc/Zfmb7IAnB06FSZQKetOO32FedpjX51/D0TTol/wo2AJ8BYkGPhx3eh9qe/gazhOVcQnTp1CPp+HL2bcAQUTS5qGxe6PZDK30SCdsRSXVWLqTEYyQjI7pZSgI31DZgcHmbnSH+/BpzcsjmRvGhnlSckJcpUtbdDC1o4jx5l1s4o4OSj8JruSOxApLKmUxVgH8/NwZ033oCu116DueSlUDLP23kOnja7i6TENAeukwSg/k/JX3AQ1TYbDsiBVlEE0fZTpyC7WAvm1+FSIa+oKB8FpDZrR83W0kezszDw0UfMMnrvww9hjv7RcHwySquqdKspAilaTBFQ65qb4amMDFvLqQH0LFz8IiraCgjtwdIq+MicBTQyHFeg1PslLHZGkjaGeEXL5Gr55LdYlROu+LGlERhdHjYmdJQsfeOPRi13EsIAqK/hjkC5NfCja9qaS8yn+bf7fwx/8tsvsfdY5pcvn5ENh66/AmZLKN5QePEuFH7cD4WX+hiMimPxMG6W8ASGvncClmuK9XyqTpZKca+9BVMGVetgIgEQ8mCcLajRBkjZKqbVo7W7MDsDU8MjOmRODo/AFALnyDD7fHo0spzCVUwqAOhWbz12DFrw7OyEAu5WN+tvC5xcQ6s0SY4u9Fjzdm5swOD589D1+utw78wZwAAjn44POXg67FvrU09C2AwB6OZN6le4VTQQwUqyDO3f+AbsfeUVqPq8FkUrg2iyg5hEW4tjY8w6ilB698IFWJqd3byZSrGWSyrKobSqGkqr8ayCMva6CsrE++pqKC7DHWWNFlR3wBRCyPcJNIq2K0YBngl47Vz2citW0tv+aFlZbA1rGKO3CtVc0nKNkfGY20Y4xaT2/9LzT4avni09BAdKO+AATzaPX+I+6z+6+gP47q7vwXd2/TUrj59dnb4EP3zmx5E06OYlB5b91UBNd51biGIFqBF8M3K09rm0KFNfbOvumvfkknfZy130Y2NtHSa49VKzYkZAU4PMEXhMy3Xi+hXKLiiAxo4OaOjogNYXXgC0eOrBZ3ZpjEyfs/myyLMZ5Uq3uc9Qzg1geR2LIyNw87XX4NZrrwGm//PxuMjB83Uf20y7pghAN3/K93OLKLroA3WUtbfDvm9/G9q+/nXAdUFmF7oBTE2WTvzOMY2Tx2j8iTt3YODDD6H/wgUYuHgRVv1Z7xOo+UhkZ3A+y6qqGKSWVfOrBKr4GQJrTm6eUqJ68R8VA77FCZx2ABtZu2p0ueuEZkisbw+UZj1VLacq84A7COGWlSIllLjHvPDADHTmus15Og0kKq1ZNe8UJLdn1V+7dlXzctrVH+Xaf/KEWS8nhzSQtALNmTEKIFZ5pryUKayshMZDh6D5+efh6QMHoBqB0wI0RfYDp4TvtuAYZ95OrFevW7KMri0vQ98770AXpk/6yPcYH9xxAdd4Ui5PLw9cjGUJQGMULgm34ebuuEYUT8xwHpgD9+pF1/y+b30LtqOLVwpWinK52yTAZ+WcXPkWAMvKW9THouuvXYP+Dz5g59Dly7Cxvh4YvcLUkfyiIt2KKltQ8TU7qzRQzdiSYZkOygr/4nXBm/Or2unt9cfNFnhFA5ILnn3k9X3Ec23aCNL+ibGzbEaDqjXiGoKEpAHGkw8ULZYLc7OwODsHi7OzsDhnvC7MzuqucgRODAKiI7kKVLW2MgtnU0cHA8/iOty211v6Irm8pSveIn2SgFrPAMvlEPdhQGr/e+9Bz+nTLKf0xupqcgWLrv0qB89f+N1wOrfn9Tc6nbXyc+zf5SCKOUUDddQ/9xzse/VV2HnypAaiJkCMAlLFNaAan0bXJ/6ddwLY9ZUVZhW9+8EHMHDpEox3d8Pq0lKgdAt7ZxBU8cTgqPyiQsgvLII8fsX3eYX4PX6O3xfpV618EWRlZ0dJZAuqZiDUwcoiyMkiql4GWHX7aGJnMAKW5h6YbKSSZSgSjGQi2ei3emfdAHZxfj4CkLOzsIBQKeByzvSeweYsLC3ynKaJlYRq86BA48GD0IQJ4A8dgqbDhyFb7Dhkly/TBHxmq6YqQOrA6VKfY9ARB1kGnWfOwJ0334S777/vYfQJLXqDg6dzPrSENkmVyT/hpEZwFfgaB9GvBq2LuaWl8LlXXoF9r7wChdXVrHuOaZwUE9krWVS5ZdTJorowOgoTPT3snOzt1V+vEJgG7VFi/dmWlWUAVgTYCNAKeDVdi4ogNz8fMrduhczMTHbFnKrye+P6TuPQE+ly9yqqGxia6xPlNzY2YH19HTbW1rTr+rp0XYNHDx4yq6QASbRGooWSXSWLpfZ+luXCpCPYCmTl5THYxLP58GHYsX8/S/7OYJBvOakSZR61VjNOF7oBRk1bX1pZUPGzx/Pz0Pvuu9B9+jTbxtnHYCLzJN8CgH8AgH8L9uyHu3dkAU2N+X2Wg+h3gthdtIbu+upXoemLX4StOTlaTlG3NaCiDB+QXj4WF76ow7Q0wGqN6sLYGINRtJJO9vXBOH9NYBrEJyv+PjEgNcMpB9YtErhmbs2ELZlbAa+Z7LoVtuivtc8i77VyojymAEIQ1GBwTbuuyXDIYXEtAot6WekzDSjXAF3cUXC5ptUrLFXxK0M1BFWBgrIy2Pncc9B08CC0HDkCtXv2aLApgoAUEr4b4NDmPsdodS6O4w5ENv3Q6+V9Xl5YgNtvvQU977wDA+cxm9GmHre5xfNfN7UX1DhTgAA0tR4ENDWKdaJaBvkAHfgP+o6jR2HniROw8+WXIXf7dv0hi2UNqJNLnj28fE2peJDdgqLs1pTiffNjYwxKJ3p7GZSOdXezK4FpgB4w6gopEEIFKpuaoOXwYWjp6GAWzrIdOyLAKYGggEoZLm1d5yoA6SVa3aIfTtHvD6enofvtt+HO6dNw/+OPAdftb/LRw8Hznze5H9S8pAABaOo+DgJEtVxJATzqOzpg5/Hj0HryJBTV1kblFbUERwcLqGNUfSItqpIlFcEUoXT45k0Yu3MHRm7fZicdpAApQAp4VaC2vR3q2tqgurUV6vbsgaZnn2U5OWNyodsBJF9Lb4gydwFZz+1b1Lc0PQ1db72lQ6dXbZJUvp+D58+SVD9VG4cCBKBxiBeQWzGPKMLoHwWkP5bdqGhvh10nTjAYrWxrY2USHsTEW7bb495zWiiboKjP1tZgvK8PRhFGu7pgGM/bt2FxcjLIU0B9IwVIAZ8UKKuvhzqEzfZ2qG1rY2dlczOgl0h3pXuxQNptVZnoNaCiTwpbaaKU86OjcOftt+H2r38NQ1euBGlr0/8FgP8EgDd8mnJqJgYFCEBjEC2gt2DE/J/zM1DbfZr1Kq6vh9YTJ6Dty1+G+mdxeStfM+oCkE4udB1opbqcXPKiPKZ5UkkPpRLd/3hxEYY+/RSGbt2C0Tt3GJQO3sAgSzpIAVIgjArkFRfDjr17Ndhsa4Oa1lao37MHtuXkuK7ZdANRkSheKXiIi+u4ZjNBeUBHr1+HvnPnoPf991k6vAAdNzl0IniOBKhf1BUbBQhAw/lofJ2D6J8FfXjofkLL6K6TJ6HpC1+ALdu26UFMKsBpAMMAAixGeU7evatbSRFOh7q6YJa2Dgz6o0n9IwV0BbZlZzPArG9vh/rdu/XXGDCEh2XeTBE4JODQZichw/2KlkfhXk/WGlB5PEszM9B77hyDTjwxkj1Ax5oEne8FqF/UFQUFCEAVRErhIhgFJKyiXwj6OLbl5sLOl16C5mPHoPWllyCvtJR1WUTVx2SpjCWqXloDGtW+TX2snIegqOWHD2G0uxuGcV0pnvz1gr/bzQX9kaD+kQK+K1C3a5cGmnjdvZu9rtixw9WiyUDSLg+nxRaWcvkogBXQGmN9AmqdwFguYwbZwU8+gZ7334e+8+dhNJheHNyj/T84fD70/SGhBhOiAAFoQmRMiUr2STCqhVkG/MD9ihFGm48ehebOTmMQk6LrXAZIz2tAuT52a0odgdgiQb/KkoBH8/Nw/9YtDUg5lN7v6oJHi4sBny3qHimQOgrkl5RAKW5FW1sLO3bvhqfRqtnaytzpsbi8lXcOUsyXGQWQSV4DujAxAX2/+x3cOXOGbXe8/CCQmw3MSNB5OXWeNuqpnQIEoOn5bHyFw+i3ACAjFSTIzMqCBkxVcuwYtHR2QuWuXREgtQBF3WqqkCBfhlT2Oo4dngzAK/fLynKqkFBf1Dc/Pg5DuK6UQ+nQ7dsw1N0NK49om8NUeH6pj/4okJ2bC6U1NbC9qspwlvD3JZWVgK+3ZmXBE8Vocad0Q1Z7masCrDlfpoBOdpWAU7U+cZ95lyNzffh+fW2N7RrXffYs9Jw9CxPd3f5MUGytnOaWzv+K7Xa6K6gKEIAGdWb86VehZBV9wZ8mE9MKuud3HjsGbcePw86jRyGnqMhgIRXgZoBLm73lrSyTygCraIlVCWKSwdfQvgVgi3FNDw8zMBXnaH8/zI2Pw/QIrcFPzJNGtQRFgeqGBgaVZdXVUYCJn5dWV0NWbi4LKpRdysoA6XHNpmsQkV19sSaStwsislqDyidNXhIwOzQE3efOMejsu3ABVoP9n9e70trO3qA8g9SPxCpAAJpYPVO5tt0SjDan1ECeegpq9+5lQLqzsxMaDh1iWzLGure8YxqnBK0B1RPzu9QnA7SKC19E9T/57DNYnJ5mMDqL59hY5Doxwd7PjI2x7RjpIAU2SwH8O91eUcGgEgGSucXFKYFmQUmJ5hpXCNJJhsVQz6kZjws9zrydqiAtLLury8vQ//vfM+C8c/YsTN9Fpgv88T8cPN8MfE+pg3ErQAAat4ShrOCEBKNZqTZC3A60+cgRaH3xRdj14otQ3tjovjUoB8EoS2UCg5j83NmJgavC1qRYbmpoCKZHR2F+cpJBKTs5uOLneC4H21qSao9o6PvLrJTl5VBSXg7F5eXsNUIkQmZJWRmzYCJoFmMUeSwWS5OFTzXYxhFgeT9sXdgOeTuV14DKW2omOA8oLtO5f/06DN24AYNXrkDvhQup8pxhLidMnYRBRZRMOVVmLQH9JABNgIghriJHWiv6pVQdZ0F5OTQdOQJNHR3Q2NEB1W1tWsS6hzWYyi50qzykXLh4gplUwViAp6oLX9USi2tNH8zNweLMDLsu8CtaUPE1u87Oalf+/vHSUqo+MtRvkwJ5BQU6UKLFEsESQRKv7D1/XVJRAfnFxdrdVq5mD4nTmcFTToxuU59lvkwJUEU9hqudJdMi2Mer5VHVAuvqwrcCYt6/B9PTDDbv37gBQ9evw+DVq/BwBmN0UuaY4EnifwEAm75BfMqoFrKOEoCGbEKTOJxWySq6K4ntJL3q7Px8BqK473LjoUPQdOgQ//dS+3MQ8ObF5e0GfDJAqkTPu9Un91OlPkN5MUaLdFOuAGsR3a/XbVHfzMQEg1YGpRxcBajOz8zA3NQUs66iu3B1ZQVW+JW9X16GRwSxSft7KMfAHITH0lIoraxkgFnK4RJfC7CsrKuLRIZL6YQMWz3aRWl73FlHz2+pApAu+TcNAKtgeZTLG4KLbNZYugKkxzWlrH2LJQYrS0tw7/JlGLp5k11xW+DZ4eGkPRdJrFhA5y8B4DdJbIeqThEFCEBTZKIC1k1cL4pbf2I0/UsB61tM3REwuvO556Dx4EHIysszRNmrWgpjSYyvmt80TEBsAHIFIF5eWmKAKkAVrwxWZWDl36+IcrwMRvyura7C+vo6i/5lr/G6tsau8vfYxoYoJ5WR7xF1LT00ph/Myc2FLVu2QMaWLeyaya/iPX6Gax7ZVSrHPsvI0O/D8pmZmYb3GRkZ0Z9hPRkZrE7RBl7l9vB10fbtDCwZVHLILBRrKs2Q5DVfpUV5ZYuhgEwZ8FxA1jbxugmMdZh0qM8O+MTnog4DmCrWFwW/irqurayw3dPuXbnCgHPw2jW2kUUKHwSdKTx5ye46AWiyFQ5//ZjsXsAoXktSfchPZWRADeYgRStpRwe0HD4MRZWV1kDK4UlYAYUFEdeaqa7BlMHSFmCtLI8eo/qdLJWi3zFtTcon3CnPaqLH5RVgYxqXi4XYMOfyc2BzX1IthgnIE2mAJo8uaieLoR485OJCj4I2p52DTGmKnNaAGr5zCmJycHk7ga9hXgVU27nyJV3XV1fZrmgD167B4PXrMHD9Ooz19AAGEKb4QdCZ4hPoV/cJQP1SOn3awbWiAkjbwzLsiqYmaDp4kMFow/79UIPrSAV4WQBYVBqnOPOAKq9BlYKpnPqnw6hGnpHdpswgZRWcpQKcHqL7EwnG8rg2feMBKZ+snNcxYRa1ONdYKgFxjGs2rcbLxm2X31IGN4t0Qyx4yCV9kUFXh/pEP/zOA4obTAx++qkOmwieIToIOkM0mX4NhQDUL6XTs509HEYRSEPhqhfTiC76xgMHoPGZZ7TzwAEoKi9nX1u5ylMOID1YdpUAUoJ1gz4OWQYcAVLeolV24Qc0a4EMRzqI+QVaAsY87Fmumu4oIdHnVjoorNn0ZHlUqC9qjlz2brdbA4q7lt2/eZPtaDZ48yZzpY/29LClHiE7CDpDNqF+D4cA1G/F07c93NgdQVRYR3mobHgEKa2r02EUobRh3z7Ylp1tcMXLFjpmefRgKUzWGlBVS+GmWlQDAMSqa3UNQM7n181F7ejilXbs8QSydsBpkfbINejGw57kqmtAbYHPxtIZxDyguOEDQiaeCJwInlP374fnRy16JASdYZ5dn8dGAOqz4NScrsDLEpCGxlUvzy8GgNS1t0PTgQPa+cwzULNzJ2BAicFSKqyD3BVugFSbrURVg6LkupIKsDZLDMRa2IRE9dvopGqBtQRoj1H9rC3TPFkBp9X82lrs7CyhHqK8bV3ewvqpkMDdAIRJcnlHgXasaY/iGZcLmFvlAcXAtJGeHhjgsDmArvRbt2Bpfj4dftIROjFy/Q2KXk+H6fZvjASg/mlNLdkrgK56jKhH6+gXwywUuu6bOZCy6/79UMwDnJwAKcqFr7AjkyeLpUJ9KmBsKOO0ttQHF7qthVlam6matcAKPJ2WEpjnK9l7e7vmyzQBmwE2TWszxXfs6mENqFL+Sw/1KQFxDGtK5XFZAfGjhw+ZRXPg1i0QoDl0+3YYXehOP7UEnWH+hyggYyMADchEUDd0BdBVL2AUA5oqwq5NWV0ds5RWNTVBVWMjVDY0QEVDA1Q3NrKhO1kudUtoElzUm2kxZBZThyh0s4VRL+/zGlAZuN0szFFBP14snxJAymAWs+vcpj4dPhUspkpBTAHPAzoxOAhDPT1w79NP4R7uINTVBeP37oX9J8dufBcB4Lf8PJuuItC4/VOAANQ/raml2BR4BgBeAIAX+TV0a0ftZMF0UGW1tVDJobSqoYHBqYDUnLy8KECNJd2QahS8J4uqCxBH1eUCnLYufJ9c6K6g72LRtQJF1bWSVi5htzWlqkFElpZQr1tOxhFEpGyJjSOIaGlxEYZ7e2Gkvx9GenthtK8Phvv6YLS/HzbCFxjk5Vd2kMPmGX6d8nIzlSUF4lWAADReBel+vxU4bALSXL87EJT2MOoeoVQAKVpM8T1eC0tLo/KQ6tY6p/yW3KXptmYzqa5rheAszwAby7goD6iWNsklUbyyZTeJeUA3NjZgfHCQgSbC5QhCJkJnXx/MTxFX8d+sVcnCidB5Iyi/ZdSP9FSAADQ95z1Mo+40AWlmmAYX61iy8/KgtqUFKp9+mllNEUrZie79+nrdcupq2aM8oJEcqQr5UnXIFxZdEQVvE2yjGjykbCn0sMZSyYXuoT65j8nKA/pgbo4B5hC3aA50dcHYwADc7+6O9U8l7PddNUHnRtgHTONLHQUIQFNnrqin7gogfKK7XpzH3G9JvxJbtm6Fyvp6zVoqwWkNWlMbGiA7N9c1Mb0MWkqWVS6zwbIqBQOJOqIAzs6V70MQE1uDmsDgrLgshVw/2SLpVh8DQrv0STb16dZOr2tALeozQLNCfaI85sscHRiAIQ6a99Gq2dvL3i/OzKTfH6y3EY8BgHCp43rOEW+3U2lSwD8FCED905pa8l8BdM/LQHrE/y6kXovbKyuZtbQGXfo7drCrOIvRtS9g0sJFnTSLahKCrKIg2gWIKQ+oNvFu4Gu1tnV5eRnmJidhdmoKZicnYW5qCuanp/XX7P3UFMxNT8PC9LTu+k+9v55N6TGCpoDOTzalB9QoKRCDAgSgMYhGt6SsAhjAJAPpgZQdySZ1HAOf6lpaoLSqCopKS6G4rAwKiothe0UFlJSV6Z8hqOYXFekWRLc1pQYYtHN1S+DreQ1oEgFW77uLxTRseUAX5uZ0oESwRIicnpjQwJKDpoBMTG1ER8IUuGUKHnqcsJqpIlLARwUIQH0Um5oKnAKY4kkG0r2B62GKd6i0spJBKsKqDqj8NX5ewiEWvyurrLR1ebtaVk2AqZdXSJBvaQm1AVbb4CuXaPyg5wGdmZyEBwsLsDA/Dw/wXFjQ3s/OAoImfo+AOcNBc2oMPb10+KTATQBAy+aHHDzTNk+UT3pTMz4pQADqk9DUTEooUPuHHT8+z899/BrKXZqCOhvZOTnMcppXUAD5hYWQV1gIBXjF90VFkM+v+Bl+L07xHq+5eXlRuxXFArAqa0BleN2sPKC4S8/iwgI7ERYX5+e19/PzOlCK7xfxe4RLDplYZmV5OaiPQzr26y6HTQROcT5IRyFozOFXgAA0/HNMI4xPAVxHilAqgFS8zo+vWro7mQoUFhcbADU3NxeysrNhW3Y2ZGdns9cIu+wq3ps+Y99nZbFyWMZw5Z/j9wiqj5eWYHVlhZ1ra2vadXWVnfh6Bb9bXdWu0mt8j2Xwiusk19fX9fLic1Ee78fXy48fM+skA875eVh6QHySzGcpiXWjGRkh87IEm7gDER2kQFooQACaFtNMg0yCAm0WUKrlN6KDFCAFSAGjAgsWls0BEokUSGcFCEDTefZp7IlWANeUml34aDmlgxQgBdJHgTUL2OxKn+HTSEkBNQUIQNV0olKkQKwKbLVw4SOkps2WorEKR/eRAimiwDWTG51SIaXIxFE3N1cBAtDN1Z9aT18FmrkL/3MAsFs6t6SvJDRyUiDQCqDLvFc6ce0mno8C3WvqHCkQUAUIQAM6MdSttFVAwChG38tgSluMpu0jQQP3UYFhDph9EmiK1ys+9oOaIgVCrwABaOinmAYYEgVkIJVfo4ufDlKAFFBXYBwArAATrZtL6tVQSVKAFIhHAQLQeNSje0mBzVcAo/GtrKbbNr9r1ANSYNMUwE3jEShl0BTv5zetV9QwKUAK6AoQgNLDQAqEU4FdJhc+QipaTrPCOVwaVRoqgJbM+wCAydvNsDmdhnrQkEmBlFKAADSlpos6SwrErQCCKYIo5izFnZ9qpBPfF8bdAlVACsSvwGcAMMgB0+5Ke6DHrzPVQApsmgIEoJsmPTVMCgRSgQITmMqQKr+mtaeBnL6U6dRDE1yiJdMMmikzGOooKUAKeFeAANS7ZnQHKUAKAFRyy6kdoOLn5SRU2iow5WK9xO/pIAVIgTRWgAA0jSefhk4KJFkBDIRCF7+A1CqegL/EdMWk/OKzoiT3iar3rgBuNo9bSWLwDl6tXuN3shUTLZx0kAKkAClgqwABKD0cpAApECQFMiQYlcHUDK3ivbkMRf8bZ3PVBRzdwBK/3wjSA0J9IQVIgXAoQAAajnmkUZACpICmQJ7JupoDALheFU+EU6ur03fiHi/3417gbuc6L4OAKF673aPyPeaxlC2VtEsP/WWQAqRAIBX4f6NKG1/GRC9rAAAAAElFTkSuQmCC"/>
          <p:cNvSpPr>
            <a:spLocks noChangeAspect="1" noChangeArrowheads="1"/>
          </p:cNvSpPr>
          <p:nvPr/>
        </p:nvSpPr>
        <p:spPr bwMode="auto">
          <a:xfrm>
            <a:off x="155575" y="-1317625"/>
            <a:ext cx="6400800" cy="2752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data:image/png;base64,iVBORw0KGgoAAAANSUhEUgAAAPoAAAD6CAYAAACI7Fo9AAAAAXNSR0IArs4c6QAAIABJREFUeF7tfVmQHMeZ3p9V3dNzH7hB8Jgml1wBJKWZFQEyGBxxEJJDG7EhcuAHCxK8oUaEXxzeNYk3b/gBwIMgiqAX4D7YjtgIYzYcksCHNUZrSwRt2WguFQAPrTE0IIoiLWK4onmTM4PBHH1UpflXdw2qe+rKqqwjqzMjECDRef6ZX/1//lcSkEVSQFIg8xQgmV+hXKCkgKQASKDLQ5BKCpSenxoFqo0BIWNAYAgoHWtMlEy2T1iv61C9XvO5DnL87KHzx3xWzkw1CfTMbKXYCyn9bGoMFH0KgD5qgJvCsN8V6VUdqjck0N3oJYHu9zTJetwp0AA3fQKAIpceDTqAtqpBbbXus7nk6D4JJatJCoSjQOn5b5UAyNEw4LbOgAXoFGDmuUMvHAi3AvFaS44u3p4JO2PeADcJUV+pQ31N80cXAuWz331hv7/K2aklgZ6dvUztSkrPT00C6Gd4cfD2hVaXaqDXdJ/rl6K7T0LJapIC/ihQOjc1DD36UaDwpL8WwWpVF6uga9RnYwl0n4SS1SQFvClgKNpU/QxQaJrFvNsErbH2eYWhqQQ6A7FkVUkBZwqUfv6tKVAIgty3iSwoPdls6DiKBHpQWst2kgLrFGgq3PA+HktBJRwq4/wWQuHIT/75C6f91s9KPamMy8pOpmAdcYMcl1xbroNW8alxxwY62X/2T8+XU0CuWKcggR4rubM7WBIgR2pW5itA/erhJNCzewDlyqKnQFPxdiGOO7l1NVSjUFmsMi3w7KEXOpK5deSimU6GrOxKgaYJ7VrcIMdJMTnKAAAFWHju0AsjnbilEuiduOsc11x6/lsX7CLKOA7h2FVloQpUZ5DbO9QrDgkogR7HiczoGKWf/8mTQNRTSSyP3awGQAmcfu67LxxJYr5JjymBnvQOCDq+ES9O9MtRiuxr8xVYaTrDDOzogXxffp1azNp2AFCAHP7xofPTgpI81LQl0EORr3MbRy2yV5aqsPzx2jqB+7Z1Q2Ggy/h/1LKjtp25KKR49jvn55jbZaCBBHoGNjHuJTSDVC5ENW47yNWCAkO39AEojePKEpZqmePc2UMvFKOac9r7lUBP+w6lcH6l5x+7FlUkGiaQWHp/ZX3VRAEYuq0flJyyzs2rC4y280Zv02cPvXA4heSMZUoS6LGQOTuDROkYgx5u199fBmqJOB26tQ/UgrpOwIDcHAihB37y3f8+k52dYFuJBDobvTq+dlTc3A7k1nu5eTcPyM2hu1oZmT5cXujUDZRA79SdD7BuIyqNkHMBmro2sQN591AX9G7pbmkXRNNufCA6NH2UlXgS6LxPbYb7i0LTbgfywkAe+rb1tFAyiN3c7KCTzWomDSTQMwxMnksz7OagoxKOW7EDebuG3RyMLYvMzSmi22tPtVLsZLEdqSGBzu3YZruj0vnHTvFMCdVuQkPqOYE8qAKuuSMdrW2XHD1hXP71v3lkctPWzU8QAsOEkGcPHJlJtUaYpxLODuRoRhu8pVXDjlsURmTH9gro4z8+9D9mE97uxIeXHD2BLfjbfzd1TNe1o6rasA1rmg7vvT0HFU2f1TU6RwFeV0Ap/8X01VQkSOCphGMBOXrABdWyG4Tt4CCW9mMtgR4j0M+dmhqmlKJH2YaEidWPP2iAnlKo1nSo1DWoVHVYq+ozdV3/aQ26Zo5NzyZiHio9//gZAFoKSyo7kGOf7Wa0sPfy9Xl2aDYZu32SQA97ehna/5e/fPyyHcixCxPodt3dqNRhdU2D5Up9mura8b+YfjNWf20eYrud4s0N5EFNaev0k9y85ShJoDMANUzVc6empiiljjZoN6Cb4yK3X16rw+JyrVyv1w/HAfjm44f4gQpcnEBuZ0bDQVgTPtpOTHJzCfTAJzZEQ7yXE0LxvTHb4gfo1obXV2swv1w9vVrPH49SpC89/xg+Mew4by+SsIIc6yM3D1UkN99APsnRQ50o/415cPT20ZDDX79Rn/t8uXLg306/EYlmOZSTjE5h8fc3QKu3ZoFxNKPxADkSSXJzCXT/0ORb89ypqcmmIm5Dx3qtCvX5zwIPuFrVYGmlevhf/8cr3JMqlJ5/jCFXU+sSFt+7AVql9U00NUeMaDQz5HT9WsIL5B0epeZ0iCRHDwwvtoZRAh1ngtx9fqk6/Wf//nVuoZhh4s6XP16FylKt9Z7oYCvnIq43kz9KLzj7cymBzobXwLXdgL7w6QIsfvq50beiEOjKqaCqAD1dKuSbtna/A99YrU//i2f/NxewB72fO5nR2tNBGR+oVQ0wBp1H6dRXWPzQTgLdD5U41HED+ntzH8CN6zdsR8mpCvR152CwN+cb9LzAXjr/+DmgdIpl+ejJhvdya0w5tu/dUoDuocJ6V+gMg+mamV5ZcZuIVMC5bpMEOsspDlH33KmpUUqpERSytHhjYXF+aXhwuH9ucHhg7v++8Q7U6yZXI+hMY/s4IXL44f4ug9N7ldWqfvzwX/4KNeaBSxD7+dL7y1BbbX0iaYMZTadgvGnu+6lj9yXIwBXvLZZA96YRtxoIdgBYeOP1t0bdtOTHSmPDXVCZBFAeBTA4KrZbLwM9edg02AUqcd8+TaGHD514LZCCzniYoVufZ1l8bbkGSx+utjRp17Ajx68t1dieUfKYRKdnj/GzRxLofqiUcJ0Tpd0I9iesDyWgSL99pBsKzVxqtlOksKCodP8/O/Eas+mNWRFnY0prz/fG+rKKH7J3cq52P/Qx60igs1Ar4bo/KN03SUHHBxPWfeW3DBVgsOdmvnObKc4VuqvjB46x+cmzPs5gzcFuzsFUvuEbabUb/ER1s38KMPvcoRfGE94WIYaXQBdim1on+f3SnmPE4q3mCXYKMwd/+OoBlqUyxZ/rFObfXWpRwGEqqJ7N3aCv8dOqt81/rrtaGe/0hBJ+91QC3S+lUlbv+6U9YwQAI+EMxZ0X2AmBA9/+wau+Y95ZPOLWFiuw8unNBxXwXj6wrRdqK3W2t9F80hiVbyro+2WcuU+CyQwz/gmVxpo/KH1plIKCgTKGKO8KdgoLhZ5q0a8Iz6JxX3x3ad3NlRACPcONF1UiK9LFlZm0kqMzkyxdDRoa+qoR447ONjs39Tgq6CjA8e889aovk5tf19d2TXtXbw5yljzsvKklEz0Go6gEejC6papVk7NjKOlwV14xwO5keqOgFL/z1Muu8ewsiSCXPlxZjzZDP3bzfbQoCCRBHpyqEujBaZeqls07uxE3PtTXBZubDxJunCSZPvjUK64usn5Ma4Y9fKUOy580HkJEkb17MA+k+T4ab+JIkIejqAR6OPqlqvWJ0u4nAYjxXvmuLb0uIrw7V3d6dgndVtFlVVvTDCVbvaJBdaXh0ZfvUSHfnYuEHhLk4ckqgR6ehqnq4URp9wV0rEE3WRTh7Ys7V28PZtGrOtSrGuDf1rJ2vWq4sSoKtPix8ySIBDkfakqg86Fjanqx3tcdtfAeGvjSzx47ptW0o1pNB4p/bCLSkaOvLlaNdaMvu+rmoReAOmhCUwg93MkPIwYgm2MTCXSe1ExJX6ZDDbrJ3r6114GpkyMHf/DKabsfv/2jb54jAK5Ra6bYHoUCTtrJ+R8kCXT+NE1FjydKe4w3zF1s63MHn3q1aDfZgz/+5gWgMOm2EIw5xxRRvLk5urX2VCv7pccb32Mkgc6Xnqnp7fulPSUCcMbtrq4odNwu4MUL6CjKry5UIAJuPt1drRyRIOd/jCTQ+dM0NT2aXN1RA0/p6YM/fO1I+4S//aNvXiY2j0yY9bSqBpXlOlduLrPDRHtsJNCjpW+ivZtcHePXt1qyu1gmZSu+H/zRN10TQqI3nK6j2M7F1XVOAf2A9FuP9qhIoEdL30R7b7rHXlMUMnzb1l5bbzk78d0L6KsLVejqVUH1kenGjQAUYKanWjksRfXoj4kEevQ0TnSEE6V7TwHQJ52Ucnb+725AR7s5ZncNE7giTWfxHwkJ9PhpHuuITbv6NUwwuX24e+PYFGYP/vDVluQNbkCvrWHoKQAGrwQqBMpAyOGz3zkf6/txgeaaoUYS6BnaTKelnCjtMR53vHNHv22VQnd1xBq+6gZ09Ibr6suDorIdHcnFkz1obLuV7Fzl6AEpYPrAbxvphv7CRk5sTUpROjM5vNZVsE0Kid5waD+3pm32OSVpNvNJqKiqSaBHRdkU9WuK705RbdZ7+sH//MeToBhvuG8oaFZDJxnfYjuK6Ro5fvZPz5dTRI6OnIoEeodsO4rvOVUZs3eJpeWDT722H0nhBvTqjRooBRVyecWLanMKkOM/PnQ+UKppr87l7+wUkEBnp5mQLUztO5rZ7J55OvjUq8ZZcAK66Q3XO3LztZV2QuA9nAB59uyh876y2AhJSEEnLYEu6MaxTruZKvqCk5nNtKc7AR3F9tqaBt2DG51kTIB3V9dOS5s4687EU18CPR46p2KUE6U91Omebirk3ICOXN2aD04CPBXb6msSEui+yJSNSpiUoqcrN2mXkMJUyLnd0S1UmCMUni3UKtOSg4txNiTQQ+zTr/c+PKarSsuDiDnIze1+uZxKZxAzTt3Wnt585MEV6ATKCiV/I5VsIQ5NQk0l0F0Ij0AGUMd0QkYJpY8aVYl7nHZbd3NAYQ4UmKOUvAuKXq6v5WbHZ8sLSey3eU+3j2ZraN7bgW7kiatqUK/o0zP/8n9xeXc9ibV3+pgS6JYTcOWhRyZBVyYNULMBmvEckVmgtExA+5t7X7vI/AAi42Dr1ZtBLvNOCjnUvJtAV7oUI0fcyrzxAsucUoPxmSN8P1CXxyaHc9319Xfk/KxL0fSFOGnmZ04i1Ol4oL+xb2JKJ/A4UCN1ku275BFvJHL9GVVVn41D5McY9ZH+wuhI/8aHGRHo6Bm3rObP9W3tmTRfYFEIjM/8qzLzB2n9atP4eA6tPw7J7SNqfDBROppVFHhXI3Q2SYkp4nMSqvuOBPpvHpocret6iQD9Xvvb46GoGbIxhm2CQp+9/+VfRuZJ5q6QU/Y/d0f3XPdQ4RrJEVj+eA2AwvG/+/Oyp10cpSGVkjEd4CtAyRgAZeLUIUnX3nzuC4msTHR4UVHVchwfUM7z595dRwEdAa5R7egX9+YSd0ry7XBOIfAsIeoM70OKCrlCXjl66+aNSSMpKPt/sqt7cmBX71F8Brm2qs3+3Z+VNzxLjCJ3oUub1Ck8CoRMJgxqP5SPVWryM6G463QE0D94aHK0qihHNaobAM8TexdOnVLQoJFcxfhvVEQBNf47qYJcXqHw02pNneGhxDOzzthq3gk58uNdPU8M3NI7uvT+CigU9s/8edmQLj5++J+MVUCbul6vP06T5dbhtoJCmar0eJRSU7gJRtM600Cfn5wcXqvnniSUHg1LPs0APoU6UKjpjQ9C3B8AHqA3Ne93bO/bkHHmg2515pd39E2BTpGbn/7r59QXQYfHv8jM2qK/wM9enVKoUd2gRZ3qzc9jWCrH1x5pmVPUI7wlpvhWwDZSZoH+wSPfQAXQmSjv4MkeeDJLAX6q0PoMixba1Lyj0wxmiLWWK4N5ePu2PiCfVOGp/6pCT+N9Bl+l1gR+VdeNj4AgZUEhcHzPKy/Z5rcXZA2+pplJoH/wyDeO8eDivijYVsng+uahp7Fx/YUvrAazlJAX/djq0RXWLjb9//Xl4OKtvfBPX9Lh678NfjRQ0qlQHVZ1PXapJ8iefZHDvlyrqQd4XI0CjR9Do+C7GcPkWIdAUb1SU88BMDm1sA7DVH9V1wyRvxof6I359arqXK+izhng1/U5UJQ5qNfndr5cnkPN+0h/92S7ie3t2/rh2gqFEzOeYahAR/oA+goAvQUA1bl+bXHFEPGdSn15DaCuA/5N6xoTbTlXXiBU288iHXEeP9LuMgP0JsgxYUKSZh3XzUJOhyKuyfGjEnFR2TiUc87p9vNbP4PKVgLtQL+yqxe++ooCD19zPxZ0xzDQO7ZwP5hapQb1xWWofrQIWqUK+lqN+xheHRIKh+997aXMxdFnAuioEdaJjiBPwuHF6+y4/m7ebRH0+Cesgg83dCSXB4U4b+3LW6/D73dWN+R61+o5+PolpxdYW5dBtw4C3THU4OgRlcrHC7D81vsR9e7SLYXT97320oaHLeKfCL8RhQd6k5Nj8sNRfmRJriergs8EfjvnJ+C8bV2EQE5RAP9WHcB+efMNeHPHyoZnlYcWczD+f/wBfQOFBhvtSF0HumK4zTqXwR5D9Ne3DADJtSoE2xst/eb3UPtsKf4NITB93ysvZca3X2igo+PGll71Qp6kV1wPekJXNA0qqMwK2gEA5AiBflXdAPg3hpfh9V3LfIEeYJ6fUQ0Gdt8GuSGHF18B4Prld4z7eyIlQ2AXGuhXH5w4sznXhY8JZqogwG9o4RRTyM0LigIFQjaI8R/2VOEXxXmw846bfGkgNlou1GvGdaXvnlugsM3+1lVfXIHrVxKM+s0I2IXFyBsPTjyZI8qpQTXgQwKxHWf2gRDkCPYgBQHegwBXnDXhCHRUyNl5x8UJ9MV6fV0jPzh+J+T6bB6YAIC19z+HlXc+DEIOPm0yAHYhgW74rOva5T5VHe5R3O94fHY63l6W6nXDHMdaelXVALlXSQvQV3QN8IqCRenOw/ADdztOfenKu1BbXPZaWnS/C66gExLoV/ZNnCMAU6hddlI4Rbfj0feMhx+dTfwWhPZgLsdEi/909weJc3Qr0HGtblw9MQ28ZRNENr0JB3QMhyQ6MR4Y2JLn8myvXzzFVo/ljh4E5LiQNAAd17mk1dfpOnj/qKNiLvG7enOWVKH7RQyIEQ7oV/dOXMDsL15OIbGhMoKBUGj/vObPWcSvuN4+TTug5+oKPHKpL4IV2XeJPgSL9ZvrHNp7N6iFjQkxsHUaOHpzFQuqoo6LFgwjFNAxYwklKtrMjVBTN+8vv6cV7bn0ru1APrkO5N1P/TaLvN6ypsGaD/EdRfa8i3OM00QR6O2540LZ0QNQxAr0/FAfDNx/h2MviZrZNsyKzN736t9viNMPQILYmggFdDSnmUkjUAnXp4ZQxBXyQO/cBrTp6GFQfKUCylsfAlT8cdModwk95ObrN8Vap7EGVBW6fCjg7Dh6ewRbEKCjPgGliiDFCnQ3sf3G2+9D9aNE8mk6LosCOX7/q3/vmXknCF2iaCMW0PdN4CufhsEVD1dvQI274at96yb7YAxNB/K7j4DMJ6jhbe60H6UcOsUgV2fdyJnbP4HCznxLqCor0E1dwjCjItA8yHhF+axWhfzmAcNxpr1gkAuCPBHPOB9oE+m+zno+fCw/mipGEkcAjEwzShCgE1UB/a7tjcgrj0I+XEhclEcgXK/XPeO7USGHgDcLabq/Ip/Ff7fze0c7OtmlBgY6ghw/RGgbCHp9wPl+Wqtu0LZjcAtycLSfJxzR5nVM5u579aWiV6U0/C4M0K1ieyCgD/aAfs9O15DKDRuSAlEeQ1wR7P6NbRuPFZogDR94/Lsp5gcFOn58VtvMf2GBvumRPYBadXR1Re6dqL2cEZWiiPDiAH3fxDVr4AqTMq6QB33MWdHjurcpEOUR7As+7ut+zyiC/sU7FkC9NdfC0Xd8lIcvvbXROw31BY3QWmqrIAwqupsc3e+8U1pvoVZVi2lPWiEE0JuecAj09cIEdACgu3e1Kt4YTw2K8sp7nwPVwvBWxkEt1a2icvBebrb85egidLUBfedcHm651upS7OWhh9eGkby9SczPPFF0F74I4CIrBNDRr12ncMp6IHDim1kcZlB0370r3JlaqYD6u4+9wzDDjeLYmocYb3ZuB/Rt1/Kw/RqbBj2oHR/ngeuZt9jRIyJb5N3iWeztVUeKZb4v2fCcuBBAN11e2xe+ySPBQnv9sFzd6A9F+Xc/NezuSRQUo5c0zVNB5zW3dqCrdYCdb+dh5AP/QMe7P/oyBD1E7Q4zXnNO6+/digKqQo4XL3o/dJHUGoLuUazzvdp2PzcHH1BzrlFa7ZMkvQXQ7t9oxgmyGDS/Kb/7KDFRHn3hzYCQIPNHoA9u7QIy0DgC/e8psO2TPPTN+zsSQV1vrXPNAtANbt7wI5grXiqnVgPvb1eDnCRObezu52bXqEFmDVNF+zndtYnP7DQdlHc+Afg8gQwozUcmEPB+POjaF/zbrSsw3F+Aj4sN56C+NwHufN8+TLS9LSrz+kNwcrO/LAAdvRLXHZYIjBcvsr9Rx+cwuveSeqD/eu9EiRLA/Oy2Be/prIug998OtDd8QIzS3w/5P/oj0C//BrRf/gPAWjKKJQQM5lNnBfz8Tg3e210DFNs3XVZgx5I7TRDg3aoayOXWbvPao9fiOPC8xzDEdtOHgUBqxXdWjPCmk2d/V/dOnAICTzpVZBXfVVAhl+uF1bGtbDb1tgmYIIdmtlW6uAT6f3sR9H9MIJlhc254f0ew+01BpeUAfvvwGvTOq7DtTRV6axtj2fFfMIkFHmi3hJOeG2lTQXSgW8R2c3Xl4qXy/iC0iLqNCEA3otWcCIGHD5VyfooCCuQJiqcEaG8e1nY7uMF6dNYOcmt1+tYcaL+4BAj8pAo6tSCHN/4ESGCB80Zwo1jqlqkm7PqsGWbC9pVEe3RAaqdP8VI5lZhK5aSsm3Z134RnqhV/XB29w7qBwE2uFQTsudtuA/Vu50woOHeyVgXtV1dAe+1KYuK8ScPGqykU6h6gN7PG4uHNKwrzdSgI0D6v10Kntw4yLq82LWK72WlK7+mpBro1LNVtc5CrY7YZt8XkSDeg2N5eEOyVu0eAFtzNSqS7G3J79oAy7D91PAK+/ouLoF95i9fZCt2PmU7a7AiBncQhMANaQi8owQ5Q225DuwPFS+WZBKdlO3QSe+ybBl6KOGtHbmGrKuQhR1wUTaoClXtGQB/YWMcAeLEIys6dvufdXjFNHD7wIjg3FF3jbie2GyRKqUIu1UC/su9rxwj4f/IYTW3tsdmNe7m/Rwnqu/qhtquR7lgZGQF1x45QALfDBr3yFuhvzTWUdglp6TljNlB3oivibMX2BiVOFy+VU/fKS6qBbqaN8nuScDHtzxF1kZ6We7lXX5iIgn7jqwD3BAyC8RrA+vs/fgD6R58CLN4A+tFnxi9WrX3jpkwg3DMOLBOKr66Z0z2+EfmO5CC24yCp1LynG+gOHnFuW4Yi1XBTC4/iOortQQq951aArz8AdMg7dj1I/7ZtrvwOyM8uNiXAhtKwTqugQfIZb7itEQOMmgknePYZZ1+OYntjEhLorJvhR+Nu1yd+bfuVvG+R3W1eBuAf+BLQ27ezTp+5vvIffmpw95sFNearTWgwd5faBu3ZX1M7UYeJuYjtEuism2lN68zaFuvv6BoC1WJKC9JHS5uhfqB7/xDg7tsi4fLkyjtAfnapZUgNMLuMx4OFoRcWfwfXtbph4xe1uIjtEuism8qicW/vu08twLDq/HAf61za69Ptw0AQ8Ldv58bpN3JzgBpdAd0QdLNT0K6P9nNRi4fYjsuaLV4qpy5DbGrv6Kwad/PgoFV4Z9fQF1aO+JZGb98GdPsIkG2bAIb6mMFPfvUmkF/8Qxs3x1DUhF4RjRCFGda2r1Mtjd5x8aGB8fA4xaB7dTOo9sCA6i8Ky6uvsL/jB8AoQ/1A3JR6v/rtBlNbja6BDuFeVA07f97tGw9TVIWVUWx8221JJIHOcHJYTWtm19vzQ5Aj3g8NMkwl9qoUKFTpSuzjRj2g6Nzch9hukFACneEkXbXkcPfbrFfpgpFcjOYwvxNjrJclkxrqGDCuBtNG4TtrImscPLTtUnRnPOdG9SCmtU25fuhRgtnNg8wxqjYVg5uLBwmURHQKhgIRlW5WvTqa1DCTrKjFr9guOTrDDvsNZrF2icq3W7r8B5wwTCfWqiKZ1Na5NVCDYzsVBD3LM9CxEtznYC2ZZDzaSNHdJ1GD2NCRkyNHF73U6GpqXV5Njq15ANu6B+aDD+Ly8sZqehgSb0ig+0ShXXpnr6ZoN0f7ucgFhd2q4QmXnoLcGIEdVOwWXWTHncAwaAS63yKB7pNSQWzo2/KDkCf+UxX7nEqs1dKihAsLbpNoWQA5rgUjIlmeppZA9wkbrzxxdt3s6hrx2Xt6qyWthMN7dp3yiZXDvliTVaZ1ZzxcXjdMWwLd506y2tC7lBxszTXiyEUtSSrhEJRVys/3PEsg92s7t547CXSfKGQFehYUcUl4wvEGOG5vVsR186j6tZ1LoPsEt7Wa08ssTl2lye01wHLRpSR2T7ga5WvXRq06iup4v89KYbGdS6AH2HVWZxnRNe5xK+F4g9zMJ58diDcOLYvtXAI9BqBvyQ9AgbQ+9xtg2MSaxBmOitIDLyWZmT8+qOktMYL7HJhVCWd2K+/oPgh8eWxyON+lzfuoul5FZKBrEG84Ko97uZkyuqZnLVr+5qljtZ1bzmsqH1tMXZhqEK84kYEet9iO2nU3d1W3D2wnADyMEq7ZVuaM88OlOwvomBMu3nDUVZ0txh3BjXdwFM+zKqK3n8ugSjgJdD8Ib9bpJKDHbTsPcj83X2pl2ELhqwZVwkmgM2x9JwE9btt5kPt5FiLPGI6fUTWoEk4CnYHSQZJCinhHT8J2HuR+jqL7isYm7jNsd+qqhlDCNdZCYLp4sXw4bQtLnzKO8RkmJKiIQI9bbEc6sd7PzcOKQM+ajdwJiEE84Vr6km+v+fvGBYlcExHoccedoyEM3VODlKy5tTrRIKQSzuTox4sXy8eC0DnKNpKjR0ldh76TiDsPcj83p98pCjnWcFTb7ZUc3R+ignB0TAiJiSFFKXHbzpEuyJWDurdkKRrN7YyEVMI1uqawv/hyuZy2s5gJji5aUEucLq/mgQt6P8f2naB5DxKOagtmCXR/37ggHF0koCchtiNQKyHjzZczrnlnyQnnepIJjBcvlmf9nfb4amWCo4sUj56E2M4jWi3LQA9tUrPgNY0BLTi9TABdpAwzSYjtFV1rybEehI/KoedeAAAPxUlEQVRguuYsxZpbaRDapCaBzn6kgoju+AQTPsWU9pKE2N5ICBHe4SWrQOdiUrt58FIZ0JIZjo4LESE5ZBJiexizmvXDmVVbOheTmgQ6O48NwtFxFBEeV0xCbA/i9mq3a1m0pSM371FVnvfX08VL5SPspz76Fpm4oyOZ0u4dl4TYjnQJY1azHr8sAp2bSc0kVEqdZTIluqc9b1wSvu1h3F7beUwWgc7FQcZKqJTa0DMFdHyOCcGe1hK3bzvSgYdZzaRn1oDOnZs30JRKG3qmgJ5mE1sSIam4uWHcXrPO0bk5yAhgWksl0IPEozcWkt5nk5MQ23mZ1bLI0Xk6yFhwnsqkkDfVBymTdYNkmDGXgO+jI+DTVup0DTDba5yFl1kti0Dn6SBj2dPU2tBTydHDAD2tmvcKXY4T48ZYvMxqWQM6ZweZm/uaYo175oCeRs173HnbzZPHy6yWNaBHxM0xPPVw8eXydOxfdJ8Dpk7O/fXeh8coUS/7nH9LNYxJx9j0NJUkvOF4RKu10zALnnGRcfMGy0ytxj2VHB0nxfr2mnko80SFbfnBNOEckvCG42lWuykhiB/UwtndteWcpTVqLbXKuDBAx7Zp8nlPyhuOR7Ra+9dS9KCWCNxdrSSaLV4qj6eKw7RNJnWie1igI0dHzp6GkoxZjd8jilYaip4JNkpuntYUz9b9SyfQ905cAAKTQcCapvxxSZjVohDbcR9ETjwRMTdPvSIuvXf0EEBPkytsEma1KMR20XPGhXxiyZvfpFwRl16gPzhxBiiUvCm8sUZaXGGTuJ8HeVvND41FBzr34JVWoi0UL5VH/NAxyTqpFN2DxqSbhEyDQk6DGqBpLc4SldguckBLJMErlk0lvT3l0f/5/P449znIWKkE+hsPTjypUzgVZEHYJg0KubgfUMR1RyG2N/rVhX0yOVJu3l0A/f4/PH7XX/1V6l5macdOKoEexg0WF5gGhVzc9/OoxHakp6ga96i5Ob3/S0AG+/cXn3kmdQ82CAH0MN5xuMCk87wncT+PSmwX+TXVSLn57buA3n4L3HnyZCqZpRBAD2tLT1ohl8T9PCqxXdTnmCLl5n29QMfvxRdmZ+46efJA0CtmnO1S+zW6um/iGgCMBiFG0rHpcd/Po/BtN+le1XVAZZxoJTJunlMBRXbo6wVC6ZHiM8+cFoE26QV6CFs6Ej7JrLBx38+jEtuRjiK6vkbJzemdtwPcst3ANgEYL548mbrnl+w+PKkFelgTW1Kx6Uncz3mHpJoHRdT7eWTcfPMI0N1/YJJn7s6TJ4sicPPmRymdUw2aUspcTVIKubjv57wzyVhPg4j388i4OYrsD3wFINeIo6AA03edPHk4nejZOKv0cvSHHpkkOrkQlJBJucLG7d/OMwFkO61FtJ9Hxc0NTr75pgMcIeRA8emnZ4Kez7jbpRboomreK3Sl8b2PoURpOxdRbI+Mm2/fAvTuFil94c6TJ1Pv9mo9gikH+tcuA9CxIJhJ4uHFuNM6R6mEE1Fsj4SbdxeAjt27LrKLKLan+o5ucPQQwS3YPm6f97jzw0WlhBNR2x4VNzdMaUMDLbxGNLE99UAP6/Met4ktTkVclEo4EcX2SLj5LdvBMKe1FuHE9tQDPazPe9wmtjgdZaLyhMNDIZqTTCTcvOn91o5y0bTt5vxTfUcPq5CLO/1zXIq4KLk50ly0IJYouDm6uKL3W3sRUWxPPUc3gB7CQy5OW3qcijjejzNYD7NoSrhIcsE1A1ZslMBCOckIo3XHiYbxkIszuCUuRRzPp5DtrBkicfNIcsE5iOyGtp2Q03c9/fSRIFagpNukXnQPc0+PF+jxZJSR3PwmZKLg5k4iuyH+qmqx+NRTc0mDNsj4qQd62Ht6XCa2ODzioubmIgWwRMLNnUV2PIblO0+eTH3KKKePgBhAD3FPj+uF1RpdBR30IB9b322i5OaiJYDkzs1dRPamMutw8eTJ1L6t5nWIhAB6GHt6XCa2qENTJTe/eZSj4OZuIjsACKuEE8a8hhMNk1oqjvxxcYSmRsnNRdO0c38R1V1kRyXc8buefjr1CSDduLoQHL15Tw+UcSYOE1vUGndpN2/l5mg351Y8RHYAWCC1WrF4+vQCtzET6EgcoO+dOAUEnmSlUY+Sh025ftZmTPWjdn2N0gtOtJztvLm5h8guXNy50Mq4MOJ7HCa2KN9Aj5Kbo0/7qqbFFFTL9O20rawQAj2KEr4jswd7X/aW/kU2qVkXIgxHDyO+R21ii8rHHYG4pmv8DnZbT6IllkCQI9i5FJvw0/Z+RfVrt6MPJ6pxIb1nJ1cDiu9RR7FF5eMepQJONHMab25uF37afgCzws1xXUIBPaj2PWoTWxSmtShTOIsmsuNB5crNW5M82jKYLHFz4YAeVHyPUvMelWktyqQSoinguIahtiV5dFReCezuKrzojgsI4jzTq3QZ77FFUaIAuhTZW3eKZxiqNS+703nIGjcXkqP/5qHJUU3X0Kbuu0SpedegDnVa8T0Xr4pSZG+lEFduPjTQeGXFvSwQVR0XNXjFUULxWnUaf7+yb+IcAZhimVtUmneeNvSoteyiZY7h7erqZTPH85QFL7hMiO64iCChq1Fp3nkCPcoc7aK5ueI+cw1c8WEzz4oXXGaAHkQph95x6CXHu/CyoUeZullELTtXbu5XAQcgdISa29kWyrxmXQjrk01Rad55AD1K7zekmUhx5uYe83R1pfcUAbZt8frGCx1v7rU4YYHe5OrzADDstciGGJiDrbnW/Nx+2nnVCQv0qMNPRbuXI73xUHILXPGngBPqZVSvM5kp0d24q+/72jEC9KifhUf1ZnoYZ5kon1RCmoh4L8d583SO8amAEzYXnJ+zb348/dZNXb3LY5PD+S7D1OaLq0ehkAsK9KhBjma6NR3lBbEKV1fXjW+m2RFjjtRq46KHoXrtstCiOytXjyIJRRCgRw1yEZVv5kHlxs39KuAo3V985pmyF1BE/114oLNw9SieUmYFetQgF1X5hvPm6hzjkTUGxxM5fTPrh0d4oLNw9TxRYVt+kJVGjvVZ3V/jALlooacmcbma0zAE9YEve+1zR4jsVvp6EUSI36/um/CVaornPZ0F6FFr13GTRAtWsR4sns4xfsxpBGC8ePLkrBCHm8MkM8HRkQ5+7eo87+l+gR61nVxkDbupEe5RVT4x0z7MaVl1c3X7HmQG6LhIP++08Yxk8wP0KD3ezI0VLYlE+4Hk6hxj855523iZdoxxAnumgO7HB56nPd0N6MajizrWiNbAJaoZzXp3jNE5JhMZXYNI8pkCusHVH5w4AxRKbsTglXHGCehxiOq4PtFBjmvgZk5DLbrDU8eWj0pH3cutGMgc0Jvx6pfdnGh4mdnagY5cHBViCPSoSyOkVTfALmqJ0zmGZDhgxc/+Zw7ouGivLDQ5ogBq38MWK9DjuIub880CyLlz871fBigUbLc0ixljWM9uJoFuiPD7vnYZgI45EYRH2Cq+0FLRVwFTP8VVsgJyrs4x7q6uHal8az+PmQW6V8ZYHtr3OtXghr4cF8YNtZ7o4joSi6tzDN7Nnbn5LKnV9mfdj93PAcws0HHxXtFtYZ9UjhPoWQE57gtP5xhw5uaZzP3mB9R2dTINdC8RfljtBVTMBS14R1/UbgRt7rtdlkAeEzdfIAD7O8nzzeswZR7obiI8D6Xcgnbdi8ahfs8SyJEQPJ1jHLi5BLnNics80L208GFdYqMEetZAztWc5nA37zQfdr9cpCOAbojweycuAIHJdsKE5epRAT1rIOdtTgObZ5U63VbuBvqOAXozbh0daUbbCRKGqy9pN0ADvua1LIKcqzkNuXmbT7sEuTtv7xigIxmc7uthuDqa11D7zqtkEeS8FXDQGqG2QAg5XHz66Rlee5DFfjoK6A2wT5QogTPtmxlUA88T6FkEOXdzGnLz3X8AKLobDy5I7bqv71LHAb15Xz8FBJ60Ugij2nZ2DQH+zVLWaBXW9DWWJrZ1swpy3go4uJk9RoKc4dSxnWqGjtNe1S7KDV9yQddYlsID6FkFOXcFHHLzxmMMs807ecdkiGE5k3Z1OxboBme38YdnDWEN6x2XZZDnCTG84LgVzOz61S/PEqDSrZWRqB0N9IYmXr9gDX5hFeHDAD0L8eRO5427yA4ASld+Wh+/94j0XWdEeTO+gL1VhlrYgZ1VhA9iS88yyKMQ2b9QnhwvXiwfy9DRi3UpHc3RTUrbgZ1FC89qS886yLkGrQAsACaNuFSW5rMQnwYJdAvx2hV0mAMec8F7lRV9Baq07lXN+J0HyD/WNdimeM/L14Q4V+LsGDMLBA4XL5al0i3kPkmgtxHw6t6JddMb3tcR7OhQ41b8at5FffTQ7xnDezkGrXA6VDNQgMPFchk5uiwhKcBpT0LOImXNm041pzDvHHL0rfkBV/t6jdZhWV9xXUXWQc7Z++1I8VL5dMqOhdDTkUB32L6Gu2zuDGrkvcCOSSEXtSXHg5B1kHNUvs0BgQNSVOf/TZFAd6GpoaTLa0fRi84r9ZSTQq4TQM4lxpzANHTBESmq8wc59iiB7oOujYchlFO9Sn4MI93syqq+ChVaW/8JHWFqum6kf85y4QByqVWP4YBIoDMQGe/uPUrXqZF833B7sxqtwbK+avwzcnF81TTbEOfyzHEZKBwuvlyeY9gGWTUABSTQGYmG4vxo/yAGxDxhfSQC88fN15egQqnQjyr4JUdIMxpy8eNS4eaX2uHrSaAHpOH85NQwaNoUUPLEil4dW9YrUNX92dIDDpmaZiFBLm3jCeykBDoHohsaelC/BwSm7DLYcBgiNV2EArl0Y01sHyXQOZMe336jVJvSAb4C1MhRtyF1FechY+suhGvrAlA4UHy5XI5tsnKgFgpIoMdwIFBrj8OolIxplGxQ5K1PQdENIBBKvuf1ImwM024ZIoR2fRYKsF+azeLesdbxJNCTpb/j6F6vzMQ1bTwgBUUBlQQ6KhLkcW2UxziBdi8lc8/8NIwnoKl2NCnujocDOTn6sDMX6QDDTLIoGwTYwSinI/u2owACvq7rJQL0e3Hd+QMGqKA9fAYoPCtt4+k6yxLo6doPz9mghp8o6qSuw+N2D1J4duCjAkMKKDSVzYIOLwJAWYLbB3ETqiKBnhDheQ2LwAdQx3RCRgmljwJBZZ/zu/Bu4zrcx9G5BePBF74IOHkdKCC452TgCa8djKcfCfR46JzIKKa2HwdXNDKKHwO3ifTifRygYQJTYEGCOZFti2RQCfRIyCo7lRRIFwUk0NO1H3I2kgKRUEACPRKyyk4lBdJFAQn0dO2HnI2kQCQUkECPhKyyU0mBdFFAAj1d+yFnIykQCQUk0CMhq+xUUiBdFJBAT9d+yNlICkRCgf8Pxm26RVFEtfEAAAAASUVORK5CYII="/>
          <p:cNvSpPr>
            <a:spLocks noChangeAspect="1" noChangeArrowheads="1"/>
          </p:cNvSpPr>
          <p:nvPr/>
        </p:nvSpPr>
        <p:spPr bwMode="auto">
          <a:xfrm>
            <a:off x="155575" y="-1036638"/>
            <a:ext cx="2162175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data:image/png;base64,iVBORw0KGgoAAAANSUhEUgAAAfQAAADuCAYAAADP7PXDAAAAAXNSR0IArs4c6QAAIABJREFUeF7svQeYpedZJXj+/P831a1c1V3VVZ2TWq2WWlmyLEs2Bi0OiwPYwJBhYYdlZmF2x57ZZQg783hgFx7CMDCAMdgG2yAb25IVrdjd6m51zjlUVVcON/9557z/bc0+++w+j6otGdv9XSh3uvHc3z7f+77nPUfDd/nt5MmT3Y1GY9RPmre1mtHGIPDvicN4UxAEdhAl+QQw0zgOUmhTruu0dMO4mnNzc6ZpHNB17C96XWfuuGPLNU3Twu9yKNTbVwgoBBQCCoGbGAHtu+2zp2nqnr54emR2YmprvdXaGYTJOxu+P+r7rR6/6VtBECGKQoRhjChJoGkakGjQDMAwTOiGAdu24Nhm7JhWzXO9Cc91DxXzuZdTU9uzfnT09IoVKxrfbbio96sQUAgoBBQCNzcC3xWEvrBwsXzy5KV7akF4Z7NSuaveDHfUWkFvo9G0640mwihGFEWIwwhxHEPXDSRIoaX8cjUk/E9Ng2EYiFJA1zU4pgnbtOBYFizHQt51E8e154vF4t5iR+l5T7eeW7Vq8PTw8HDz5r5E1KdXCCgEFAIKge8GBL6jCf3QoV0r5+am3je31Pxwpdq6u1Jr5JaWKqjXW/DjRIhc13Uh8TROoQOIQRbXoCVkbg06dKQ6q3NDiD5NUyF30zDk+2EBz9/qmiYEXyyW4Hlu6jnWTLmzvHegv/8fPFP/xh133DGpadkRQd0UAgoBhYBCQCHwnYbAdySh79v38prJuekPLS7UPrawuHjL/ELFqNUCBEGAIMoo249iaasnSSokTTInh2c3TQiat1TXgDSFZVlC5GmawNR1mKYphM97maYmf6drOgxdh2Fk/+55Hro7u6LOjuLJQrH0pa5S5+fuvff284rYv9MuY/V+FAIKAYWAQuA7itAPnz08dOnc6R9ZWmj85Ozc/MbZuSW90WghDGKEUQQ/CKQyj1idx4mQOX8vJMzqPMr+zdBIyBbI8okBqeA9x0KcJNJuNzUDlmEKcUu1bvLPhlTqmqbLfVjRW6YpxJ7L5VAsFtO+7q5znZ3lv1nZ3/uft23bNqUuH4WAQkAhoBBQCHynIPAdQejH0+P2wp6J/27s2sQnpq7N7ZiZmdcrtQZarfiNqpwzcv6EMRAlQJxm5ThJXSMBg1W2gTRJhYRJ0n4UQeM8PY4oghNijzlRTzSpzk1Ng2UZsC1byN3g3+kGDJOVuw7TIumbsK3s+VzXRV93b9LbVd7VWS7/zvr1q59WM/bvlEtZvQ+FgEJAIXBzI/BPTugXLx4cPXzyxC9NTy383Pi1mVJtsQq/FaDRCtH0IwRRiCiMEbMyTxKEJHDNQKppUk2zvU4y5u9YmbPi5o9l6uy0I4pTJAkrdEd68s0wkOdhFc7HmhpgOabM4tmld00bjmPJVcGZO//eMLMWvG0acCwbhUIBA719tZ6+3i/1dff+5p133nrh5r6M1KdXCCgEFAIKgX9qBP5JCf21A8/eOz4+9fuXL43vnLg2ozUaPvwmydxHEIbwfZIv2+qsqzXEKWCJiM0RUndcG4ZuwtJ1mZHzh0RNEib5soancC5lG97QEUQRgjhCq9WS5+ScPZWZvIaUwjg5H2jIOa48T9aWz0hdN3V5HcdhNZ8Re09PDwYH+/aXC8V//cgj73xe0zQK6tVNIaAQUAgoBBQC33YE/kkIPU1T46ln/+Gj03PzvzV25drqqZk5NJoB/FaIWq2JmGQehlKVs7XOalw3TFiGBdsw4TgOOoodsk/O6tm2bRTyeZmbk2yhp3AtG1qqI0ziTNmOFEGcHRJI6GGctfNr1QaqzWztPApDqeot25CK3OEc3bLb1TsPCpA2PH9k5c200NXVg8G+7unenp7fHB0d+rP169f73/ZvUb2gQkAhoBBQCNz0CHzbCf3ixYvu0Qv7f3ZqbPrfXbo01rm0UEG92UKj0US97oPGMBSvxVGctdCpSLfYBvfgeQ5MmWnb8HI5EcJ5OVda4KblZEI2y4JLoueqmm4i5bhc1Owa/CiElqbwg4zYKbJr+E3U6nVp81cbDfiBjyTJCu3rVTrJW1TxrOXbIjqSuuywmzb6urrR19vTGBzs/8OhoYHf2rRpU/Wmv7IUAAoBhYBCQCHwbUXg20roV6/u8g6duPyJ8bGpXz1/4YpbrzZQrzVQrdbQ8EO0WpFUyLKGxra5ZQtB25YDy7Zh2SRrF55jo1jMi1jNdR3YdtYaJ3lz/Yyqd7bbLdMS9Tpb6xTO8bnZemfVTzFdo9mSA0TTD1BvNDC3VEGNRjVxJsDjoUJU8Sa7A6Y8N+fsckBo762zDc/3UC51oL9/IBweHvxsuTzwr++6a+vkt/WbVC+mEFAIKAQUAjc1At82Qt+/f39ucu7EJ6bHr/3qpYtjztz8EmYXGqjV6mi2QlGuh2ECzTCkCjd0qs9p0eoIqTuug3wuD9cyYdkUqenQ0gh6mgjhU/TG+zr8d1bqtHjlQYBiOBJwAnmOiGSuawgCX8RxQuy+jyhKUG20MF+pCsFXaw00/RYCPxQSF1GcHA7albsGrCzq2DDSDc/x0PAj1GMXdrE37R9c8cXe3pX/kyL1m/q/W+rDKwQUAgqBbysC3xZCv3r1qnfqxBOfNBYrv2oHFSeOA1TqFfz9y6dxYSpicxtRqovwTSpqro6x+rYc5DwPlqlBpxw9iaGnIYwkRXeugJJjoa+QQ29HGaVSSUjd4/oZCdhuK9U9T9TsNJTRDRupYSIGEKRAo9lAIwEqYYhWFGGpsoSmH6JSJ5mHWGqQ2OuZnSy/lrZtLN1o1nZ5+Oj9fSg5KSyvJOtyfmTgakXDErpQKPX95cDwwC9v3bq19m39RtWLKQQUAgoBhcBNicDbTuhpmuoHXvu7X47mZ/69W5tzk2ARzfoi/LCKb55r4un9CzANB3FqQDe4gmZKOztTk9Mthg5xLeQNYMgtYGW5gMGCh8GeLuRzHkyD7XQdlueJ8t1Iaeuqw86XpO2esLxuu8aZ+SIsO1tfS9IEQWUJer6EyDSF0KcrS7i2uIiZ+XnUmk0s1Vto+CnqAR3pWM0n4jpHgr9rbTd+5MEV0NMgW5kzLBiWg1izUA1dLMYdYeiUf70VP/Sphx/WeGpRN4WAQkAhoBBQCLxtCLzthH7ixNM/UL92+a/CmfEetOahBwsIghquLQV4fP8SLk+x+jYQsCVuU3xmIY5aCJt16EmAHtvBSEcRg16Kkc4yysUcLCF7E5phQ+MOOpXopiXtcFPT4Ra7Zc6d7arzVJD5upteHobjQbec7O8olTNNaCKCY5wLLWUTTM7P4czYZVydm8dspYlWrAlR050ubRN7f97Chx8YxKpeFy4d50Q45yDmipvuIdbzqBtdFc3u+h/W3rrjc2/bN6ieWCGgEFAIKAQUAsJob+Pt5MmXN1y9dPpzZ0+euOPqhbOoLS2iq5BHNfBx9moFs1Vb4kyFWNlmN4BabQFRo4Fex8b67g5sGuxGd86VFTKkARD5cHMFGLYrs3YSue0VRBBnaBoKvUNSgadxAOiMS2XFjzdIX7PN7LVMWyr3Gt3nYEjFnlnNpLKOloQtTFy5jINnz+JipY5KKwGsQhbwoqXyWp6dYmUP2/4GPIfrc5a8j7yTR1dHN7q7+1HoGTnuFAc+MLxu3bm3EWr11AoBhYBCQCFwkyPwthH62bN7SidPH/+T08dO/cjFC1cwOTuP6dklRGGCIErFYlWInFW0SYOXANWleXhhjJFyEev7CujxdOhpDAORkGzBy8O1c6J4N6iAd7P5OG1Zg1YNie+jY3g9cuVeUbTr3D83zez3nM2zkifBmyZ0i8btFjTbQRDTKz5GCK60MQAmQthswNBSBH4LB86cw+nxcSzWA3i5DliFkqS7ZYp5XkH8j1hU8HxvHPd3WRpWdRYxvHo1+oZX/5dc7+CvbN++vX6TX2/q4ysEFAIKAYXA24TA20boz7/8xV88f/zE7y1OjjPjBHuPXMbViQUJT6H6PIpo7BJCN3Q06kto1aso6zpWd3gYyJvodgK4lg4bBrxcEblcUQ4BFk1dnFxm+6oBoV9D7NMYhvtunGWb6BgYRaF7JUzXQxoG0kw3nTzMXEGqdbbhRU1PD3cvLy1/HiwoukvjSJTv3Fnnfvp8o475ehOnJq7i5LmLqNZ85EvdcPIdWcY6H6tr8rn4BvhhqYbfNJjHw9tXgceRQO8K8j2rf/X2++/+g7fpe1RPqxBQCCgEFAI3OQJvC6Hv3//VTRcunH88WZrftDAzjsPnJnDy/CyCMCVnolAoolarIQxbqFQWETWaKDs6NnXkMVI0UXR15GwNcdCAZefg6Jasn8k6mxaL+CyJQ0R+Q1zlxNUtV4bt5pGGTQSNRZiOh0L/GhS7h2Q+zsdY+SIMJy9kzl13vhnDsmDm8lnlLgp7DWGLBjOBtPOZq+63Wlj0azhw8gT2HD+PhSCBV+hEsdwrVTpnBZLJ3o5mZfP+oc39eN+9I1K7R1oRDaNvrFAe/pGRrRtfucmvOfXxFQIKAYWAQuBtQOAtJ/Q0PZz/0pd3/8nctfEfHb9yFafOXMLkTBVRkGWTh1w4TxIhv4X5WaBZx4ZyAbdIi90C0gRx0oLt5qAlASzdgAkazTDjPDOG0ZIISeyTp2G75SxgxSvAdYpIwxr6hvpQHlqFyYsnsDRbQaFnDbyOPliFshC97ubEuIbvgZU+SZ1Keanepc5OsRT4WGrSUz6AhRhhqw4jCLC4uISnjpzA5cUmugZWwSmWRXyXGeKw+tdkvt7paHh4+wA2rR5AvlSE5nQisQa+GrqrP75pU69yknsbLmb1lAoBhYBC4GZG4C0n9DPH//Hnn/rmgd87ffqKOzU5iZn5BUQ+ndcSxHRgS7K1r+r8HPRmA7f353HrQBfC2MdEZQG1egWWFsGiwM00MNRdgmV6YgPLtTYRrsUhF8XEAU7XU1i6BS1NkPNcjGzZjL7Vg1Jxpym92puYujiGxZkFGG4vir2rUOgZlArdKfdAZ/u9Teb0i5UNtzhEEvlIdAvNOEGlUcH0/BympieR0gM+SbH/4gQWWzEK5X4UOjp5tshumoYk0WByp95K0VXMYUV/Jwa6O7Fm1Wizozz8c9vuv+dvbuaLTn12hYBCQCGgEHjrEXhLCb219Pq6F156+asv77m4aWJiEhMT11Bv+u3400gSznhbWphBXKng9r4S1vXkMVddwNjcglTiI2UH/R0lWQWjEYxtWELMadyiHQwsI8/sFbmJ4jwO4Rop+leswPCW9cgVHaRJ2N49T6EZpojfGpUqZsbGMT8+jQQe3OIgcp0D8HoG4XV0QTO5AmdIqprGxzPhLWJYSyw+8VHoY2lpAZcmx3FqYhJnFuqYqSewTAedXT0YGXCxc4MuKvdL08DEvIm6byPVbHiui5KX4sP3rUHnwOYjYb7//Zt37Lj01n+d6hkVAgoBhYBC4GZF4C0l9CtnHv+NJ5565d8ePrGAyclxzM7Oi51rnMRZBGqSoFmpoLU0h009JYyUXFydvCLxpsMk8rwH19Vhau0YVNNFFMxBS32YGtvkNgzNRBJXsrl4qqOzq4y1Wzego7cLGiv4JGrnmGcqeunLC/mbgGEjbLUwPzGG+YkZNKohktRFcWANvM4eWLkCvFJ3RuyGjlREciGCVlV21WX3PYlRW5zFqbGrODrv49x8S1zu3vXgKjx4i4Y08REnJuqBjStzORy7aqMV2ejMafj47S5Wr9mGoGvTJwa23ffvb9aLTn1uhYBCQCGgEHjrEXjLCL1VObzxxW9+7evPv3ph7eRUFePjV1GvtsQvXSJQ4wS+38TS9DX05DwMFzxUp8bRWzSwqttF3jKBNBKXNyCSJDUW4mncEIK2NKapsZVtIgqrKBQ7MLxmDfpGeuA4FuKgCYPraNw9lzCW9ky8/Ql1w5XZOP+fqnTARFD3MT89hYXJRUSBBt0qwC11wevshpUrwi6UZTCeBE0kSZwt7YcB0iRCsDAOv9HA8YU6nr44g65uFx99bBSlooEgjNEMmrCcLlSCTuw+nqIZmPjg1hT3bhhB3LnlmN51y/vKmzZdfOu/UvWMCgGFgEJAIXAzIvCWEfrZo5//xPPf3PXbh05WMDY2hrm5eYStSKxXKT5LohizM+NwkxSdjg63VsH6Xhv9ZU+qWr4R8WA3dCRJE7pmS6udUao23deiBJalo6PYhb7hXhG+ud5/izSN/AocCuQsl6eAbL+dhjJvkDsb+nJEgAbGstrQwLU5G3FsoVn3sTSzCL8eIvR9pIaNQu8wrHxJDgesziO/KfP1NPThL00haFSkHf/atRk8d7GKO2/twPc9PIwgbKLZqqMZcF2uC4utLhy9YGB7b4oP3D4Ao7QB6L/lk+VtD/wfN+NFpz6zQkAhoBBQCLz1CLwlhF6vH1ix96Unnnj2xXPbL41XMHblKlqNFsLMdUX2upv1JVQWpuGmGlaaIW7tNZCz4qySTmOphC0SsKkjlp3urEQnKec9Ez3dPRhYOYTuvi44Du/jt3fK2U5nNa5D1yhFo3I9m6+LgE5LpSKX3XPNEFLPHOHoCZflm6dg5noOmuEigY2wGaM+N4ckdRAbLiLusscxXDrSpQmiVg1hdQ6N6qy8QdrCfv3iPE7PVfGx963F+jU5tFoJGgFT5DS0Ig+1sITmgo8P7xhAR3klzO5tB7WOjY/lt2y59tZ/reoZFQIKAYWAQuBmQ+AtIfRTh/76J19+de+f7j+yYI5fm8T8/Cz8BgVlGWkmUYK52TEYYYC7hjqxoRQjas7JTF3eQEoPdsCymG1O4xmgWOqFl88jX3BQKObg5T3xeSdhG6D4jGScPVgIXFznAIOzciarXa/QZX6u0yqO7yQjcDrISZXeJvkkgqZb0E1X/OHtfBm6W0QSUFxnI44SJEEEv1JF1GrBbzXRWphBY2lCWvdRFGCsAfzDuUWUu3X8+Ie2IEl8hFGKVHNRD00EiQU/AHZ0OdiyYiWMzs2R1rnl5wq3PfiXN9tFpz6vQkAhoBBQCLz1CHzLhJ6mM8VXn/nrLz3z4sn3XLo6j4nxcVRqDYQBd81ZYgP16iJq8zPYOdiJjz00DNPgPL2FJKHZqibVuVi6Ogw4ofd6DMtkxc1/jaCx8mYFztZ3u6qWPXItyWbm4K+syKmMZ5XersJJ3oxc5b8xOpW76wxPZWBLygA0rr1lO+hS3esUw9kw7DwMy4XhFjNHOos+8/lsdz1mhd5AWJmHvziBKGggSXTMz83i6VNTeP7yEn7o+9dj++ZeVKuL0Mw8GomHIMo+QycC3Dc8DLs0ALP7ticahfs+2re1T0WsvvXXtnpGhYBCQCFwUyHwLRP6+Lkn7t+3d/8TL+46W5qcGEe9tih2rGGSoNrU0GxpWJqfhN0K8HMPr8G6YdbYgGHSRCbrqZP4bfP67Ps6kWemL9dn4GkStCtwu91iB0zdYvktlrBi3YoYusb2e7avDq0tgsuUcKJ4z+7Xto9JY1lxYyueojlW9/xn0yvDMByxhNWtnDwvw1qc8kp5z3SjYxdACxqIOVNPI4RhiLNXx/AH3ziGQPfwjvs2IucFcB0PQWKgHjlo+RZsXcP715tY2d0Nq3fnotm5+bHctrt23VRXnfqwCgGFgEJAIfCWI/AtE/qRA1/8X15+8bX/cPr0OSTVcXTm6a++gIZfx1Qth5Pn6piamsId/d34Z4+shmklmUGMEHkklTFJVTcsmPRXF5KmUQyt5SIYrKyTEHHkS0KaabajUzW6x7EFTwEczwUZYTM+NZuN6yKOk8enrPLpDMdZPdfabKn6SdSMQ5W2PSt93ZTQF910YJguDCsPw81noMct6NxVZ9M/rGdpbkxCj33EUcCAN0Qa8A+vncbfvnQV/SvXw/O4Rx8h1T3AzMFy+Zw2Hh2N8AOb87BKG2AM3vNvijse/O23/JtVT6gQUAgoBBQCNxUC3xKhp2nqPPP0p7+459XdPzg/dRZmawpFx0CzNY8waqAadmH362OYmfXxo/eswn1buuG3KkLMbG+TYEnkBmfc0OE43htEnJKopcgmqbtyAMjm4pyPZ1W4FOFaRtLXRW9sr/PZSO4Jn0P+jbN1J+sIpAmgs1Kn09z1xDfO0015X3ytNPWh8X0ZDkw7356184DQhK472cGA5jM8DLBip4o/YfqahguVOn7jb15Fovfh9m0rMLzSRqMZYalhY67hIoKH/pyGj+0wsaZvBUJ3+66F/gc+sP72wZmb6spTH1YhoBBQCCgE3lIEviVCP3z4m0OnThx57sih1zbUZ0/DiWrwbAON5hxSGJirAy/tnoAb6/iF925Cf1lHGDbaVi9scwO2k6fETapj1/Wk7R3HLSSxyOlEAMe9dFbjhsE2fSQd82xOnsI0nawlnoRIwhCWW0YS16Xtny+tRBI3pUKnIY00+9l9Nzhvj9oqeHbjWbHTApbOcg40iuYMGxbb7nLY4Bw+yzqnap7vld18dgDkndAqVt6XgdC08QdP7sHxU0v4mR+9E71dLbG95WZ9pVHAybEcZmsFbB808f5NHUiNTT7W3v7RVffs+Mpb+s2qJ1MIKAQUAgqBmwqBb4nQX93zj+8/cej1v71y5nW3PnsGRhLA0ANZKUt0B8fOVnH4eBX3j3biIw+tRsLKV9TmOqKohan5JlqRiYi1dEqBmg3HcVDIWegq2ciZOvK2SYt1JNLiNpFGVamcDYNCNYelN7Q4kl12FuBssSdpLGlsDHQRRzlZWcsW1a5X8iR0ttB5n2xnnSI7BqvQAz6CRsU7/yxCOTrXsUWfiC0sq3d6x/MFs9EBX68JjdW7aePZM1fwV3+/Dz/8/s3YssFDkrATYAC6i2aUx5mJEqYWPdyzqoitnatQWLfjz1Y9+sAvaGw/qJtCQCGgEFAIKARuAIFvidAP7nv8/9q364Vfmbl8HIszFxD68zD0BKZdxFLTwIu7x7G4EOPHHliHOza6Yv8qM/M0Qa1Zw4svT+LaTIDFZorpEGglmVzN1YGSp6FQNDDYV8SWtQPYMFhEf5cLMw3blXG2o86qPYlbMtuW2bhOZXsA3aBhTYA0bcEwclLny8yeNT/31pneJj/Z7J3iN74vhsCIf7tNVXs7ZlWe+/ouO1FmxU4BnQGdxI4UcVQHNBO64eB8tYZPffYZbFiZx4d+cLustbGCDxMHcWrAclfg8KUi/JaDd/T2YuSWO07EI2vfs/G2jeM38B2qhygEFAIKAYWAQiATg9/ILU1PFV944pmvnz72+oOTV06gXpkU8Ror5FgzcexCC0ePTyCfpvjF79uC/h4NScpVNqaRMS0tI2D6nrd8JpolmKuGmJqbx8xcC9OzDcxWY1RjgPfuNYANozlsWduDrWu7hdztjKWz9bi2wC5rx1N4RzFdAPDHYCVOH/Zs1n5dzS5rcEx60VPoZo4SOaScA4DVeFZ583k4a3c4X9fCbH6fxjI60DRbduc100ES1OVzsX2/lAT446++hImJJfzyT98D1wXiCIhSE36kwcv14tqMCUvrxBq7Az19t7S8Tbf90PA9tz5xI9+FeoxCQCGgEFAIKARumNDHzjx92/HD+586/PruvsrCZcRBS0g1TjScGU9x5kqA2ZlrWJ838dPftxmu7UtrPcsgZ3WbVb2MPqXnK6thDqajsAEgj1bItbcElVoLU3M+ZmcrmJpdQqMew9NTjK4sYtuWlRgZLqOcZ9UfSpXO1nmSsCqneO3632URqZntK7fVaTFrIDZMzNZamJhawpXFOiYXF9BopvAjerG35P0Zmo2c7SBvA12lPNb0d2NlTze6Sx7yroF8LgdT0xCF2V49P1uACJ999QS+8eJF/MufvhVDQw7i2ESSmghSFzHDVet1bB3cgKSVRxStQ2nrnZ8Yeuc9KrBF/XdSIaAQUAgoBG4IgRsm9NOHvvzRU0f3/c3uF18y42hOxGL1ag1XZ2OMzzmo1hqYnZnBO0c68cEHhgCN7e+2urxNtrIm1ha1cX0sSYI2KVL5zva1BtN0xWyGc+w4SSWOtVZpYXG+imuTFfhJjP5uDzu29KOYc7O9diHWrCUvVTbX22T1nOtprLgjXB5fwNO7z+HseICFKpArAcWChs6iB5PWsmkqs3cTCYp5Kt1TqfZzpgnuqJUKDjzbQ7ngYri3B+tX9yNJw+wzAHjm9DX80d8ewE99cA3u3tkphJ7CgZ84GJtO0an5uGfNKJK4jFplELk1O7+w9n3v/rimaXS8UTeFgEJAIaAQUAgsC4EbJvRLp5781J4Xnvy13a/sht9cRJK2MD83jarfidlGHvOLi1icm8cHtg3g4ds6s7a4rJlxfs0VsMw45np7nIrxLA0tgml57R3xGIZN5Xu2o86bpJ5JiAupNhXBWbPaQEfBhU0zeArU0kjm5UgpjMsEbULuUQOawdU4DYu1ANNzmcNcIe8iXzDg2GytZ2ltPEwYzGTn49vOczxUpFTH86Nk3jSIYh1JUEOu6LaFcol8vr3jc/jUX72G77u/H4+9ZwWQeohSGxdnbRw5Y2DnUIh3ri3BcPpRW+iAPXz/odzmHY8ObR6aW9Y3qO6sEFAIKAQUAgqBNi0tG4g0TY1Dr376Mwf3vPyxA/tfR+BXZT88Bde3bFyajHHmEvPGm/ix+9bittUOkvb8WmxWdbbFM4GciM2gwbQMIeglP8LMUgvzVR9TCz5aPlfWNHTkc8h5Bsqeh5H+AnpKjsy16ZkexS1YmgWT1qyskmNfxGlcd6P6nTvo2Xrb9QQ2HgZCWZnj37NFT3IOAirlryvh2+p4gwTfDn+R+XoqJjOmXchsajmj52fnWUQEctlq24n5Bn7rM3vRXS7hne8YQbmrCxOzKS5NWQgTF4+sbuA963PQnU7ESR+i3G2TuQ23PDJy+9YTy/5C1AMUAgoBhYBC4KZH4IYq9DSdKx186fFv7H7x2XtPHT+BIKxlBi8aydfAYiPGawcnsbQY4yfuH8WrdmXPAAAgAElEQVTWEQtREsKk8lyU6bb4r/MPpmkggIbT4ws4dHoG58ZrmK0CSWbxLjf5hVwaMw4VGMxp2NKVw9Ztg9i2cQUKbiLWrHR3Y3WdRHw/jDy12w/OlOh8AsuyEWke5usBqo06oigUUi94eeTsFJ6VwLMc6GJYQ8Fd20q2HfZyfQVOXOlMPj8/czafby+5SzfgXC3AJz/9OhphESuHR+Dmcjy2wPEcWKaFe/qX8IFbc6LGN9xBhKWdrbg48oHN77rvqZv+qlQAKAQUAgoBhcCyEbghQp+dPbTy7MFXXnjxmW+su3rxPKK4CdNgsljWDqeH+659E6gtxPjZRzdh/ZCBgFWzVLhZtUtHNu6STyzV8I09F3D4dAslRqd6OiqtWLLR2dY2LIrl2KHP1OxRnGKktxsPb16Fi+eOo9WMsXPHMO6/Yx10rSkmL7JLrqVI4zqQ6jJMt7lKFwU4cn4BLxw5h4npCK1EQ8hANUOHbbL1Dgx0OBjtK2PTUDfWD5bQVbBg6TwQUJ3PMUEKU6ddbUu6AFn13o5wlRhXU04dZ5fq+Dd/dQB+0onuFcNwbQeOZcGl5N2wcEf3Ej68nVazRVheF9B/H/zc+l/Z9OBdv7/sb1E9QCGgEFAIKARuegRuiNCvXthz6/mTrzz33JNP91y7eg6ORfc0knmKREsxMZdg3+uTCBsJfvpd67F5NI8wyuxUuQceUYVu2jg+sYCvPHkFrQC4a1M/7rhrHZ4+fAZ7j8zAYiueJTqV5sxWFWO2FIxY7zI1/IuP3on+PhsTkxXsf/08HN3GY+/dipwdwxATFxNp3MiKZl3DQgR85ulDOHC0hf4eG/lyEafGFoTsqXvnSp2sqiU8NDDtTcNg2cPmgRxuW9WJDat7MNhTgKMnMlNnils2R0/h12dRKA9l2e5ZlitOzdfxyc8cQJB2Y2DFKngexX0WPBK6aWN1oYaf3BHDdUtwcj1Ie3Yg6b/zj9fesf2XbvqrUgGgEFAIKAQUAstG4IYI/crpJ+88emjvM88/t6djbuIsSnmugyUSZ0rV+dHzES5fmkXUjPDT79yITSMuwjiQdbHM5U3D2bFxfPar01jdV8S7HxjByoECUs3H5149hRcONuGYGtKIBwThRxgmSZeyuRRdjoH/9UM7MLSiLPaxYZriyWcOwUwtfP8jG2C0s9KpOI/TCLZXxmee24snX6ni7jUd+KkPP4h9Vy7hTx8/Jjaw2dycAj3mpmu0pZPDRBgmWNNhYufqbswtzqOzlMOtG1Zi/Wg3ugq6dBHSJHOaM8WYholwFNPZODbfwCf+Yg9ClDGwchWcfA625cBxWak7KJsBfnJHCwPlMkynCL3ndlSKW76w7R0PfEyT+YW6KQQUAgoBhYBC4M0jcEOEfuHkUz+4d88LX9q966R99fwR9JcB16U5i4WrcwFOX0gxMzuNsNrCjz64DrevzyOIMkKXxDINuDa9gKmZCFs3rIBrcd2LZK/jzHQFf/7EOdSCbIjOmTirZgrjYnFyTfH92wbx/gdGYJkxLLco3YFqK8Djj+/DRx67G8VSFs9Ce1YeNOaDFj71uYOYngH+5Ufvx84tJRwbm8R//MJhLDWzCj7bU+feuSUqeQbG+H6I92zoxS/+97eiGUSYmq3g8tgsluaa6Ot2sHYtq/YiHEuXzBfO6A2zIAeWPRNz+M3PHoLh9KFvYAim68B2XLiOA88yRaX//WvruH+0AN0qwuzfjjnvlmfT0rr379y5gsv46qYQUAgoBBQCCoE3jcANEfqZY1//ob17D/zdK3sOGmdPnoCdhujuyiNIUlyZ9FGtxZifvYZmrYWP7BzG/bcUENHWVXbDs7iVbJ6eSAgLndj4bxKwout4+eQEntk3iypdXiX8JEsy68oZeMfGfrz7zhE4doIkakK3Mz9203Jw+eIkBvo6USzmMnvYJBPpVUMfX3j+JKav1fHD774DG9f2IE5DfP6V4/jCi5OisDctW0RtMidvR7/kdeAX3rUOD9zaI/+ms91uWLKqNj+7hOm5OuI4QaloYnSoDIve8EyGMzS8cGkSv/vFU7CcXvStGIJlM7nNlgq9wBAay8TqYgMfucVCR6EMrXsbZnJb9xnl4Xfv3Ll26U1/g+qOCgGFgEJAIaAQuNG1tX37/vGHXn/90N/t23/AOH/6HFpNEiFFaxqCMEQQxaguzaG6VMFjmwfxnrt6kcbsIsftxDLOmtvRpWx3S6iKhThiMhrn0ynml0JcmmlgZq4Ow9LRUypipD+PlT0FmLYu4SswSPSZCI2HBMumlWwixq1Unr8RwaoZiJMYURiDGjvLYvBKihaAf9h1Ec8duIZqwPfPA4cmCW8Fy8B7t/XjsbtXoOhlbXXp70v+Olfv+Nq2iPSWlpbQWSrCsixJaSNZf+3EGP74K+dkPt4/OAzLtmBbGaF7rg3NMJFzdDy0yseD6wcQlTdiSltzwO6+5d333Tc8r65OhYBCQCGgEFAILAeBG6rQ9+5/8hf3vrbvj/bu34dL5y4gamkZkRoW6s0WWmGIerWCamUJ9w514YcfWiEVMV3bZIZuumL6IrNr7qPLfjhFbCHoGJeyPc92u+yVUxjHuFOSeACDZCwiuQiGlZGnCOIlqYXPw+DWFIZuy354tvsmBu/iPscKnDN23ngYSHQNE3NNnLu2iPHJGkI/QMFxsGmwhE2r8rD4/DpE0MaTx/VUNjG34T/I4YHdBR+6VRB/+tQE/uKVk/jyixTL9aHcNwiH1TmV7q4N2zJhOw5c10GHneLBjb0odg0h7Vh7Zc3KdQ9vuHPDheV8ieq+CgGFgEJAIaAQuCFC373va5/c+9rrv7V/315cPJsROte3wiRFGITw4xiNRh1Li/NYX7LxU+/dAEurSdvaNHMwGcrC1DRZYpNsFFg6/c4DpIxCDQMhdiFpUjmrcHGSS9okHGWKeYOCcY9sKqp5nRUyI1r5GPGKZ62e8TkPE5KmJoeH7EcXUxnO9rkmZyAOAkQhhW08C3DtjQcQC7rJ9bIsyS17S9lhw2QAjATORNDEjS5TubdMG7/79cPYe6yJju4BFLv7hMRdx4XtkNhJ6C48x0bOMdGVczE0uALDa7dN9I+MPHTHHVvPqUtTIaAQUAgoBBQCy0Hghgj9lVf+/t/u33/oN44f3Ivq9KSQoePkMFep4ep0HY0ghu/7WFycQ1kH/vljW9BViKhnk3xxitVoMCNVMtvXKcVoBhIhc18qdN5BfNhJwCR0trp1UyrlBD4MqsrZaqclLCNTuWvuemDOOWgWY2TiOx4isno8ydLX5DXp7Z6RsszLuYJGq/bQRxI2YMCSX02jICQuhwWDAS9keiaysWlAB7lMFyANANrCSgfCwtR/nQb85hcPYmxSR7F7AB2dPdBtA57jCbGzWvdyHjzHgmeb2NDfgc0b1qDQPTKhlwfeec89O84u50tU91UIKAQUAgoBhcANEfpzz33+10+dOPa/Xzt/DK3ZCdi6Di+XB1PJXz0+i7FrS0Lac/Mz0PwA/+yBdbh1LQnPgCkZ47GQdFtXLhW2TlKN48xARvLDWSGTgBNZCZOOOm1jabcqvxpIjGwNzo9DPLPrCOYWgP5SHu95cA2KhYKsrMm827BQazbhRwFsU0OB1bbsn3OuT8/WrCKn25wWkdkjaGh7uDOkxXABmsuw0tcZqUob2cyzXToE8CWilWRvmBZOLLbw2184jmrdQEfXIIodnTBtCw4V7rYt8/R8zoNt2yjlHbxnxwiGBnthdQzPuh2rHl1zy8bD6tJUCCgEFAIKAYXAchC4IULfs+9rf7Jv16s/vzh2FsHSLGwRiJmoR8Bzr49jbqElO+nVpUXUK1W8e0M/fugdqxDHNJdh6hjn3FnUqSjc41iqc/7KNjfT0lg1cxdcktJYBLMvb+gw2P42MlLnLF0z80gQY6ES4PLVJfi1Gu6/dy1MM5UDA/vyFLDtO3YBr+yaFAfZH/vQdnR25STXXGb2cQg9NViiwwDDy2keQxW9L4I9zvMThrLwvdB4zrCE0Ol0x/eTaAl0quSlPa/hiTPT+IunJhDGOrp7h+DlKeSzZGXNcrKVNVlfy+VQdC1sG+nFxnWjKPWPNPKlwcc279j2wnK+RHVfhYBCQCGgEFAILJvQ0zTVvv7UX/3FsUOHf2L6/HHkwNWwFDPzFVwZr2BsMUTTlwUwNBt11CuLGMrp+KUf3I68E2aJ5AZb3rpU8Zy964nWJvRICJ3hKqzUSbhZv5yVLwNWSOhUkrM0z1bVYol0SUVBztUzhrPQJp7rajxUyKPTGGEaY2mphcWlBoYHCnDt62K6FElEZbwGkMBj2sZToEdBHatwQwhd0tvahM7XE6GclRP/etrMGk5eWvi+nuD3nz+H3Sca0DQLPQNcWbOzlTXbwsqyjbXDveID3/BTtCLANR0MrFiJ0dUbW109K9/3wKP3PKMuTYWAQkAhoBBQCCwHgRshdP3LX/uzT588evLHju/bjeb8FKLAR6WewHRyyHs0ULFgWibGp+dw+txl0IH1px7dhO2r8+LpTnJm5S3CN2m3U+1OAk+k7c6VNFlfi7hYlinYLdOFYVkyz77e/hYRHPfDbe6QZ9xPUhUf+OuBKULqurwOEEIzTcQRRXApolTHqbMTWL+yGwXPgxaFIsjTYs7bs0AX6RDwAEEBAF+BFboY0RgyV+ccHe3VOSrvx/wIv/n4acwumjBtF90DK6WSJ6F3uwY+eO+gHCj4eMbCNkMT1chFMy2h3Ls2XbF63U/ddf+OTy/nS1T3VQgoBBQCCgGFwI0Quvb4V/7Tp8fOnf/xyycOoTo3k2WUQ0dH3kK5YAnJRUmMqaaOb7x4CLPTAe5b04WPvmsNWAILCZPQyY98rBB7KmK1NGyKYYzklrPVTfMYzZRDAINaOA+P0wYM05MKfalRx6nLM+jv68GqwU44BgV32ceKWg34jTps04JTKGUxp8LAERpxim+8eAY9lod33D0IO9Wytjv32+k3m1CFT8MbzuCzNDVpz0v7nz/8tzhbnaPanQI9U8fT56bwn58dR5SYyOXL6OjqycR3uoW71hbx3ttKmTDONOA6edh2HoZTROB0IbRWwOte/bPb793xX9SlqRBQCCgEFAIKgeUgcCOErn/pS3/0malLZz5eu3YRYWUOUeyzSQ3XyZTfoQSXGBhvWPj6i8cxN7OIogb8zHu3Ys1gToJaqHbnWJxhLdxFJ3lzhs4KnTeq3kUJTw94nStqFLJlaW7sjlMcZzoulhoNfO7ZQ7gwlWLz2hLu2zKKtav6EM1OYvz4McRi7Qp0Dw1icMs6GK6Jq5Uqvvj8UaTTCX7xY3fA5bw9yroFGgVxiYGUv3KXXXzes7a9BLlwN77tQEdHOIri2EFg2z00NPzxS2fx8vEmEt1CR7kHbp5WsEyMM/Do9j48ujWHnGXCk4OAA8POwcp1ILY7gfwQ7OLoz6y5c/ufL+dLVPdVCCgEFAIKAYXAjRB67vGv/eXXzhx+/WF9cRxpYxYmh9Y0etFNqVKpEJ+q+njh6BQujVVRrS4i9UPsGC7j/e9YA10PYOkGPMOEmaawxK+d7XZWx2x3h2IMI+YtOl3d2raxbHVzOq/FUvVydcywHdSiFM8ePIOXD09xYw33jnZga24JekN0dNIJ4E/n5ltwPk3wxK4TSOvAL3/4HowOpEgCH6aI4mKZ53MXnu+D1TmJWAg7CTNTGRkB8EzBiry9I48YpuXiQi3Af/jaGcxWTWimg3LvoBjfWCKes7C+38WPPbQSPUVLXodqes7hrVIftFwvotwQjI7RX9uwY9vvqEtTIaAQUAgoBBQCy0HgBgh9Mv/4V77xxKHXX3tHa+YS+qwAns2d8VDCVep+ilPjFRw8v4CZxUhU4q1GDX5jCXldwwcf3IjRQUcqXkc34YCEHsuSmIjP2GLXLViGizhuiAkNDWIochMSZ6se2TpbKq1syTCVI8W5mQpeOXQVmKvhzh7A1UzESQRuopGIrzSBp8aAwS4dP/rwLdi2ZQB+c0lm9Wz3yyId99/DbF9dEmNEAGdmCWwSycpWfJqZ3SCQEYBu5mDYHj5/8BS+tGcWieYiX+xGodyFRAxudDgU7RnA3euKeP89q9DlOYiCJnTTg9cxiCTXg4reg6Q4/B/vvOeOf7WcL1HdVyGgEFAIKAQUAssm9MnJw/ldu/Z//cjRYw+dOXoQdthAVwfDRizMzM3h7Hgd04sx4kRDyPUvtqnTBItzY0AcYXWXh48+ug22yYS1Jiy6xkVN5AwXDve64ximRJCSRLlHzio9m2WL0QzJlcTOHXIRo5F3Od9uyQpcYniYunwFs6fH0I5Rl2CYIAEiz4S7ch02r+9BZ4EOb3xvVNaH2ZxeswHuwIf+G85vUotTrMfXoKJfluiyABfDoo2tLYr1EzNL+D+fOI3pOlfYXBS7B2Hb3F/P3ONo+2rLypqGLStL2LmuE8O9ZbheDjDzqKV5NPVe9K7a+Hv3PXDHv1CXpkJAIaAQUAgoBJaDwLIJ/fLlI537Dxx4+vCRIzuPHDyEyclZdtsRxTHCKEIYaSIIj9MUQcA2fFZZ16tzaFbnkYQx3n3rSjx85wjCoCqCMqasSUBLGqOgmbC5piZ2r1FG5qyO2313EZiJxWqKlCpz+r/KwnkW6sIuud+s4dKB4/ArWZ6KjPR1YO2d29A73IkkDRHHPBy0Z+Xg3rmZ7b/HPvSUe+akbDGeFdvZ7N+b0NlLkJk4t9gcOHYBS0mK339qH/af9ZHqFvKlHniFDkldEwMdXYfruuILn3N5ADBgMz2uw0VHuQM5N49CsQuDQ+uwcdMtf3jn3bf+8+V8ieq+CgGFgEJAIaAQWDahnxvfO7x/99EXjhw+subokcOYmVqUeFMSOivlIAilOmesKL3dRdyWAmEUoLp0Da2Gj04L+OGHb8H6kSJCDr1J6MjCTnIpJ/BtJXwaw7a8NrFzxzygGk7m1ayWpfVtsvXN6pkb7hmxJ0mEoNbA5IWzaFUCWK6F7uFR9Az3QzdI+v+PmXj7tTXNAeJW5s3O6puZbRIek83T2eqnTW22p5bN1w3Lg5Ur4W9fP4XPv3gFcazDcTpQ6OqDZmWzd5nzU2VvWULoDGRxGM5iW6KQ97wcCrk8+vt7MTI8itHRdZ954B13/aSmtZfo1TWqEFAIKAQUAgqBN4HAsgn96NEXh4+fPPvC4YOH1pw4cRxT0wtIQ7avUwRhjDiOJHmN4+eAynGuoqUZ4QdBHYtLU0ijFIN5Ax9/1zaMDHWg1WrAkNZ8CltEcrHM0400gd2u1G2rKDN6pprJLFsMbUwhTMak8vcSqcrZOq1l5ZMZSKIAlp1llNMPnito/60ybyNEAxlp6WdGNHwf0maQlbqovTZnt5XvdLdjh8CE5Xh45fI0/vSZs1hqmIhToNS5Ak7Oa0e6atCZ1mbaMEwDnuVkpO5Y7fQ1G8ViAYVCER0dHRhdtRqjq9Z+5cGH7/6wpmlZeo26KQQUAgoBhYBC4E0gsGxC37fv2TWnzp5//sTRIyOHjx7F7MyCtNypUvdDWrZmFTKb2JyhR4nR1pZRlhajUZ9DZakmbfXBkoUPPHAL1o92iHo9DnwxfKE3PGfbZpLN08W7RYJP6JfO0TmTzdqJaay2xdGN62Q0gU3EYS7zis/+nq173kjkbNWLF7ysoGVtdnGEYyeBvfnMhiaLQ6VMTmNbn8527d30OFOm66aNY9OL+MMnj2G2YonwLlfsQq5YFoEePy1JnO811Vmlm1Klm5aFgmuL9avjush7OeQKeXR2dGDV0Agr9C+/8133ktCzN61uCgGFgEJAIaAQeBMILJvQjx174c4jR44+c/LY4Y6zJ0/ArzOShYva2doZZ8N0g0sSA61Ygx8C9RDwA8APffh+gPnZGYR+C5xUl3IGHtmxBnduHYJrsiJmlnkqq3AGM9Zp2KJbdImBzlk2VeUkac6wJc40m7Vzrk1zF1bXsYjnsqhTgznrJG1ZfeODmOzGKl0XAxrZPecAn4+LaWLTdp3jAYJVO5+D/2e4mRBO1xEbJl44eRF/9+pFzC45QuD5UqfsnOsmjW+yfDd5DR5VpKI34HguXNNCIc/UNQv5QgGuYyOfy6OnpwtDK4Yxunr9S7dsu/exvj7Jm1U3hYBCQCGgEFAIvCkElk3orx9+5p7xs6eemrx0tnTl/Am06jUhK5JlGDbhcGeboSeaBT+Kxf40goEw4EwdqPkRFhdrmJiYwNjEvPjIuJaJjUMdeGj7CEYGCrAQwaJxDG1nSLasu+NQ2t+WyaSzVExpSLZZ1U3xG5PcSKaBVOxswbMVb4ioLRLhnTi68X4SDMOpewxds6SVL7NzztP1bKUui1rNBHiMYqWjm5+kuDi7iBdPXMHzh6dRbxmwLAfFjm7YXg4x99jFQ15DFIbImyl6ijoGyg56y0XkXEdm5obrohVpCOGgGtAgJwevUMbQilUYGV19aGjVukc3bx6ae1PfoLqTQkAhoBBQCCgEMs+15d2OHHn23rGzJ566duFscWL8Apr1KjQGhNMpnTvkKefnNvxWBDenM99UTFbECl3TEceBzMZTzcCRM5fw+oFLCCMGlenIm8D21b24a+sKDHQVUXZpkZqtq0kam7TGxZA1m3PL07P9ztfnKllWhWeEnu1/86YxZ51rbhSyyU47iTr78NJ+pxRe2uxUv/tyYLCdkojn4zhEJdRwamoRe85M48i5eVRbtLa1xCWO0ai2wyqds3t2BCioC/Ho+hLu2zaAFd0MZeFr8LWo6Kc630UIC35qohXbCFMbzTgHuH0o9Y2e6+sdfWTrzrVXlvfNqHsrBBQCCgGFwM2MwLIJ/eiJFz544djhvzt/8rh14dJ51Co1RGGKIE4RtFqIIs6YPfhBgDihGC6B5biCMWfKjq2hYOsoFnPQbQfTc3UcPHIG8/MLSCLarmrwzASrVnRg57pVWL+iiJ6yC0tPYGmpKOHF7EVW1K6TNk8LWXKbdAsk4DyrzrPDQFNsVrNqPlt1431pRyPELqSeHQqihC17oOL7uDy9iKOXKzh0cQ4T8wFagSaGN3auKGtpbP/zIJK0bWH5vuIwxtaBIv63j22FpS2iUZ+BnurQrAIMqwSkFmKNlM9701kvB9stQLeLMPN9MArDk2b3yLtGN4yevJkvTPXZFQIKAYWAQmB5CCyb0HfvffInjh05+hd7dr+mXbhwFc26L8YtFMOFfoiQrXE6vrEFHxmIUq1NkowgzTLKuZHlyj62hrznIWgFWJifRaO+gDjMHi/+6XGKzoKNFd05DHYVsLq/hLX93ejqMGGbNJwBTLbLGXsq43FD9tmlFS8GcjSCYcudtq0mbKcoJjaZ85wmO+50m/ORYqEe4Fq1hYmFRZy8vIALY9OYXkpRbbXXzkwbbqGIfL4M3XVkwT1lOpuuI4kzVb0o6+MUK4sGfuNjt6K7mEobnocIqvxTzUYsb86RuToJXWPIjM3gmSKsQjeMwuAkysPvGt2wQRH68q5ldW+FgEJAIXBTI7BsQn957xP/89EDx39n9+5XMXblGppNVuIJojARI5k4prgszuJPYUolmjm5ZYTOEBPZ4aZgjGlqbFPrmiSQpUGEVquKIGgiSpqIfZq8sBVO5Tyrc6Cn7KGvM4eOvI4VXQUMdJVQzBvIOyY6PAc5z5G5u65lgjrT4DpbK9tlZ3455/GJjkrTx8RCA1dm6jg3UcOV6XnMLtFtjlvwFlpRCNstwnFLyOXymXOcQ1/2TGkv772tik+ui+Ck3c7PGuJdGwrYeUsv/MDHYqWOpXqMCB40KuR1A7bnwrMtFLwcysUSOksd6BsYRKFrqOKW+r9/5eZtu27qK1N9eIWAQkAhoBBYFgLLJvRvvvrlT544cua3Xt31CibGp9Fs+JlLXJggEkLnLnqaVe3cA5f2t4Ykzgi97vuy3law7SwOlfnlpinCOLbR3yD+NBEzGorXEr+FIGwiThPEbOXH2WIYJ99sk9umBsex0JmzkPc05DiPzzmiJs97LpAEsgvOoXutWcXYbBVT800s1BMkqYUktUV97ngeLDsHzbaQaqY8J2fyTEsjeesGf28hYYCMaAUyNbuMAEQYmJnb8CiT2cDT3jZCmlLclwno8vkcPJfRrwZyrifZ8XyP3eUyhlcMYv2atVF///DHt9112xeW9U2qOysEFAIKAYXATY3Asgn9pd1f/YO9rx38Hw+8vh9jVyfRapLQE1GxxxHJnD7uGaElTDDjnriWOceR2+cbDTQWlrI0M1KsacA0ddg2bVQtOFS3M8jENmRtjFnmJE5xWWEnQCxmqUjP1rSTOJD9cR4iWB3TSCZNKaCLkVAcR9d3vhmxoDWk/W87OTF/MU1HXp9Eb3NfXNTvsuvWFt1lq2+8sdK/LrTj8/NRET+DZLyyza/JXD6i+E6IPlP+i1VNEosYj+5wOc+D5ziwLRuWZcGh8t11US51oKe7FyOrhjE0svrX77//jn93U1+Z6sMrBBQCCgGFwLIQWBahp2lqfOXrn/n80aMnP3zk4GFMXJtEGHBOnCIimYcJwjAzZyF/SwXbVpqTcK/PtuMokPtXa3VEIU1oEiRRtvPNCp0RrAw9EbI3rGy/PEmR81xpf5OAWe1nivZMeMdVNNOiKI6Vc0bkGQEb2SFDQl40yWoXVbwU17xfpoy//lwUyFGpLnW2zs4Co1FNOIYuBMyHUnFPxzkeYLKwFir5RYr3xueWw0OUHTrEgS414OUc5FwXrm3LHrpl2W8QeqFYRE93N0aGVmFgxfBnH3nkvh9X9q/LupbVnRUCCgGFwE2NwLII/dq1s72v7d391Gv79+84fOgQFueqom6nQ1vLZ7s9EWEcU8w4V67XG2g2mkJ+Eatf3ZDsc8fRxfqU83HhTmlr20LyrKBJ7Hw8PeEz0VkCLp6ZhgHX8mC2Y1PZrpeuAMk9zQibbfH2SBsaQ1RkHZ6OCzcAACAASURBVI2OcYBl0L3uOslyBJDI/J6kTEIn8ZNo5fdpjIWFefhRAFtnG58teRuWYYp9Kw1kuPvOtTnTNN9oy/M8IxMBuWUHDt74GnSJozuc5zqwTEtei10J27ZRKpbQ1dWF4RVDGBpe9WL/wMbHtm8fqN+MV2fKCwizBVQnViCc6UJ0TYPd0w+d8XXJPJLcFMy+cRTWzalDz814hajPrBBQCPx/IbAsQj9w/KUtxw4ff+7A6/sHjh89jlrVRyBtds67WZ1HCHzOjMnIiRB6y/cRBIHYwMqEmRW4wfZ09nZIho7jwLRtUaKTtKUSJllS1GZZCCm0S7Qs17zdAxchnbTQSfaAwTU2/mqw+s7m9myBZzf+OZWKnbPw69W9EL3G1n9WlYsKnxGu4jrHw0kTUdBCFAbsCcjnlOR12rzz9Wg647hwPLbNPSF7WsJSwc7XI2mLr33WtBDi9hwPLoV7pgHLsOA5Weu9WCiiq6sTK/pXYGjl0MU1vcPv2nzv5ks302Wbppc7o/GLm8x44Z1A471IamsRVUqIK4BmutLm0IwAWqEOo2sMyL0Kt3MXOnt3wb11TPnf30xXi/qsCgGFwP8bgWUR+p59z37o0OFDn9uz+zXr4oUL8FsZkbOyDaTdHkrbneQrIrK2kp1iuVYcIYqytTVW0lHoo9nKVt5Ab3b+XdBu0dOMRs9m64ZtIopTEZCRNK8TOj+Ia2U2q5nVKpPdMltXErOI0DjDpusbW97ttTK+L0lBY3Uf872ySs/eEzsBFMBlYr0UjtEWvXE/XqdyPlPcc0zgh4EcVHigiEMeGNpuc6zYOR+3bWmvSzdBo5aAM3R6uLtwcy4cy5bDB+fpPNBwtt7VWUZ/7wCGR0arK1cO/8DOnVtf+V6/ZNP0bAlj13YgXnw30uojSOqbES+UkLQ0pA2ACXvy/fIgxV95WOKmgQcYecAoxjALl6AXXweKL8IqvYiBO89pmkaHIHVTCCgEFAI3DQLLIvRd+5761K5Xd//anj17MTkxiaDFdjfd1GL4fpQJ1oLMMS2rfjPiFBIUbszEZzZJOuDOeiRVrnivGxZ87rHL/2i3hWb0cjc0qe4le9zx5PU4L2cTwLUthCTUdkoaV+HatjLyDCR0qc/bJJ4V7NnsnS1wHhRk3i6pqBwdRLAcW0g4jHwsVRaklY8ohmXq0k2wTENGCAxXiWVqnorlrGnasoOfffYUsQj3ssMGNXn5QhGmSyJ3JEKVqn7O5knwjmNLG77U0YGBnkGMjI6w7f7Ld9992x98L16JaXrRDSev3Wo0Zn5A12qPIK7cinixhGQRSJtt8mZoTjtwjn79lCHSk192BomKlYXcy2GpCDD+1iwmsLqnYOZ2IS1/HW7xSfTeOaWJWb+6KQQUAgqB720E3jShT6aT+d1ff+rLhw4cefTQoSNYmJ1Ds5nNrzn7DiPGp4ZCZNdX1CgMo7pb7iOt7sxyle1m3ihmY9Ur3uwW98WzCuw6yTLxlFX47OISglRHrtQBXdrXrMQ12K6NgMlu7cND9qwpwiCSnXUeBkjO0lTn700avPBPrP6ZrpalxDGjjW+psjgn5N/b0y2COB5QeEiIfF/GCSm7DGGEMAyy1TXuujNRTXLSswQ4tt1N2xLTGoreODLg8UF6E5y/O5kYLsfKXKp0oy2M4xy9iL6efgwPr8LKlcN//dDD9zIXvd2w/+6/ENN0Mu9PnH7EDBc+YoTz70U03YVkXkO8BIBEHmcVefY1Zn+WnyzzPvvCrlfoXENsV+xyBrQBnT85QC8BZk8Eq+sYtOIX4XZ/Xhu4++J3P4LqEygEFAIKgf9/BN40oR899crOY8dOfWPvnt3dp46fwcJCNTOREfEaSf26sUxG6LyRzK8Lw1h5Z3vbGgzHkvb2dSImEZqcNzOppf0/00xiC6MWGrUqFpbqzCbFQP8gLArdRD3PPW5bqvpqbRFR2ELKNngciFAu+2AaXEMXUxi6sZVKZTi5bBRLQZu8lnT52aJPUVmYxvzcDMqdnRhcuVI08J5tyy69VNpRtpImz69lGfDsDqT8e2iiH+DuPH+y1j5H+cxqI5E7gGWiUCgg73pS4bMFzwOA7dhStXfki+jia69YidGR0YOdPSves3PnxtnvhQvYn9i/SfPH/pXpT/6wFk54iCYBMFAuAJIlzsizipukzT9La71N3vJFcTZjAykf4/E4CGj5dvud3yV/+D3wMST1AmCUAaMnhdl7Elr37y50rvv7rq61fHJ1UwgoBBQC33MIvGlC37XvyZ8/dfzsf3p110va+TNX4DdDBGKwkiKIIpkjJ5yny98RJ86USWhsqTMahS3tLEKFAjiug5Hg2fqWSt7S31jzovVr1FjCYmUeUaRB9zrQ3dUrFbm0WNurZnnXRb1Wwfi1S9IZsGzOonNSmbO1z9dO4xhN30er1ZKZebFUQrmrG5plvaGGp4WsKxV7jOrCNKq1Knr7+9DR2SMHCFHRixI/U7jz99ybbwU+IprfxBT6scPAQwrD4SmgyxLeKBCkNoBCuYTPYdL0Ji876Q6V7qYFyzZkjp73Cugsl9HX04dVq1dXRgcGH7vtntu+q+fok5OH813N6Y9o4dS/Mv2rmxCNA2kF2Xy8BYA/7aqcVbZk1/PPrMjnsxa83psRd1IHUhJ/KSNvibrlNcG/kyOgHNYycuffk9iLGbGbAz6cFU+Heu+vWyP3HFRt+O+5/y1TH0ghcNMj8KYIPU1T/annv/jnJ0+c/onX9uzG+JVJhD5NXhLZ7+Y8PI5I2NzFJplxJSzbyyaxx2xqS/Z4lrimm6aspaV8TEpC16BZ2XpZGPqoL84hqFegGTq6e1fBzRdF5JawgJNBeKZeJ8HTOY6v76cJHJP73SbiyIdrZslnUWJkRjRpjKDVwMLSgrjG9fcPSpUuhwktlbm+6PDjGLXFaTmk9Pb0C8GGGoR4ScKs2P9v9t4DTq67PPf/nja9bu+rlbTSSrJkWZJtWTayLXcwOICvQ4ljSkgBEkhCElK4CSmXgCGXCwFCCTimGgLGNja2Jdxtyeq9rla72tX2Ors77czM+fP+zhmxSUiAuAD5z34+a61XM2fOvHN0nrc8z/MKOW8+lyXrtd6lalf2r8K4LxTUz6JVL5VEDifCdbczoVuiq5exg8vAN8SdzrII+MqEuaBqu1cnq2lra6Nz+cr/s379ij//Zb1Kc71PrigVpz9gZftfa+R6AxQnXQDXMqh5ufospdKWzscAOL3nu+iYraAJsIdBT7oVd7HPfRxLXWAXfaCWAE1m6JIMuOMbBeiyMEcySD3htuAF2M1asBr7sOo/OhZpuquublVl5/wv68VVOe9KBCoR+A8R+KkA/ejRpxqPnerdemDvnlW7duxkbGTcY7e7dq4yX1ataEdTlbJ03KViVTdsw1LEODGJkXtsSWnFpZryjGeUFt01hUnNTDA5MQliDRsOkaiuJxCNkM0XFKCr56gzdkFRFrzkbZdYJzNvF+ZlSUyaXFq2wBUIh5P4/QHFoveZOoVijonJKXJ2iZqqJPFY1G3UilRNrV0Vp9gs09MTBEyTpYuXYqi2u8jO/IqIJ4AuScrk9KTbjhfGn9dxkKSk/C2jCEXi8mxvhTsghDoVD2nFyyhANtAFRM7mztRD4RBV8QTNTS10LOrY29ax9JWLF9eP/DJdu86pU/6s1v1GvTD+p2b27DLdHoDiNDAL5EAXb32ppntcMpsRAO0U6FVgJ0inkgxPwMR0iem0zuR0DqeUI2CViIU0GuoS1CQ06hI2hIWUkUOxLksC7FHRP7i4XiZYqteIu4mBWQO+xhxm3dezetUHgx2X/f9KGvjLdB1VzrUSgUoEfrYI/FSAvn3n91936MChr+3cscN/7NBhpiZTFOyiAjKpRIUtLmBYpEg2K9arrvua2xoXdrgfzZRVowG1KtTyBTwQltWjQlwrMTc7yfjYMJQs4slqovGEAlKpimUVa7ldL05u8uXquE3PKMYDdGG5OyUy6TnGR4ewC0USyQZl2CK4qvagq4UwRSYmRtVOdgF1kZkJ07xM2BMme3p+hvTMlLJkbW9rIxyJKAKbarl7JLt0LqOketLSV9r2EuSyeZccKNp85TDjpRmO6NLLu9jdHezut9jeGsoKNiKz9WCASChMfW09HR2Lcw1NLW/YsGHld3+2j/Xn9+ipqX2JwET/+4zs8HvNXG9Yk1m5VOOqtS5APu9W6PJtnFKfiz23huNnc+w7mebgiQxjU37Q4tTF41RVNZLNzzM+NMBcZpxMXhQOOYKhIlWJHMtaE6xsq2JNZ4KqBmFCirNPBBwBdY8Rr8gMkjQEvPZ7rbTgwareVZgv/am55tbHKi34n981U3nlSgQqEXhxIvATAd1xHPPhrV//wpkjh+44c+IQwwNnsbM5TM0kl8uTms8wlc4zO5sjlbVJZ/OqQpe5siC7zMhlBq006VL9qhl6AJ8/gj8YVmQwAfPZ6Um1VjSabCASTShjFwFWKbTsQgFHE2c2tzIX8BRvdd8CqZgyopHkQZckQwDV9XyXboDbWpfWvulVzzKnlYREnOFMDF1sWQOuJM6UzoKGoZdwcmnVjo9HwjQ0NihZmVT6cg6Fgu0uYnFgPpOlWBCdfYF0WkC+qH621dY50cK7iU1Zxuf+abpOc6au5vSSLISlAxAKKdKcJBJtbe00tzbfvXnzZW/XNM21uPsF/sqc/mybXgh8hMz4681cr6mVZtCcKU+KJjPzWbeNbqahEKS71+bEaY0f7BrnxKCN34jRXtPGsvoGqgIW7XU11NQ2YUXi5GZTarFOOpdjcmqcqZkx+kZOMzyfZ3IuQyQRoL05wzWX1LNpTRVEo2DrqjuiskElfZOsLgRGHRiNEKgFJzSAGX0fS275ZgXUf4EvrsqpVSJQicBPjMBPBPS9R7atHDl18mF75ExrarSXzPyUqoIVca0odq9Sdxk898w+kkWZQefIFzUmsiUmcyUyJZjPivGMTsbRSCu2sui8S2rLmrDPBQwN009VTZtaKyrIpQxofG5r3jWOkUUnZfc3RxHUpAUuwOp+yTIUIZLLYpWiIqiJY0yh6FrBSjIgVb1a4SrzdkkulIWbyOSEayfdAncPeyQi1Z1DwABTHN8MjURVjIaGRuX+JqCvFq+USuTyNtlcVknZZH3s/HxGgblyx7Nl25rbDVYzdGm1e1W5kPvEkc4wNLWQRgBdEeT8AbUCNhGN01DXQEt727mmpsYbL7xw5eGf+Gn+HB8weuSbS/3p7k8FyF+v5c+hK035HGhz6KUUGuNg5XByGj1DzTy7fYbZ6Rir2y9kYmICf6yOuoBBRNz2ChnyubTS8YfqOwhWN2OGImg+P+SzioMhCZoQJ2fGBhmZHOJkTzf7zo1zenqAlsYct16zlus2VkFQg7yY08iHLOx4+SikNd8IxQRUtZDXokNHzvl/b91Vr/uOki9UvioRqESgEoFfwgj8ZEA/uPX9x3Y++yFrZpDs1DnsfEaBrbTapf0tJK/x1Bw7f7CTV7ZBUEaZavuYGw2ZeecKkC/B9gGdc/kkG69Zw3iuwKNPnWBsao5AMEQ0XkMoXnV+3aoAYJlRLtV2SRGoBLQFFF1AF4AsL4ORylnu2QKQAsoioxOnOQFQNdP2bGZd69YSPvFrLzlELY2aaIlwSFemOKmcw3zBT1F077KGNehT+81DkQDV1TXUVNecX+YixxXgdtnuUqHbzMzMk06nXdc8tUpWMQFVpa7sbHRDTtK1mDXFBgd85Q6CUAodR83TI+EotVXVtC9eSvvixX+2adOGD/2iXl+pgWPVWvr454zZ3tdp2R40e1RV5lrpHLpmYxg26CkO94T4ykPDOFP1bGjroC0SIVndqhbxKEJhdh5fbTuFXBp7ZhwjFMWfrCPUtNjdAxCNU8xmXb6EIe6COlrBdrftjQ8wOzHA0QPP8NiZYY5MZ7hkVYi33VzPoqVVUMy71bpixwfguMbMIQh1XoB10WKemzVHhmbj77r1tbd++xc1zpXzqkSgEoFKBP6rCPyXgD47e6r26MH9Dx3Y/viGqD1Ldn4cXWmuZY+4o0hdmqFx8OhJMid6uLwZTK++UfNosVT1fN8MH3z3MOQSS/mVOy7ngWcO8J2Hj+ELJKlraj0vIxOgEwAsKFMZn7pp2wVbacKlTS3/725kc1ecCnDL492ZvSyA0dS2NtGMi7tbOiusakMtQVHzd7XIxaHKKnBJR4pL2lLURGYIBqoolUzmiwZ901Ge7I4xng4RjwYpFGT+W1Rys4aGBkKhkEoS5KvcWhcwFwCfnEwx5xHyxLRGgF06BALs0jWQNr840qlOgTqCK4lz97trWD6LSCBEKBylJl5D++IldK5YcbC9Y+lNXV1tg79ol/Po6JGIP9V/Z2nw9G9me/bpPv8koZoUJabQdRu/TyM1r/Gvj5/lvkcnWRRM8orWDpa2tKrkLBRv8EYkeUJ1HRjhBPnpMYrZWXck4Q8T71rvfraWBbYrcdN8wmrHXZcrRfhwH8H6dsjOMn5sO08d3MfWnilKVoZfu6mB11xdA6Z8ECodJbNtjKnjTVjxaqIdzcxdUMtuJzpYpOl3br7ppvt/0eJcOZ9KBCoRqETgJ0XgvwT0nuNP3tZ75uTdh559zF/jsynkRAdso5eNNDVDsb23bXuGtWaGRZGyw5dagy7eL8qxTeGVAXfvgrq1l1K1JMqnvvI4pVKM5vbFaH6/MqNxgU1Hd/KEfUJ6ijGfzzOTschhuQtU5HYsyYT4rQug5mWVqXi/S4XuVrgC3mL4UsylOTc0gM8XpaGpSVXFkgA0hub4tXVjrG45rnaoS5PVMhrQtDAlzaCgFelJJfnG7hpm7SjRSBDBktnUNLW1dTQ3N7v6eiVNk+rfIT0/RzaTZWp6SpEFx8fGlAQvm80o33o7nycn3AOnSMjnU3I1f8AiEg4QtExikTDRSIhYKEQ8HicWT1I0g8xk/HSuuKDQ2rbkHesvW3PXT/pAX86/F37F9Ilt70+fPvWByecP+Ob7zuEP97D0lUU0YxjLn+Bwr8nnv32a8X6Ny1s7WNfQrDT3/lDS8x+QpNCPHohhxRJoSiVQoJTLqs6ImO4kN1yHpYNfCIxBi+zYMJmZHI6s1rVzaIZFYXYSe3aGUMsSnHQKe7SXo7u38b3uEQ5PpLj+YpM/fONqCIuRDRT3pBl8XMMMVGPW1BJqqiG1polDTvQYtNx2ww1X/0KPOF7Oz7nyWpUIVCLwyxGB/xTQB53B0OSBg/ecPrr75sPPPUZrIohTkpthUdm1lkleY6kUzzy6g9e0QFAcUN1FY65LmvJIFz24Wxh9djfUrt/I7uPH6RvMU9uwiHhVUvm3y/5yo5hlee0kq1r76ayxWbLsas4N7eTQgMWzPcvomwyrvePKfU0tUNEoSi/fq3JV1auB3zRU5TY1OkBufo5grJ6qpmZFPos4s7x53REubh9WW9AEzOVcxVxGEfDkZm/UoVnVHJ3q4GvPG9hFnaClMzTUp6rzxoZ6xB68aNsYont3imSkzZ63yWey5PM58qkZgoaG4Thk8lnqa5Ks62qgNhklGQ0RDQYIBEwCAUttXRNpnZy7aQXQrYDiFuzrmeDwyRSXXXYZy1as+Pqi1WtlR/ovDDlu5sxzb5w5cezT40/sTNhjU6THztK6IUXDhqNYVoT9p2P83ecHiRdNbly8gqa4sM+L+AJRDCErahqR2nbVsVCdE5EXClfCzlLIzpGfHSNck6R6/U2E6xsIV8cgGFISwalDxynKTFxGMH75E+a7DxJq7QRZkeuUmD32DMP93Tw+MMXWnjNsWhXgA29bjz82B9NBBu8Zw55JogdDWHUNhFtrsNcuYsCMf8tOR9+x4brrKq5yvxz3scpZViJQicD5LSg/JhRnjj191cT44L1Hdj6eGDx1hJbaiDs3F/DV3Bmw+KPvPXKc6cM93NDhenkIgKvmtwfmavKtwawDH90Ls/4qhsbniFS3Equpdz3VHY0QKW5afoZNy2ZUNSY8Jt1yjye0t+F5uG//Oo6PJVW7XYBUrUO1Xbe6cstdjag1yM6NMT1yTrnRRZItVNc1qGp6S1sPt288oR5T9h4xzTiYXapFnM3uJZODYPRStGANzw028NxJd7lKNpMiPTdDIhbElLZ5Iafeq58C4VKWpOlQhUPEyRDU0kQoEg8EeLS7m6lQO79+x6uRzfCqslcteOEhSKNd9wxzBNH96Lqlqs/vbz9BKuXjlldvoa65vd+0EjfXd3Ud/EW4cof6d12S6+n++uhTOxfbfYPY46OUCqdY84YJwnUZuvtD/N+70wSzUa5uW01Jy5Aq2AQ0aKuuU+MYx05T1brGc4VzlFe+UhBkZ8hODhJraqFq/SXYvgiRqgaCQctduFPTij04wGTPIJovhBYMq3W70nY3E7Vqvi5z9fzsBJPjg0wOHGX30ASPHuph46oIf/X2ZWiREundaR5/XKPPlyQWCrOuqpq2RTFCl68sUN3x50bj+o/8IsS6cg6VCFQiUInATxOBH1uhO45jHN33/X+cHOr97V1Pf5/c+BjNDVHV0nYBXSRXIkPTefiRZ1hRnGF5leeL7mUJqjI3XHCXxSfDWfibvQZjGR0zWEWioR2/XxjjBiXb5jXLj3DTmpRq0adtmMtAKCiWrG4FLccamIMvbd9I30wEKyT2sSXVcpcvYYyribQkEoUsk0Pdap+5sPCFeFUtPvBant+87AAbF03IAjWEIJ+35XU0Jme7CPqCRCI2uewhTN8yguFO5qw2vr7HZDor7mPu2CEUsLioOsZFoQyGnSbqtwhpBbRCBic9gWZnKRVEyjaPUcqyfTjHd7ozvPOdv04o5lfe7+Jc53Y53G9laiNmPNJ+1gxmCwW++vBBmhNN3PzKKwjG6gjF6/++pvOCP/1pPtiX8jGiNZ/v6b975Nk9r545fAJnaorZ/v2sfJVD47pRekfhw18ELR1jTdMSBqcm6JtJkbJtVieD3NK1RDnlOYUsiYYlSjbo5Ofx+6NqdJKe6CbU0EDzphuY184yOb4HM1SDgY+ahisJt12sLGJTe3eRGs9iJGtVlZ87d4pg3SLMSFTFND1xjmOTE5we7IOJEc5NZzh4tp/NF/p531s6Sc2G+PsHLPpmRWGgc0EoyI3xIF2bmjAu6OomseTVWmz58ZcylpVjVyJQiUAlAi9WBH4soPed2rFycmzwobHeI+1PbbuXKr+f6qooulTCnkubyKymsml+cP8T3NzkEBHg9cBcrS71wFy1kXU4OQt/f8AgUwgQq1tCOB5T7Xlpti8Jn+U3N/cSl25qCbIFSOcgHoSwBX45lvf9naPLuGdfE/5gULnTyaY3SQrkS+bwIltLjfcxMz7ozkodh+rqFmqbWgkbWf5gy/N0VmeVnGw0DcNT0CKy5UALupidOBOKEW9oJn7/aszIUh7sq+HokOsSl0unKBazNActbm0KUG/JFjYhuhVxCmmKmWlKkinYGUrFDLo9S2+6wCd39PPWt76Nxta4K5Pz9PTK7EbaCsJwF3BXG+p8DKfm+eL9+7h02XKuvWYDZjCOP1q3z4w131zb9vMlx42cevqdY0cOf3zoiV3WxNQ8O3qHKZHm9jdN0VTbzQc+C3sOSFwDyiJXttstSSToSgRZFPeTCEpr3UF3Cvil2yNTBJEa5saJtSyj/qIrCXescLkXVi8FvVcsBinYDkHrIvyR5RAMQybLuce3UjCS6JE4pewshi/gciqsAKX8HGnb5vj0NPtOHWZqZIiJdIFzP/zzd29dRNuS5XzqqaS7WCiXxqfrXFqd4HVLNBqu6oJQ66dov+73NU0rayNfrH93leNUIlCJQCUCL3oEfiygHzu07f9MnTvzp4NnDvHkI/eyatEyAkHPc12BuoFpGRw83cvw7qPc0A6GaL2905NiWSBKqnSZSwvebhuCfz5qYoYaqWpqxdEdpb+Wyuq2Vc9zZZcw513bcwH0nA2JoDuX95mQzdcQi43z1GAXn3qyEcPyezIkae9rbgtbPETyU0wOnibqD9LUXMPhE2eIxGppbFlCzJ/j3Vc8yfJ697wGZmB4BpVISNJRyEFNTGbwEPaB3+rCCraxe3YxW4+aSh8uRjSUcuQy81wWcbim1ocje9Dzsx7rukDJnqWUn8ex59HsOaZ/uA/9zqdOc+2NN7N2Q6dKQgS43T3tMroQBr44oLnVumn4OT06xl33HeCGS9azedMqsIIEog0FM1LzjrplPz9yXE/Ps+3G+NCDg8/uXdV/tI/vDc9zaCKHTYBb16Vojp3mzs/3ymoU6iLQVVvN8mQDtWGNMPP4tCKG4ceRRSuFSSxH5Hs6ydYualddRmzJcgxD59zA00zOPEvbksUEEkJCFEa7g5VfgV9PKEIdsUZKsylOff9fse0AkdZVaPL5FG2MUEx55zv5LEXdYHh6ih0njrDvbB9jE3MYRprXv/oVPN5TT0Hz4zi2mt0nA2F+Y43JRZcmILJkjGD7LVrLpdtf9H95lQNWIlCJQCUCL3IE/gOgj/XubhwZPvfwSN+xNb2n9rDziUe5+KINbsXttbWFhSwt921P7qEjPcWFde5Zqc3dUpELmAs5ziPGCdJ/7qjOD4Z8JOuX4U9E0UqOMnqp0cf5rc3HaEm4LXtRoWVsF6vjAQgpy1aQ7aNS7T8x0MIXnutE9wWVIY0Q8JQPe0k83FOkhnsgm+P2V20i2ajzsX/ehuWvpaV9KUGfzm2rt3NV17x6rbkczBVh3ob5nPIsoTEGVWHpDlTh83Xi88XYlWrn4cM+VzfulIjHgszNzxBIz3J7W4imoGx1E79xd67uFPJqDlzKT6LZeQqaxj9sP0Xbyo3ccNNGtaFNSAZC7pMv3fCpRS3lKt0y/BzpP8uX7z/Ma6+8jMsu7aKkW5jhaoLRxq2lqtbXNjQ0zL/I18JPdbiBw1t/Pz984mPdW/drz53LEoiguwAAIABJREFU8OjgDAXHIlc0WNOUo+/EY0wOZLi0vYHF1XEMSgxMjKNlU1zRHiYsF5KQ1ooz+CNR6peuo65rA5HGNsXJcP3XdfJMMp/eTTAcxuf3oxkBtEIEw65T62jLfv56KE56ZJDurfeRSRcI13dhhZLk05MEqhohFGOmWFCzdz0zy94zp/je4ZOcm0xzwYoaYu0bOTMZwG+5LoIBX4DruzTetNEHoSYILflH2re8R6sYzvxU10flQZUIVCLw84vAfwD0U4ce/7XJ4b4vjg+csA7sfIzBnn42rFuFLu5wuq7a0eKFPp+z2frA07ymGRJ+l9ekWu4CwF5VrghyGqSK8Le7dfozMRo6VlAU1pus0JDlJ4lB3nrZKaKmWzVnZX4ueKdBVQDl1uYzULIxAfT7TjRwz74VBMMhVek63uITihlmRk6TTqXYvKKDd7/lKkbmRvjAJx8gNReiSSr0ZB2Lwmd5x+aDCrRl/C6Jw6ztdgUEXoMWVAeTBEw/lBL4ow080tfA8+eqiYb8yobW7zNxilnI5dicgCtrZZ5fADtNSQF6jlI+TTE3Qyk3jW74+cKBXtK+Bn79jlsolFzvd3mTmuIjWOjigiarZ2U1q+njwJl+7r5vP7dd8wo2XiyAbmIGIvjizZOBcN0tVUuWv+xrVfv6DiYZPXJ/YeT4FXsfO8DXTmj0zDlYlt+VE06dYKLvMGuamqgPwdnxAYamS8junuub4PImiMbCxBuWUr14FXWLlxNMVCkPQDF+UR0dx7PLlWtNjWsscSVQ3A35Vp+SsOIpKsdCPZyAQBhncpzup77D4LE9+JPryc+PEW3sIrpsE0emJxkvFmk1ITZ+ht29/Txweki1ZW6+aRNP9tXgSMKkVAY+1jYZ/HabbOwLYl20sZ9ky41a47qjP79/ppVXrkSgEoFKBH5yBP4NoA8ODoamB/d+c6y/+1UTQyd5fOv3iFsxOjvqXWmYagtrWP4gR3t66Xn6ELd0uu328vxcgbgsWRNg98xljqTg73cZ6MFG4m1tSqYmEjJLg8XRId6y8TRVrhpJgey07O0woCYMIdMFcynsZovw6WdXsG+whUDIxM7JzV+82zPMDHeTnZtlaTLJH71tC43NUXKlPH/3xe+y79AsiZpFNLYvwc7ZXLPsIK9fN0xA7F9ly6bnbiedAMk1JIFwN6ElmbLDfHrnakbmYjTUV6n35bPEuCar9PKNRok3twQJyt7uoq1AupSZVhrqUm5OgbqJzTe7R9k3HOA9v/tGDJ+j2Pfl2bmw2tXcV83VXVDZd7qPr913gP913WYuWb+Mkm5gBkJYkTqCsYa/qu688IM/+eN9cR/Re+KxV5ZGjn/LmTgYOnpimA8/WmQ8Ld78pvLQnzu7E3t2WGntjTzEfdBZB+vb67l49SpqWheTbG7HHwyh6bJD3mB6Ps/05CS5XEYlBkI4FN2/aPItAfWiGP66S3hFiqbp4ipnq/8fT81y7Ow441PThAJBYuE42tApCv0HyUwNEqu/gOTSq5gzTfZPjzOYmsc/3seqcIQjk5N8/+QQG9bUk1yylidOBAiH/BiWxYqoxlv0WRLhamLrl+Jfu/aPtUWX3vniRrNytEoEKhGoRODFjcC/AfSzJ55/xfjImfsn+o4nRs4d55GH7mNt11qqEgEMIW+V15QaBtue2kPt5CiXNP5Iy10+mICeyJLKbnHfPwd3HzWJVrXhr62nqJcIWj7Ss5MUB4/z/tcXWb1YXNfclrst8jcdIn4XyAXcBdR3DET4/LNryRPElFmpVPTpacaHeijMzVAbCvDHd1zP8qUx5cxm+i3ufXYXX/zmQfzhRlo7VuCIXzpprl9+iGuWj6sugC6jAqn5xAte3O0M9/VTRR/3Ht3As711BAJB4rEwYb8YwvjQyGNnU1ilErc1GKwKy7IXWSNr4xTmVOdAQN+x59CLc/zg3DzfOTLDe9/9VqqqpaJ30AyxlZU5elnX7wr5BdD3nzrD1793lNdt2cglG5biaD6lTTdDSXzRxj1GpPHVtYsWDb24l8N/fbTeg/f9Y2Ho2LuYO8zRU7387YMR5ooWOiZJa57B088wN52mPgI3XLyKV25aT2ttjHA0hB6IyIo8bytdUdn33vW9x/j2tu2kUnnsnOtfIJ2axniQ5qYmbrryEq6/5mI0x42rkDLRfWiOTdEp8P6P/hPffWpIJYaLqqEmESESquH6S9ayui7D2Ml9+KIrKVkG84UcR1JTHBmZwFfUWd2ymMe7+xiZn+DDv7+J+/c47DzXhC8Q5KqGLDfPzRCpW0qgsY7kleueNFave42mVadeznhXXqsSgUoEKhH4WSJwHtAdx9GPH9n6/6b6Tr97/NwpznQf4Pmnn+LKyzZjGQVVscqXVOk5x+H79z/BlkSRxuiP5Grq7722u5DM5EuA8avd8L1eS0mUrGRSVbni1z0yeJb6sMkfvXaSrrqiMnlRrVvvHQSlOlfsOjg0Dl/ZeREjc1Vqd3rAZ5KaG2N8sIfM7Cx1oRC/94YtXLy2HjufU0cQYDyXmuSvP/Mgo+N+alq6SFTXYuNgUaQ93MvmRcdZ2VgiIS53apwAk1k4MV7Lnv4VnJqqUpajlqFTFQ8RC/rxC2vOsUnPT6oZ8bXVBjfUSoEuVbs41skoIOu23QtpDHuOvdNzfGr7KO96++10dNZTEKG9fEmHoZR3yXFm0G25Wxb7Tg9w93f387+2bOaKyzopOLKZzYcZjOGLNRSCkarfTC5Z86Wf5cN+IY8dGDhWXRg+9Ehx8MD6uYGdjEyM8oknaxie81MbyXBx5yx3f303W1Z38vZbr6GlIY5pWa69rS2b6Uoua112wgsoaxof/vw3eHZfN4lYlLamZlobG+hsrSUejZGaGiVsmVx5xToMaQEVC+hiHCDJjygCdJNDJ89y4tQ5Oloa6GivJyyWvOhk0jPUJiKkx0fo3f0M00NnKTkWGXuObKiDPcOT9M9lSGshTg5O8hdvWczNmwI88GyRdDbAtWtbyDw2hhFagb+pheTGNVPhrs4btcZVO19IDCvPrUSgEoFKBF7KCJwH9J6eve2p0b5Hx3uOLJsY7eXQ/u0MnjnHKy4Vza/taaWLClSGJ2fY8chOblnszrgFoBdK1pTzmqVGwmoO+tkj8NyASXXrMgLJBJlMmpHhQTWzbqprYGXjNK9cc5ZFVS7DXABc2u9y0Oks7D4b57FTi5jJxhV5zNCKZOdHGRnuV85s7bEY737zNaxZWUexmFfb1uS2Ly1t3W9y98NP8c0HTghLnJZFK4W+rpzpsrLApZijPjJLY5U8xyGTLTCajjOTC6LpAQyfLAIxKBWLxMIB4uEAtckEjpNlamIAxy6wPmZy+5IgeslWg34nn1Kueo6dpZidULPe7nSRO588y6+/4VZWrm1X+nlNkiSxOZVzNiwMAXSniOXzc+hMP5/71i5ed+VlbNm8ioKjYxhSpYfwRevxx2seqI40v0Frakq/lBdI+dhDp3denBs7/cj0waeTxx68n/zcDCfDnfTb8NpXZOgZnOHOzwzy0d9/A1s2tZPJCHFSEp+SAmIBcFmoo0n7Q/0cpKiZ5Asl/IGQ2+42dIp2WnWDZHe8VixQyMxRsPOyEw8k8RG3IfmkZFmLZWKJfE0UDnZOETUJhMDOkp+bRveFFflydnSI1LnTTPX3MTs6yHwhTz/VfK9nlL5UiM1dRT72rhwGeXXN6tZmuh9Ik8uuJNzWTmzNCpLru37HaFv3Ty9HrCuvUYlAJQKVCPx3InAe0M+c2H7H2MCpfx7tO2aMj/Sw4+lthK04FyzvwNFK6sYo5idSoR882c/4/h5uWuoSydSa6YWkOM/HXW6OUod+fD8cn/LR0N4pA2iGhodJ52zqapsJhANqnhz3z7OycYL2+hyWEWRqrsjYXJj+sSCTmZgCAgGFbHqG+elRcvPimV7iguZGfvtXr6RjccJb1CKVnFvjC+HM8PkYnB7lb//xPs6NGsQaO6mqbZSJrPqWk7dFDiXaOHmPJQfTErV9SbH65f36fBaWzLB1R7V3E9J6DxrMp8bJzM/SGTR413IfIV0AXea+OaVDd4oZivkUhqNxLl/i7548w2tueiWXblzuSddEiC8adnktAXRZ2yprZTW6h8b41Ne2c8MlF3LjNRdSLOlolowagvhCSQLJxjErlLghuWjVvv/OB/+zPqfvxDN35Mf6vnjq3q/rEwcOUMrOEWnwsXjzJImkzZe3JvjcN6b54Dt+hWuuWIxdEHmaVOjCdJM5uMgexX9fuj1FzECYvONneGKCE72D9AxOc258gtnpOdWmiUWjLGqs5uoNq1jeVotWyinCg/LzlxgZBtkiPHnoFM/sPcHcbJrGumpWLF/MhqXNtCVEOCcu+wa6KR0B4T3YZKfGKMyNEAhGODGe408++20KpSxf+BNoq3fHPqZvFb2P+5geWER0aSfhzuUkN668J7h04+0VTfrPeuVUHl+JQCUCL1cEFKDLko1jB7Z+caLv5O2j/UeZHD3LE489wsola2lsiLnDTSW1MhS4P/XcEZJjk1zW7lbhagHLgna7C6Yu232qCHfuhcE5H/UdHUzPzDI1naamvolQLELh/K5zE83R8Fu6qtAEWEXWJq1Wx8mTz86RmRknm01RtAv4HIfr1i3jttdsJJHwUyq4DHElldNcspwAiPJ99xls27WPz3zteYpUU9e6FF80TkGtNnXd5Uxh8MnP7vK28/7was2pZag2eNhnqmQhGPATDuqkpoZUItOsZ3n30iJxKUilLVxMq9aEsN2Vf62dYqKo8cGn+thy5XVctXmlWtjixt71opdNcoZUlCKv0jX6J2f4+F0/4JIVXdx280a1C96wguhWCCsQlbY7/mjt+6qXrv7Yy3GxnDr25EdzPUf+8OjX7sIWS918FisyxZqbS1gB+Mx3dR7cVuIP33w9125eji3yAbXyVkbnAXVBCPlPPFrOjY2ybdcx9h4+zfHecSbnHPJq5b37GVhqrWxRGcnUB+Btv7KFt916DXoprcxo5G8zJYc7v/w9vvboETIeB0JGMT5doynp41ev2sCvv2YTybBPJX4u4VC6BQV3JwFC5vPzR5/6Bluf7+UT7wlzxYWy7jaLYTUweryFsztqiXUsI7Z8GTWXrtwVaFl8g5Zon3o54l15jUoEKhGoROBnjYC6gw4M7F82ea5368jpw20Tg6cZGTrD008+xeZLryASMhXgKfcz8dmmyIMP7WadL8fyand+Xma0y+27LFVTwOrAcB4+skcjlfcRqE4yPjlHMJKgtr6RvOMoJze119qwEKqZZbgmMVAgn8uSn0+57mz5ORyZxToabbVJXnfNRWy6eJHate2UXOAoH0eRqDyZndjUKjKWDl96YCv3PtqNP1xDTdMyjHDUZVFLIlB2xZF2rgzSFatfDiNuNQWmJ4eojVdRU1OLPyD7yi2mx/tVO3hJEP5guUVYEyDPK026JnN0IchJYuGUmCzqfPCpQTZtupIbrr0AW0TvQrGX9+5IMqIrwFbvQdOYzmT4h7u20laziLe/8SocZcgSVG1kS74jNYQSjduqki2v1erq5n7WD/5nebzjONrBfQ9/PrN/x9tPfuer6JkMdm4aM5Rn3WtsfCH4zH2w9XH4y997C2s6oyrpcn0L3GRFxgvyGQun4k8+9k88uGtaqQxiMQ27pJNXrH8T9BJOoURXWz3XX7GGr/zrI1g5+OrH/oD2prBauiMqhEd2HuF9H/sei7qaGRidYm4uIx6Gap1vyGeQn8mz+YJ6PvSHd1Cb8FGy3cRQJVHiGYCN6Y/xd//yIPdsPcZf/wa8brNboWtGhIK9gWPfL+GLrCa+ahl1G1eOGrUt1/obVhz6WWJXeWwlApUIVCLwckVAAXp393O/MjXQc8/o6SO+8aFuentPcvzQca66/Ep0Q+afIg1zF2fMZtI8+J3dvKrdUWxmKTBdexRvlu7J1ZSxDCCStY/v1cg7spZUQ/dFVHUu0rdc3qZQsilIi1pMWQQESkW1alQkYPJ7ZataLOHXoLO1is0b1rDx4qUkIo4ivykmvfQCFCjLFragAmCnKDfvkrJRVQtQDF3NTj99z8M8sWMQX6CaRGMn/miMklRumkbR23HuLnoRpr5b1UnWkp8bQZc5erKOYChMfV2cqdEzpGZSLA8V+bM1ESJ+AY0Smj3vmsyIXlqTzkOGVNHib54Z5NKNm7nh2rVqI5tixCuDGUl+JDMSwHNBMFss8JG7thEiznt+42Z8oYCrWTfdtrsejBNONg0Eg8lrYktWnHwpL5hTzil/asex787v3XFj70Pfpjg/Qz49RayhwIU3FjF9cP92uPte+P03voorLl1KPp8pF9zntfaqW2JafOuRp3h+70kuXNVFy+I2/u6fvsVMuqiW7khHpFjUeMNV6/mjd9zEW//0bxnpt/nqR95DR1vS23Pv8OG7v8uze/p47zvfwvs+9ClmMq6dbt4usX5xkrf/6s188ctf4fILLuCP33ELjp1ykzyvUpcWvuUP88l7n+Zz9+7hL+6A27a4CgvVXfJdwnR/A+Nn60l2raBq3ar5QqzxVdHWNU++lLGuHLsSgUoEKhH470ZAIdeJg1s/Od7X/e7R/uNMjp7h2JHDpCbTXHLJOlVxSgtYKlG5GQ6OTfDMg4d4/QUQ9ixelVubfHtStfIudCl6t52DLx51PWANv0Wyrlk5cmXm50lnUmqmKlWwmsGrLq2w4krqNYWkVltTxbKlbazu6uDiFS3Ew3LDz6AVRcYkFqq6qgDdElvD9BzXVKteGZC4rV8xDsE0SWXm+PTXHuCpHaPovjjJ5k5CiWoF3gLocm7u9jaxYNUU2MvcFnua2YkRItFqoskaAj4dOzvG9OQ4F8V1/vdFIXzOEGgWiOmMFlCfSamUUXr1tFbNh549x4ZN17DlqgtcQC+324W17UjCZCjiWElA54erRT/65YeYGCrxF7/7Jqpq4hQlcTECijwnbHd/vLFohRr+oKGr6xP/3Qvgp3nemTNnAmdPPnm/c+z4db2PfIfi7CT5zBxta7K0bVANEE4Pw//5Ilx/0VrefMvl2KrLUvQMYTSVWLlmOgamL0pJ1/H5DCZSU/zFp77BrmNjZKVKF6JkLMhf/tbr2LShg3f+2YepDtbw4T97K5bhSKRU8vWHH/sCOw+N8jfvvYO+0VEeeGQ78/OzrF7WwTtuuZI1q9o5cPw0f/fRL/OhP34LS1ojFIVpqcZDmkr4/MEI//Tg83zmW8/ywbfBLa9AmeDoegLNuBCMOvLFNoxIC1p1R1qPtdwcXLTh8Z8mZpXHVCJQiUAlAi93BLTh4e66kRP7Hxw/fGDDSN9xpidH2NVzjFzBR0NdvSJsSRUtwCbd53MjYwwcG+fKVo2o31GabVWhC2CLKYsYr4hu3ASfT+Oek/D0OfmdRjASo1AokE7PK4c20RWLLE1u0LKH3BunKyKaYkXj0NRQS10yik8vYhk2YcuH32fh8+kE/OID7iMYCRMJ+tSu8lDAj2VKxa3j8wexDKnSwfJZ6KalTE2mcjm++eAOnnj6GAXHRyjeSKyuGcPnV5I5d67tzdW9TW8+Lcfk0FmlqatraFXStczsOKnZKS6u9fPbywoEnBlV3VnCjhcioWYqTbppxiiaYT7y5Am6NmzmNa++GNuWLoRU9K6fu9jpaqWC2ocuVC5pV3/iW4+zf98of/nON9LalsQxpNvgQ9eCmI4Pnx4nUL/4QCTcfkNkdf3IS3XxHBs4Vn1u9yNbje7+i0498BVK6SkFrKtvsIk3uWOWqXn4089AR10L73vLzRhKt+jKFbRCHkM+X+lWqMRLOg0+dcHopkMqn+fQ6XMMDIxiGT7Wr+6kc0mzSuy2bn2SumSSi9ctUdW5JGfSyb/38d189V+f4PVXXcbtb7qR2clx8tkcVfGEuu4kARUfgm/c9xhVQT83XruGYkEuUnGaczNQMbL5+3t+wL8+cpA736WxZZ2jrkP0JnRDHJOqcAJLwV+HFllcLEUXvzG6+KJvvVRxrhy3EoFKBCoReCER0Hp6dl0yfezYA6N7dtQNHt6n5GRPj84xmM1TtIuUSkVy+Rw5GfkW3HWjStqjbssumEtVpSxhQS3l8PhlBEyNMQflDCe/FNMYqcZrTI011Q7La6AqaoixJ4eHC6QyIhFzW56yI10qZnlOLu3uRxcJXMnwflab1KDo4Yb4yAtw656W3fZYeoIbll8jqOkELVndahKIhHCCMQ6eHmF6NqfavPjCBKX6jtfiCwYxDdm3LgeU91ki5CsR1jKcOtWtKvR4Msnc9CSzs9NEnCzV5rxKQOT8/YauvgU7JFmxBMjQODkxT0NDC+vWLlFBkyo/FDAJi1F9KacsYUEWtZgEgmF+sOcEe/ae5f1vfR1di2pwUjmclI0pxjpmGKOqgfCyFUNmff1VtSteurb7kTM7G05vf+iJxEhq+Yn7v0k+NYD4xKy7Re2MUfgo7+dT34bDRzT+9r1vpq42jIZfyf10u4AuRjqOociVykzHEOfAiOrq6JYPQwiHpiRyojHXsG2XgyB8BV1zKOZyaLJ/3hAP4BJ6KEpmNqvibCpbWOlfaK7eUVXhBZXA5Yt5MnMpEsmIy1eQdoL6NIrICrV3ffQe+oYn+PjvOqxa7G770/TF6GYrGNXga8UJNOFEOkqlyNI3x5eu+8YL+QdXeW4lApUIVCLwUkVA6z21/c3jJ0/98/C+Hf6B/TsYHh5i/9AEteEYibCg4jz5QpZspqRsWe2s25YU73PRfSmQFgqb+o8L7gK0AUtjCoND0wUF9PK7Rh2uboN1LdAUdcHfZZR7i9M8gp0aYQt4qzWjPzKaEeCQfSZyz7bFrlVkcWIiptxL3D/ltDI59/yE/ZzOu5vbBGglr8h7iYBypBO+m6kznHY4MO4wX9CU/tn0R/AFQ/jEmc30EQgECFg6rdVBTvScIZ1zaGxrJZuZU5XhIl+e1pDIsXIUChq2Y7jJiFCvnCLZvMl8Lk+x5KjFM1IFKhmX4WCp5TI/mt3Ke5AkRBIn3ZJxgo/bL7yAV9RUoTkWmrDcq2oxEtVYbe0EOrtGwtX1W6o7O18yr/FdB3Ytn+x+4vGqocONB757L7MjKdpXw/LLXX99+awEJ585Ap+4C37n1qu55opVSg6oxik5+SBmMSRZEZ2+mmXrGALoIhfUSmr7nvAcREsuvvYC6vLJT87OYecKVCXC+PUy16FAT6+MTII0xsPEQwGcbBoKWSUR1ExJilyVg9KmG47qMAlhzm0lmRhGiXPTed7y1/+sWPEf+90c1XH3vWhGF+hxNLPZA/QGnPAiitGO30os3fi5l+ofY+W4lQhUIlCJwAuJgNZ9/LkPTPR3f3C056g23HuYwf4BTh44zBUNdQQt2ek9q2bRit9VBk7FKHfvjdKdNuWeLD971bkqmmVl6mCA7x6WeTKsScBtXdAsW9U8K7iyCL4seVNtbo9h51bpnn2sIqh5FfgCs1pXovYjdzqVH3h/L1I69VVe4OXdyxcGS1WHGqQL8PwIbDsDxyZhSixoHTE/kYrOfaKYmIT8QQVEmXSO2sYG1VaeGRnhfReUuK59zgVqjwwo02ABcEkaVNIhCYTsepeOgyQk0u2QDoOo3ICcZCKaRsbWFPO/ZPjpGbY5NG+yKR7kNa3tBOtaMFpbMRsb0GvqsJI1BJP1djjRcHv10uX3vJAL4b967s59j68tDR58LHTuweTIyaeZGszQ2gXRKjfZkjgKdWHvabjzS3DBomb+5LfegObkXYvbTB4jX8DJ5iik5zAkKzMMfLEqdJ8PZB+6fPBKmeBgyq57GT38cC3u/77z0+zcP8Vv37qRN77haoqlIvlcgQ997C76eqf4vbfdwMYLV1CYn0MTFYQEWrorlpjYCLDLh+I5zEnLRH4WU5qAxfd2neDPP/kwr98C73+zdx2prYKdoMn61Xa0QBuOv4FSqBVinX8ZXXLJX79Uca4ctxKBSgQqEXghEdBOHH36Xyb6Tv36yJnDjAz3cLb3NMOHD7OpvhanOIdTyrjSLW/GXbZ2VZWzV0GXFV/yd3JzFwwUJdlX9sGecbgoAW9aB3Ex+fI0w2XgU8/xQFndbxeAcvnvFK9NqkAPwM8D9wKQltd1W61eIrBAF+/9lYvvHtAr8nr5fA03KUnl4OwM7B6F/YMwKeo3QyRVsgXOUWBc0n3qLViWRTAYxMnO8bcbHC5uzCrgVgxpSSI8sx2V9HhVuOuDuuDLM+NRSUc5EfA6BxKLowPwicNw4aJG3nTjK/DXNWHEqyEUwfLLd1S06ESqGt9V07ny0y/kQvivnnvy5LNrGdz7g+yJf6kqZHerhypSvjuRUP+RBG42Cx/+FzjdA3/+rl9j3apWCukcml1Cy8jcpERxZsJlvQdCGD5LHURtkRVLWGlNyPUjRAxDxzF9HO45y+hYirWrltJQG6BUcG2IRaZWmMsSjwYwRVKZS6NJEOVnibdlofl96GqWLyS4eTQxmDFlbm9h6xrv/+zXeWLfGB98u8lrLi+gRvRquVADmtmJZjaAVYfjb8QJt1GKLv7LeOcVFUB/qS60ynErEahE4AVFQDt+6LHHx86cvGr07AmmJ/o5cmgfud7TrK2KUyp58iuvEl+4IrVcQZ9/dQ/cFSnMgKk8fG672lrNHRsc5fkuTPayxE2eJ6ClZvAeEAsolE1qyscV0JDXlfvywiJbANPVibuPlKUqZbyUx6mkosyc9zTx6vHez/IcVV0u2N2u2Pleiz/tuK17ebxdMsgVTaayJQ5PFHl6SGcwLc5tJqEfAtDfXGKwpmbWBQTvxMvnKj4z5cRBAaHKKlw+gvrZ62yoeJbftGfKM1qAj+yCZUtX8pZfvVbNfw2ZnfujWKG4clvzh2vxxxs+37Rqze9o4qjzEnwNd+/ZMjfw1AOZ418J5bN73MRogUxRJUny2fkkVm8WAAAgAElEQVTgG4/APQ/Dyo46/vxdbyUk1bdkOpk0huOjNDvtsR9d137xyZfWuyMOcrKBR7gH4gHvMzGCPvzhsDIzKsj8XJ6RyyhVg8zk5buUz6hF9lKdS7tdJI5OPosu3RSZv0vCIC39Uk4BujgV+sJRnj/dyx99/B5aauHj7xEuh3ctqeSkGt0UlrtU6bU4/iZK4UWQWPHxyJKNv/8ShLhyyEoEKhGoROAFR0A7vPeR7rFTx5YMndpPNjfPngM7CI6O0BULUyymKCHuWV41LjdyIcSVq1yvcnZLtvPGYApcB+fhS7thUzNs6XRvlv/GdMYDU7WVbaHkzQMKBRoeiKtOgFcJloFSYYhU9F4FLMCr2uwLUF+OrZjzHlKq7rn8r/c4JZXzfqf+8BKLMiqXz2vheUu1LmY53zll8vQ5h6ABf7LeYX2NSN685MQ7pvy/Ws3qZQ7ys+oMeO+5TCYrdzvUKXi2udKJninC/92tUdPYytvf8Eq17MSwouiBmHKLU/vR/XECkaadkdraG5IdHdMv+Ir4MQcYOrXztvSZbV+bPfklo1g4pR6hVuOqFoqbFKkuugWH++BDX4CplDi8Xc0brr2MwtwcTjaDls2jKbKb+63UDJYP3XANYdROeBU7Bz0Q4PjIOENT81y8rot4yKT3+e307dpHuLqJi264lkDQQMvlMMVIKC8+7JprUSzHlpaLoWH4xE5X6G8ua1L85YuhKH9195d57Plh3vVandtvLiFWCOVrzDDqwGhDM5Jo/kU4vgacUDtafPFXg0uvFvvXf99reSnCXjlmJQKVCFQi8DNFQDv4/MPD08cO1PfteJKMprGnexfN+TlaAgEKxTmKTl6BkjholSv0MrP939/Vyu1yAdr5HPSPQFsdhOU+XZ51e08SABAgKB+rvEfdwwj3tTzgVUC4oD2tfu09X40CvLesjMm8ROF8B8E7TnnerhILTy+/sL2/8DXKrf3zM3ovSSiT7/wGDNtw1yF3C9wtizXe1OUtVffOpfz6CtC9E1Q1qccIl/e+ENDV63uJkWLKR9xZ+z/tAyfYzDtufxX+QBA9p+MUffijVVhi0BOMEIw0nQz6m7bUrG099zN9+j/lg4d79rxj9vj9n5s/+TkKhSF3Zi7JlMTRWzVbTowKGvzDN+DpvZAIavzVb7yVlU0J8jPTlLIZpULQVY9dtP4um04AXeR7hoCwt7vWCse466GH+Mx9R/itX7mS61Ykef7r30X8gvJF6FzVyBVvvJ0CNieOn8Sfy7Jy2VJKspPeKaCLH62ay9uu5aws2MFWnv0PHznN33/1YVprNe58p0NDjZf4ed0epbQwL0TT69B8rZT8TRBsxYl1fD+07LrXaZqW/SlDV3lYJQKVCFQi8LJFQDv0/PdLU8cPaWe3P8Ho0FmODJ5kVSxGwixQLM0q2ZHcdwXQhale1pyrMyxXtOXT9cBKVcZlOZuQ5jzymSLSeQC8cCauKmGP+FauUss1kDzOs1x3Z+hedavA1mOuS1u7nBAoUJTXFLlxeY69AGQXJgrleXe5yi9X92rs6nUN/v0noebjSqMO/Tn49H7UBpo/2Qh1Aa8aX/AkpQLwkgrlIlue8XuvUT6Hcjzd/jyYomQz4fMHdEqBdu741WvwmzqlE4NYThW+uibMxR34W5sJJRvPYsavaV21tPuluHJG+/b+7vTBb31i9uTHlPWqxEmBuuCvuLWWpYbiQWDCgbPwoS+5VfrShjh/9sbbaPIXsaVKV5I1n+zPVfI85bevZh0y25bteH4cqawDQQqGzncee5Zvf2M7N7Q61Ppct1whGkp3pdCyiCMiBYxHuHXLOtprYypFVPa5njGRVOaimZclODKm6Jma4P1f/Br9Iw5/9Cad119dUtdXuQtTjp9mXoBmNKJZzThCjAs0Q3Tx9mD12hu02trZlyLOlWNWIlCJQCUCLyQC2v5n73fmhvsZOraHnv276T59jPU19fjNHJYvQHa+X2GMtN0VMC1kupcr5wXzX9UK/zHz7IVAXG7Pl4/lScnPE+IWMtxV0VrWvXuGcPL/52fUkjiUSWeC5WXS3QKCnetA96Pq/XzS4LX1FbYuaM0LWCvjm/J83WuF/5sugdcaf2wQvnkA7lgBly9yX6M815fny3HO5zsSrzLrfkGSUSYFnmfkSwwt0AMGXzpcZDRfy2/92s3Ewj4KZyfxmVVYwSSGONYt6yTU1HY0GKu+rratbfCFXAz/2XNHunf89czBr35gtueTgosqlvIZC5jLl+p4lEFdfjbh7kfguz/0dpe3v7i+lve86gaW1IQoZrOebM1QOnNhvCsvfSVjcIFc2vCaYavfmcEAR08NcGbb/RQH5jHFA1gzyOQLzDa0sPoVl3Px8kVYTpZSet7duy5pp7eAxU0WhPWuMZl3+JtvfZtdJyZZ0qDx/97rUBXzfGYWKCZUTmWtRzMacEyZobeAvxkt2rEz0NB5vVa1ZOaliPMv6jHFy3+AgUBxfDZRINNUsu1FtlNsmkyNVxfsjN8yfYamOfOJWA0WgQzo/ZpuDJpofWahZqSlpSVbGVP8on66lfP6nxQBbd8z9zmpkX4mhs/Qe+ogx7Y/yYZENT6jqNZc2tkJV9+9QGpWBiy33PR63ArJvBmwB54LZWcCAgv2n7gFqes347bWveOrytgjhZUBTrXhy4S5BWxwdQyvfe69vCuvcxVQLtB4nYKFFdi/qYoXgPX58/Vm4GV2fLn1rl6jPDLwjj3rwCMnodWETcv+bet2YXeh3LEoz+fLxymz8z3vnfNtd5GBWQGDLx4ucnzM4Pfe9kYaGuI4+DEDCQw9gDYLgfbFhNsX7w+EEzfWL178orvFOY6jDx/ddtfc4Xtuz/TfpRztFJB7VboiGXo/nycdGpDOwifvhQNngtilAnWRMK+9dCNXLevArxfdpTiyNtbloKuLQdn4+n1o4uonO+uVt7uDLxIgNTjIvq99leyISNOgYc0y1tz6egzNpuiZEYgdsHKmE9KCzOnFgMawsPx+RrNp7rz3QZ45OkIsZPDe1wa54bI5l9/gJYRlKaZ6b75NaGatMpcpmXVogQa02PKeQHLZ1VrTkrP/k24CP+69jI6ORqaKgyvT85Nrs8W5rmIpd0GxVGgtOPk6ivmY49hGSfXA3GxeaAWaZqlkytBMaXtkdMxRzQh2G2boaMAMPl0brNrR0nLhkCYsxcpXJQKVCLzoEVAV+vRQL9NjA/ScPkjvvt2sDYfxm34KuQmK9qTy4BYG9/lis0z0Kv+iTO0uz6s90lTZylXAVLHUPambquoW6MfLc3O1cXPBMRRglzXoHgO93LY/vx2t/NpeaFT73WvFl0l10p4tV5LqBw9dVSKx4Gep7uV3ik9Vfm8LiXMLNe3l18M1sQn43ed4nK7zdHdJLFw7WTfBKL98ORkq/66cnJQfIEYt/iDccwKePwtvf9UWlm+QNnBQsdyNcAw9Z6L7YkSXrjwZTtZc/VJU6I7jhAYPPPTA3KG7t+SG7nHleGUAX9gFKbdZZDOfR5ibSsNnH4Dnj2lqx3swmKArWcWbLl9PZ2MN5NPKm95lCoqJuhDjLGU2owUDqtIXlziRmslq1PTEBNPdpzDNEDXLOjEDfkq5LJq40YnNblEMBHLoWArQS3YGv+njzGyWf3hwK/vOjOEzDd50ZYE7rvVGBR6JQ431F3xp1gp0swPMGjDr0YJNEFs+YSTbr/M1vzw76F/0f+0/4YBSiR/t2dNqO/M35Yszr8/l5zfYpUy8WJrXRYVQ0l2TKOEX2nYO2y5QyGsUCnJ/EDmhjt9nqm/TMpUpk67JLnofFr6cZYR6NNO/1adV3dda1bmz7iXeEvhyx6/yepUI/LwjoB147gFn4uxpZqeGOX5kN2NnelgTcC06xT5TkbqKYv06fh6NzjO3y6Dm3eTLIFWudMpz7XLFrebPHtP7fNVbnsMvaHkvDIrMzUUGVybPnQd0l1f1I+AsP2lB1V8GbFVpl4Hfk7OV2+zniXELpG1KS7/w5l6uyv8TQJcOhgBwueOwcGauxrdladqCY5aTlzJBr5y8qOrQ4wr4A/D4YIyHe2Z51aJmNl5/HXptLaYVxgrGlYStVPCTXLLitJmo2tK05MWvHGeHu+um+vdvS+3/9Ori9GMub8IzEyonI2U+g3w2AuZKReCpENI5uPtReOqwQb5okZ7NKj+CzatWcsP6NXS1NKjlN8WCrap/Ybfr8sZl5CDsd72EJvvRSwVl9CNAIT79kmTKOt2SncfJy+pU16NdEzmbbmLKfoBCgWdPdPOFx7dzZmQevwWvu9jijuuyBEJud0d29njL+tRcXtkLKx17lwJ0x6ymIKz3QBNWYvm8FW9/lfU/cONad/eBuhF74NfsQvrtBTu1PF+cMYpiRazbFIsl0qks4+OzTIxOMz2WZm4qTVH8mG2dnNe+kyrdZzqYfj/+aJBYbYiW5mqqG2qIRANYpg9DCxE0orOGGXvGb1R9tibc9mhra2vm530jrLx+JQL/EyKgHdrxkDN66ijz8zPs2bed2cFB1kct8tNn0chTLMwrQCoT08qtYuV5Xa6mZea8oImmJE2qTHYJdecNSBaAbnkeXW6Ll9v150ljXjvd8xxR7Ogyu/08sc07nroBl1vx/67CX7gF7ny73OvDlyvyH9eCL1fa5USgbKSi5v7lPn65Xe8lAws17uXnCXArMpy3Znbh7xUZr5wMee9FdSsEaHQIBOC50Tj3nUlzVVU1m1dcQPDii9CjcUx/GCOUhJxBpHHxmFFXd3V7Z+eRF/ui7D+9r9MePvJY+vDnWgqpp9Th5fP1lSvy8vkKni5w8FGMfm9Rj3R3njkI33wMzo65jnmCBfGgxqaVS7jpwjV0tjQSC/nxBV1SnGLXKZ8BIc9JUqS891QVaIhxrun648sueTyHOFlvK6Y18/kCh8+c477n9/L8sR4KWESDJq/fWOC2K2zX2VAk7/ItLH1X/s50Fo5OQt+knPsG5rJhApEonV0r8AXrSFYvLYbj7be3LVn39Rc7zj+v48lI5fkTP7iyYM98YN6e2pyxpwzZFqibRbLzOXpPjdB7fISJwRRaOk+VaVHj8xHzadSHAgRMH6ZWVCZBJaeo3BELuQLzts2oDSN2nll/iUhDFW3Lm2jrqCUU8mMQIuirnQ37q+5LWFV/s2TJpS/pCuCfV3wrr1uJwMsZAe3w8w87o0f2k5qbYef+XWSnxlnfkKQ43qNWeuYz59BKGvm86Ht/NEOW2aPovlWlWdYkl1ncC9qypi43XgdDldaui9eCwtptRXvyNQEA9VV2jvN+LoO1gLvSwC9smXvt7HJVrA5RrhDLhjX//jFe+1+BrNcGV0S8hS5z3uuUWe3l8ypX7gqIPU37eYmcd/pK3+4dVy2tKXHedMbb96IeqZKghVp5L1EojxmCAXhmCB7o9bGxponrmmsJLl6Cb/UajGhUtZ71vI9QXfuYmWi8un3tiw/ooz0HXjE3sOuhmQP/GNFz+9XnJQoCZdG7YJQhG2wXVufqrzzXQKnoBTiHhuGBnfD/sfceUHKd5d347/bpbXvf1WqLuqxiWbYl23LBxoViQjGJIaYYOxAbkhAwJLRADISSjxBMMc1gsLGxscFdyEWWULfKSquyRdvrzE4vt308z70ji/zP/zsJLGDIzjk6knZn7tx57533ab/y7BFgNumsCRV3QRmoi3nQUt+IzqY6tDc1ora2AuGABz5q36oKy+zK0B0mGvvXKywDa9kS9JKJTCaL4fFJHD55Gi+dOokjQzOcOHhkEdVRGW/dKOOKtTnupDAew+MY+2RKwPA00Dvsw66BAo5OWEgkgGAohuqaJqw8pwXnrF0Oj7cC0UgrYtG2D3d0rLnzD/kl/X291+nTh6Jj+clb8/mJ92ULUzUFMwVbMFHKZnHq6Bh69gyjOJXHYp+CrkgAzZqEKk2C30NugoBIRjt61hEIkrwsIkUa/LLmY5dGW/YgY+gYyhVwJKWjv6CjVKGhe3UzFnfXs9KiJkXg91QfjgRa/6mrafWjC/P139fVXjju/4YVEI7sfspOnDyGkd7D2N1zmG1KV3Y0QCml2G3M0osolTKw2L+bRp3UGiXLNXc3J2Uu2lhJscs0oBczrL5ZRohT65MDOq1muXVdjslnzb/LFTEH7DJQzg2MTCNzQW5unHAc2crgubPQ9mdftHIiUG6vl2f69BxWpDtbStZ9IVfZZznG/ZcRvRPXz3odvUeZw07nSHznM+19MkK1bQ7cvFzujJ0xgGdx68szdj6u+wG5QleAX80C9/aKuLC9E9fUxqB5ItBa2qHU1kEi+ddgFN761mlfsPaSut9DQO/v3f3Gyf7t9/bv+5akF46zhanfA3hVwCcBIRXwk9W8K59Ls2gK1OUuA18nwl+4HRxiSwxNAVtfArYdBGZT7u8pUdBEmCULmkdGOBCEzyOyYx+lhL6AF17Ny+tJQDlq0ev8R0AyNYe5ZA75go0i/Z7odKIARbFxXruCN20OYEVjAvA4AXxgCuiflHB8yMKJYQFjsxbic4AnJCBYZaOmVkF71xK0LlqMaEUNPJ4IPFoE4XAzGhuWfb25eeV7/tQ3h4MnDzZmCsP/ms6PvSVbnJJMswBTNDFwcgwHnj2FwngWy0NBrA3LaAsoUNjaV4GeT8E0coxR8IWbYZVSIHEAUfHCLGZItZDZC2yTS7gG0hegLErxIK7b2DeTxeGCDqPaixUbF6F1UQ1UMQSfp2rGp1Z8rC5Y9b3a2lWUJSw8FlZgYQX+hysgHN71pJ2ZGEP/wd04sP8AvKqJzq5myBZxhksQmc9LKmhkT+mUv6ZOszWJZTZZjpT6lxS4SkVYJMPJgUuAwMGenElMbpfSZJrmpZZZ4tYox3ia09FubxKdiexPKQIQWrkAy6KNg8xVKQDLKOkEvDlL3e1sZDyNBcq66S5PnBHMZfE41zil/P/ynJxB+m4SwW11FyFfThzKVXj5eeWkgJKMsnQsYwrKC+8mIRyc3XN1qGtnoH9utkMtXy9EycOWoLIahG0XISsB2N4A1GAl8slT2D44h+/vnMHytsV4x2UXQZ2MQ1YiUCKVkCoqoba1wVPfPOqVw1saV8+vhSq1Y48ceu5T/UefuaP34AMoFojmboBU7KgLQVALvwxENCDsAyYmgF0HHclcnx+orwZa6oDGCqAqDHhpLk7rTYY1JtA/ARzqA3oGgZMjQCpHTnWk7uYjEX1IgoliMY9MxoTCQfplDAaPfFxrc7rFvJoAv5cAWRZiPgsr2kVc0GVhZXsFTEHG0eEc9vcLODSQwskhG7kc2BJYk4HOFgGrlgQQbYvBrPbC47WgKZXweJqgqlGonjBUNYxwoB4VsbbHli7dTOIy5HX7J/noOXFg9Wxu6AvJ7Okt6fwYIJoo6Rb2v3gcfb8aRquiYXONH4t9TiWuF9OQPUFEu9ajODWA4uwoJFVFpGsT9NlR3iNIatfIJKDWtMMuZqDPTUBQPbBKORjp2TNqkLakYcT24pejs+gz8uhc34QV69rg80UR1KoLIX/Nj0uBho+sqer+vVAw/yQv2MJJL6zAf3MFhIO7Hs9mZ6Z9QycOY+h0H8w8eUdrDl3NyEGTvfCoNCezoYhkO8mNb0gSoVdFmCaZhDr9akdK1SFoC8Qvth1UrAVqkYrsDS6RazgTyR0oOrfpqIXKJRwdV+H5u22Sb7bOG4FlG1CVIEyqBEgFjHnLZMVpwyrmWJ6WG7KFlMNPt+h4NgRLh20WnHMigRFqA1qUTDjnZxbTkETtDPhPoPMmuVszBwh+yIqPAVas9MmVt8qfSZC9gJ13/s9KZx7YVI2z+hlRd1ySNuuCq+Q2wlkIVSvUzSD5UeoEmLQussTJki3QWjitCC0QAxQBuVwevzrRhx8/fRgV/ir8zY1vRFSVUUoUIakh4p9Da2xCoLL+iDdccdl809Z6e3uD+fzwz3oPPHJJf+/PYBSGuGXNM2gT8KtOkKZ5etAL7NkD3P1Tx1GOAgHlMeS/UhUV0NZgY1EdsKwVaG0EaiNAJOCMygtFYCYFDMeBwQkJ47NeTM7aME0BqWwBqSTpvNPtIjEg0LazXNbTSEJTBAQ9ImqiFhbX2+hsAGqDQFUEyBvA47t9+PmePAZ/LSSTzQHZXxvI0Dm31ohY0S5g8yoT53TQOQIzJeD5WWBGp/NeAr9/CaPkQ75qBLUY/L5qhCu7jlRVtFwarF089d/8jr2innbo2P6N+fjQN2bTfcvnxBmIKjA+Po3nn+yBPZLBRRVhrI364bEKMAz67ogwCrOoWfVqaJEaFCcHUZibQLjzXHgq62HOTkAJx4BCFoI3CNXvg1ZdjcL4EErpDGxJ5aTezCZRHOlFIRfHjtFpmP56ZGQVh6dnEO2M4twtSxAOhFCBCjPsb/mV7Kv/UHv7su2vqMVbOJmFFXiFr4DQs3/bYHp2qqW/Zz9mJ4cRnx2BIRWRzE1CJG9wsrnUvPBKMhRJgEx/EzFIVOGVNfhl+sLqHIwk2h24EneqegpiNOu0KeBSH5QfDsXIEe+iQEbAJvoZeVcrsE0SGxFhUwIgEt1J44DMkp4UDEkFjIIrB1qJzTo4EJfJ7JQc0O9EAUYpxy1aEi+hxMFpCdgQJYmDLwVXagfSb1kLXtYYaU1VBQV/SdEcQw/uljucaXounadpEDDX4Tmb7O9N6O8yVN8Z8jvodmq7G7A5wTFh0TyC1oU0xY2C8zfJ6xo687D1UgqSN8xe6lSdnpjI4omdJ4CSD2/7i2vR0BCDJQUgyB5owUqo/iiCFfVHtEDjlrqOuun5vN8SiUTkdN8Ljx/dde958ZFtsPRJbrVTIA/T30Stk52ATlU7yf3++GmgfwgYnwSm00Ce8AOuwmBZ0S9E1XsV0N0GLFsEtNY61XxVzKHqUcpI1XORvOyLzr85JaNbywIUzTGC8fqc9+dzKGMaSKLYteHtGQDe8TkgWXAAhnUxYHm7go3LBGzoLqGhElz5s1eBS8vMWUCiQG9DevnroMp+aFotVK0akq8OUrhjTK1ovkSomt9uyHxet/+/Yx0+/KuV9vDwD/SDB1YkzBFMro1i6PQ0tv28B8GSF1fURdCoWND0LDwwIIJkc0VYgo2GzTfCLGSgxydRnBtH9abrIVoWrFQckqax+Y5W1wh/fRXE6iiQTCJ7egIFEiTQS9CzSeT69kPxR3BibBB7p1LI6DZCsSqciifgadaw+VXr0HYyjkaxBeaypfuNypq3NS9df+QPsTYL77GwAn8OKyAc3b9tMDU51tJ/9CCKuTTGxg4ia+nIGBkosgZJ9XKwpeqSdlXLIo9rE5ZlQTENaLSZE28bFiJeL7yyAlX2QKI2nKhAEjSuzmmOTsHLCbwU05zZO1mzUlCUZBWGXoBEE1NJhSRpkGR6XxuGnufqW6HfiQJUX+zlIM8SdhYk9ip3eucUOOlBdDv6P8mLctUuiDz/l6mly8NdaucTNepsE3aDuw5l4J0kK1x7U6BnYB8lDzadOwVx+lSOvAb/MchqljoNgvP5OH2xoBs5WGwQQlUnnS8Zk8goWRlYZh4WfUaDRgwmdH2KB9DE8fV7F2M64cGRU1lMjKdw/au2oKOjGaIahqj5ofgi0HxR+GL1hz2Bhi31XfUut3B+bs3JyZPt+f59v0wcvLvZTD3NVHEOnsS5dxHtvHQ0MaFPxxrogG4CyQwwnQTG4sDIJHB6AhgZByZmgUzW4e5z214GfCoQq3CCemeTgDVLJCxqMNgBzUfvRV0BBh44uEq6DDMF4Piwkz/WVwINMSdo85V0wZszSeBz33eaQZvPVbB2iY66CoC0+Eknn85jLgOkMhKskgnN50UgQPdrCR5ZRjB4Hlu1mnIVBKUGkrcKcnhJVgw1XSc0rvrl/KzyH+YoPQM9tWZPz3fMA4euLA70I1Olo6fZj6ceO4h8RkBYEeAt5ZBMTEOVDDQEvGiNVSOGHFas2oSq5mUopWZQnB6GVtWEQONi2KkEBFuHr7kDmk+Fp64aCNC4xBWUyOSRPD3BoFA7l0b66HbOzog5ky0W0TNbQG8yC8MfwlS+iHBHFK9rbkT7KR3q4iUwli/9frHV/56mpvMXaG1/mNtk4V3+xFdAOLZ3a8/0qVNLh0/0oBSfwcjIMRTDCjJSkYUhTGpVu0A4CkpUacoiVdIl5gDTbkvVrmnmmL5i2jkoogRNCUAVqJZ3UfAc4Cl8uoAp0FydwFQCNDUE29ZRKkxAkQIcsDg0C5bzXoIMg0F6HsgET3ah7qQLTsHcNkyomp93d4HOQ/Zx9QvFB0HywDCyHLRpTEB/DCMNkVG5ToLCAV2UHJQ2JRkMWiuS4pUzEqBOAAf1Ip8LjQh0PQdFou4BdRJkjjUlI8PHpwSIMAOmpcNyjdfpefniDCyLjmPCMMgXnIbAOkwSJ3fV8ChQUj5BP/JqIvLJRZiZCWFsYgLrulfg/I2rYEteKKQWRwFdi8AfrT/iiTVdMu8BfXD/xuzpvU9kDnw2BKOPwW18nu5EgRHjZfk/GiGUAY2uTS3jFFxJWMIRUBBPpYHJWWBkitrrwHQCmE0ImJy2kSs5gDqPBTQGBIQ9QGO9iKoaARVRDetXZtHZ4iDjP3cv8NBzTmeA3qe1BmiuVdFaI2BpfREbVzq0NIJ7kE+L6gWyJQ9ODBew67CIo4MyZuIm5rImMjnnlqJugKYCEQ8Q0oA3XbMJl26qgWFIkLRayJ4aiOFOCKG290rNa7/6p/Ldt21bPfrML/6tdPDQe4unTgpGPoWhJg0PHRvAxGQWVikLTyGFoGjwaM0XIGnhCATFi5hXxtXLl6EhEoNZLMIuFqFU1ECirlx+Bt5YANFV50KqbgRI3pASVroxGMWqwIpPY+7EQBkWCzM9i+LcJPLDRzCd0zGNIHpnEziZKyFt2tiwrglXFSVECyEoa9bn9ZVdH6hffeFdfyprvXCeCyvwx8KTzwwAACAASURBVFwB4dierU/F+/svn+g7jvzsNEZOn4IcESFVBVAq5VDQs8T+RUEvwCDgG31RLYuradMgz0mnJUfVL82+DULAswwkBTpS7aAJOwVzUvIqcWCEQII1FmTaAKBzS5pEUji4mWkoathBhDNatgRVDnBL3DBT5HzuzMntAoPxOEmgubVI4DtC0+ccyVDBA90swWBuMpl10PzfxxUxdQRkVrASYepzkNUoDKvI56DrcahqFQdkwgwYhOgl5jN9JqqsZQ+DBckDlTXImX5GbXWXmC1QopJ3XL7kMAMDBUYB+1EqkYwudQUsHgdQV4Jn+m5FyXx9QokbTgVJ1audq0FirhHpYg5e+PG6ay4FFD9keKAIAcj+MEKNiw4ozY2XNTU1xefzZho/tefGXP+2b6cOf1hSBeqmOBQ8phmSNK3qMA3K1TqrrZVNc8rB3bWUZXEhEggqO7XJQNEC4tkKnBqpRFVARHLSxJ6tWcxOC/CrIkoFHTOk9kYDd7+M9loDDeEhnLfOwsM7BDy01eYkgQIya5xYQHNYwHuusfGma1zhGFc85vmDIfzkl1kc7DcxNuUkmSRY5PMAVRVAdZWCVV11UHwKQh4PvKKJ5qZutDb6oZcKMIUqiJ5GeMOtUCKt3492X3DT78t/fj6vIR3r2K4d1xQP7b8ne+BAxEglkFTz+HkhhZPHR9Hm86IzoKBW0xGiNVH87E8vqx5O0EKVTfCrXkhWnr+fZFkfbmxCqLEVWlBj7X1nFkVgChIE8jmnX872KOEuFJA6eRL5yRkHT0IFQGoWz+3fhmeHJtFd3wZJ8uBXo3EUNRt/cekyrB6aRTjUAnHl2lPZ1atft3jxqoXW+3zfGAvH+7NbAeHkkR1PTA32vWpuYhhGIYOBY/sQ0nLwy1Mc5AiMZgkCikYJJctCwRZQtFUUdB1zOQK9+FAydZ4j01avUxCWCKHsAM/YupIBYRardznmJCYM24DCADvLnYeLXB3TTkviIVSxcwVNAdCmwE50JS+3uLkNbrjtakava5ApSHO56HTnqBkuiKozEweh4z08oyZUPVfUbN5BHQI/q4wRcI+CPlXhjtAMVed0Hs5Q1klOqCNAs0Vqtysu0I9AbTosUCdBgkJzd6vEuAEaNxCeztDnIEmkaV7i8zasFARC99PnM5yRxdla99y1N4DaAGBkQzg+1Awx5MfkwCRufM0bYWZLkKDCW1EHrbER/sbWx9vXrXvdfCOvB07u+dLwjh/cPt37ICSkYBkprrgpkNMaUbt6zwGgYzHxtoF0Fki7zVH6PF7a6wnRXnTa8I4AkMgJUNGUMTyh4eRwAfG4jddd2IipU0MYn1CQMwXkQAh3EpIBZAuojsiojIrYvM7A1VdY3MFIZYBc3qn80ynnfZZ0OKh6upXoXDkBEYH/+JmM7z/tXMuWKhGLm4KQQ2F0ttbBhs5UrLl0Ef2TaZSKzr0ZreiAokWQzeTgDzejqq4FsWg1alvajlc2dF26enXX78Wudj53meNjY5WFfTt+mnxu66aQNg1vTMfjw0nct/Uwar0hdAR90MwsKrwiApKNXzveQoMJjyhB0bwIxGoQrK1FpKkV/ooQVK8KjQK+RN/BPEQtxDcvT7vCdc5iFzIOclLxui0didtO+aEBzB4+AKhRyN4ApsdOYuvhI9gxOoJlFTUI+cP45cAYqrtiuO2KJiwRJJSEDhRrz/16bPOV7xUEwUVIzOcKLRxrYQX+fFZAOHXyVz+e6O9/U57ALpkEBk4cgJQdQR35UkCBZc7BMGYgUMAyM5C5WiYLTS8sqBykiiShbZrQLYWcRGFChUmB1BZhCPQcm4OdLUksI2kQ6tWdqUscKAUOvFz7kdQnq8RJsNhiU+IAzzK0FuHZKaBrTH+jHjBV0CwQQ5UzVczMMyMPdwL0UBCnub3IbXYKqvSwbZK1JXYzBSYO2y5flgQxShzsCU3tPJfO3YQieRj9Xg7EhNaXZS/jDCyrwKYUdJY0r3ekbunzUDVecnTh7TQEi/zAM07C4XLSaY5MM13CIvDTKADZgEIBUQGm54C9hxahsq4BO3fvxfXrr0JNdTWkqkpojc3wNjTDX1H7aNvKVdcLgkCD+nl5DA8nY/0nnn/88fu+dm7Pvu0wShlk8xYHZebN0ww6D6Rp72Ygv4SibvK9wA5ndH1drQBFokTKSfhM00bx165nkiSgWHQ80VXYkEm7wHVxk0wgIgF1KlDnEdHlAzoWhbDpphK8wRy30dmcTTnLfMdt/VPiQC15sQAkeoHUScAuxHAinsJkGli1ZSmWbMgiqxfxoW+OIm1Von84g2SWRGpE6CaBKqm7JKK+oRkVNY18Xaqqq7C4uRnRYAjNbR2phvbOq9etW/2KR2Ef3LP9HZldO7/mSxxUalqnYGslfOa+Aew6MMbZTrFEyTUBGyXIlolqBfiLFfVYvmIJQg1dMPwRmMR0CYUQ9cqIeYjhUIRtC7BprMVKQ5rDUvGGuAtHF1Kgn/mr3PEYIRl9sAUFxWQS6f4+FBMpFOKjKKTieP7ECTw/Ecdi4vz7K7Bz8BRufmsXrlsfBtJ+pL2Xzk4HF72pfdX5W+fl5l44yMIK/JmugNB3aveXx/tP3VZKx5GNT2FqtA9TAzvR2RhgehAFTgp6NnPCiZdOwY9m6RQwNa5iLeKsw+PQtyxqi1MbvcCVM23jJAcpSAGqh2G4FC1LoEpXZkCY066m4KpxO5w2fgq6FPUIkc7Ho5ZfWWWOkFdU/Qtk6kSceD9MswjLJptqQsLTexHlRnM16Ch9oHk3s8lph3d58BRwVcgi0dCcc7btPEQh6iYGFgPhmCZHyYGd48SCgHtkgk7JiMwBnLoI9HnoM6hOy53/TevlvB8V+jyDdsV1yq1rpvtxEuKq8LkGNszaF4DxYWD7VgltDZ3YPT2OSzdehvaVSyBXVEMJRaD6Y/BX1D3jra19TX19Pc0H5uVx6NCujUcPH3jssR99LTI62I9CNu20tkkiwDE1o6mDgzcgFoIkcgudP6ItnFEQpLEKjSnoIxIzQNYNvOUNV2LPwUPo6RliERgK4I020OIDmjQZdZKFRo+Aak8Yop2GSp0VoYilNwG+Fmcduc1fnt+7/yxb4FJSN/KkgNHnbL5Sfl8Ufl8AgllAyZ5G3ZVRCEsk3PblGWw/Sdw6aiWosAQFgVgtq+QQ1sHn9aOisgo+j4cZHhes7sZFq9rhCVYbnmj9DS3LVv5kXhb793SQ3uneYLznxMP2/u1b6sJ9UJUDGEr68dGvHobP50dlqBoKMUtEAZosIBYIY2l7MzZvXMOJ1hfvfgAvHjyCHHUsPH7EAl6s727ClnWrsbJ7EWMNDNLRl6hCd9GR9FnIrlYNQIo1I5W30D8Wx+DoONKlEorFAqoCPviK02jWbPiFEnJjg9g/nsBDR/rQ2NCFkbkcIqEMvvx358Ir0H21HOOxDd9rXXn5O/5Uxhy/p0u6cNiFFfh/roBw/NjOLySGBz9QmJlCcnwQyTkCxvWgvZa43RknYIkOMpsrUatAhCoOfI5iGs3EnFm4IBAinmboOkSaubryYP/ViIWCHP3ujIWoy1nmus5VS2MO81mbNhcCZ3y3SdWFxG5cwB1h2srGLy5wq8xS4/jtuqiVZ73loEoBs2zgwpUx7f5u5Vxu1TqRmea/YZhm0i2jXdEYF/Anij4WwSmrypWN2vjndo5YOw7w161sncrf/axnid/wz10VubJ63OQQsPNFAau712D/XAqdqy/A8hWdvO5qhNooPsSa2h+zgue8vqNj/sROThzd9cGxY/s+O7J/K/LphNNVMW3kCgYsS2JI+QNPPo+paR3h6m7YgUqQz5kpOyBCoiMyq4A2d5GYDxJy40dRnDiFz37kFtz36MPYt3cYvgCwUgWu9smokixKuyCy9SkPTSDKxM+3efS6/K+BYJvLjKR5vLvgjGm0HSAhoeEzI8Cx78pAjqptAR61An5/kAGL2dRx2AEL3e+ux8G4gk/8II4jp6kj4wFkH1pXbEaOukOWxRKn0SAp1nlgl3JYVqPi9jdeApBCX3XbnVKs7cOv5P3l4MHtm2bHBh8NT+wNh7EbHt8J7Oqx8NV747jjfe/FkrZGRz+CvzwGq+vRjUlIlHwuj8/d9V0cG5nhpFtRg6BOi6knEBFE1FXEsOX8lbh44yr+7lHiy00zwsrYJhRVw469J/GZb92HjC4gEAqirakJF5y7HBetX4mwX4Fs61BVDVZ2jtd/274DuOvBJ6GGWjE00od/+ZsOXLR2EVBqR1xZM5i0a69cdOGFx1/Ja75wbgsr8MdcAeHE0R3/kB4fuzM9cELMxCc5oJ8aG0SVmkBdjaPkRpUwba/cqiZxFJvQ3pSRZwGrwBuCQy9zR2eyE8h4Fi16IYkhADnYSDtJAM+kI4CVgsWUNuKqv1yBn9Fqd1eGJVzdSpYKdmqpEiKZaErlQM8a327LuqzrzkDbspWqi852oqpr5uLSxjnQl/XXy3T1cnQ9W6b2LNc1583c40jUaqTOhMt2KwPCCB1PFD9KKM6qzMvV+NkubEztOcuqlZ5ONt9UFe/vqce6Cy5G7+kRlKwY1q9YBSFdgr+9E3I4inB9yw/aVq1+23zpYNv2sHewZ+Cnhb79Vxrjvdy5oJkptdJJ0EeRZEwUSrj9zm9jatpGtONS2L4wcqQqdkZuz714TO9zNnxz6hiMqeP4+1v/Eo889jOcHpjEtedW47JSCYXTc86owhI5UDsTFeL5u6wIP7D2PYCnyl3LsiOeBBzrc/jkHS1OojX+LDD8uAqJxjcC+aFXsA58OXCVCrNofYuE6DkGjoyeg3f/2wkMz5hQtABqujdCCAR49KHKKiKhAPyaxvP4SjOOj974KgTCUSBQediqab3K56t8xc7RDx/c+fH4S7s/ViMchkfYC1F9CXt6VHz3IQufuP39qIn5YRCSkHl+DmNEJEc01nUgrXwdhWIJhlGEx+eDl/AhlEsbJhKzkzBKBTRUx3gkxsJR5YSc6KqyisGxOJ7b8xIWdS1Ga0MdKoIe+GRHk4LwLaxDYVJ3jxokQS4CfvL0DvznT59CtiDgtRf58dG3dwLGYqTlLfaUUnPL4guv+Pofc8NceO+FFXglr4DQ17f/psz42F3JoZNKPp1EJj2LsZlR9PXsxsaVNVAQd2fNVBTnSefNpWkRyinPM2MK7BTkKXDRQ1UiADIOoIxR0KrTqme3rADVcTCsl+Way4GM5uASqE1O7W+n4mWJFrcNTTlEmQZXrqDLr+WxLXPPXw6MDLouV+FlyVjXOKZsCsPJBVV7khN8y2/6sh67e1zXltUt2J3CvZwI8I7kYWQ8jSMEIeLQdCjxsWgdXD90VxyFEhIO8CRX6+qel2VquUNP+yuJq1BALwAv7gnhwkuvwWw8geFRAevWnQOpZCPQvQSeaDWCsdq72latumW+brT9+7etC+qFRwsnXqjV50acQEhYBkbuicxOGEyk8A9f+CEyeT/C7Rej6PGiyAJA9FSi8ZEeAIn3ENjQ0de1p0/AmOzF+lVdOHXiALpqLfzLX3dj8P7jSA7abG8q2qTB7mGBIZb9da9boFHB6nfqkDS3s0GsBwN4+gDwzYeAigDwpduBiigw/JgPo1sp0SQRID8k1Q9BIjEkOj55eOdQe5mNqgvT7LR27/YV+Ojdx2EKXlR3boQWq3bvOwE+rxfRoA8qiRylhvHhN12CRW3NMNSImUL4ltqu5d+cr3Wfz+MM2LYn8cunfpre++JVdZVHIYoPsGjPsz1e3PWDPD5445uwdmUH9BJdnzJ6kHAPRLmkxJxYK7T4ItK5PKZTOaTTOZSKOgI+FRG/ioqKCkRVGxarRbrZNH8HLFZ8FDwRDMxkMZtI8rFqKwKs4kd4EZNYIm7byunUEYhVhm5b+Nx3H8bDL/ZiVaeAr7+/DV6xGTnttRjPRX7Ufu2b/2qh7T6fd8rCsf6cVkAYHD701uTYyN3p8REtMzeFXGoW+Vwau/buQkwFzllMimYJDsqWnXUU3RhrTnQwAjURqY0CVpK526JA82jyro4xMMzCnGu2QpsFzbEdTXdKBvhr7PpP044gK4Q3d2bmZ6p0mpeLRIWh1+UgiiEIFDytGU4Qzhi0lMtj16qUA+7ZJipuhc7JgevpXfYi/w3rVVcvnD3JeRRAGAIfTPrsnF1Q9ULBOwsBxJ9POfNDlnz1MO6AgjonF0TzonkvvaeL8i5Tv37jJmL+u9PaL5uY0O91w5EvfW5XCBvOvQKJnh5MiG1YdtG58EfC8EWr4Q1XI1Lf9pWmzsV/O1835osvPvZBcWb0s/7Zo7ALc07yQhK3PJMwoapeHBubwD984T7odjVCiy9AwetHiQj0zNunjo0z4HYSLps3dH3qGDL9+xANCghpFj72V8Bl64GXfgKM/QpQaRlNx8yHAjlX6kTdM4HO6wQ0bXIc/xg7KQATceDdnwP6px0VuC/eAqzpBkYe1zD8tINpoBMg5T3ZW8GgRAkGDNNC9XlzaLhSZ5ZBURLwD3e34OHtU6hsW49AY9sZDIBXURAL+uHTFBRmBvGeS1dg08ZzYMl+JBC4fyQn/uW6devmDYw4X9fwVwcPNqLv+C8zB/d1NNQfhyo9jIwCPLIvioceSeAzt7wD3Y0xGCzsRN9LuvcMrtAFRcXMdAJ9Q8PY3XMKB44P4HS8iHyegjVx9WUEPCJqwyK2rF2ON1x+PmrDBBol5oYjuVy0FNz14HP40da9yBlAKBxGJBjAipZK3HTN+Vi9uB4lkgDkS0QZLFFgVW69j8bTuOXzP4QlTuFrf9+JRZEWxHObMJ2t2F5x1fWvrqqqIrDMwmNhBRZW4L+sgDA0dPiK5MToT+bGh0O5xBSyqRnoehGTM5PYvmMfljZ4sLyV5FOd6tORbiU0N83AqY2pQmQAGmu5Ops/gdvsDCyaqkqk6kZRMuWA3MQQbGva0W8XI7DsOceUxbVg5UL7TFte49cQOlawswywK1fO5RZ2uYV/plout8XPDLJfrurLwb88n2YLSNd7vBxQzxyfK3ACuEmwbGccwKd2lu86U9nc4F1OIChZYc12t2D5r+12XqLyvN+9GGwqQ8ppZ4G86HyIi16ygRf2VmHN0nOR6u1BPLoUjavXoqahHqo3CF+kGuGali81L+n6wHzc3bZta08+8dP7pw6+cN2ycAEyJ2mOxj73nSFA83ixp38Ad3zhAQhaPULt5yOvqIzrd6ot6sHQNXVmD0RTo3a9OdWLTP9eBLw2rlwDfPImx1EuOwnsvwcoTjmtc762lAzRCCcAtGwEFl/F+/0Zu13KoSjZee+XgR2Hgfo6H/72Ggt/cVkBEy8CffdLLFNMrAWJwHVqkAGN3DLWU2i5UkDleRkHXyEDLwwuxTs/1wdDakH9ivNgiwp/Hq8iIRLwIuhRUZibxOXtAdx0/WWwZT/iduD0SMlz2dq1a8m15hX1ePrpx85Rp2efLry0v0Io9aAY6MHpoIijJwVsfWIIn7zpzTi3ezF0Pe86I5KaIvkMKMgUTLz/M1/GwdNERwUCfjA+wiJsBLnYETbCKGFddxMSUyNoqY7gztvehrCXxnLObfKjX+zC53+wA23dDTjWPwbVH0A4WoXUXBxV3gI+9a7rsWlVOwx2cXQ0FQkkS52gvCnj1i89jNPpPrzv1g1YbdXBU+gAmruPCotbtyxacd7kK2qxF05mYQVeISsgTE0dv3BmdORnc8P9sXRiCpnUNHSWZyyht38ELx09jfYKHatbbIRDROnKcVlNlDBqJzNNiygvIqHFPTCtNCxr1qWe+SExd5wqbqKgBXg2B3OUg7Tzc2clZJlauj6ufMveZTxnE3yw7QyjyDmb5yDhGL+UK+xyMOUZvivOUq50XYXSly1Z3cq5PDM/2671DEiv3J53z62ccNB/Oaa5D67iiXJHRjBlRBz/zA/byjqgPbfdzo5rbsVefj1RwBwnNqf1Ti1h/ozuz6hCpxTq+T1hLF95IXdGkqYPaqgFzV2dUD0++CI1CNe2fbG5q+Pv5uOemh48umb/wT2PbvvJd+ov6apBQxV1R6jNTrqqVEKLLJH62N4D+NevPoFgZSc8LWuQFThcOqwHXhOHvsb0PNa6t1Ac2Y/S1EmENBtf+hsLFy51PjfhH1ITwMAvgcQpwMwz7gzVS4C61UBFu4u7dNHsvGakva8Bd3zXi3t/kWfFuBu3SPjYTSZKSaD3ewJygwqLDHF1zkhsNyGUkljyVgme5jnnVhOAqV9THz/1QAw/f8pCTdcF0KoaYbB2AhD0kUGLB0YuhS5fHh+56VooXj/mrIA+OKu/fd2Wy++dj7Wfz2M8/fQvXiOPTvykeGi/MnVyN2bCo0gub8TUUByP/PgU3v+my/C6TRfAoJvMKDrUSm59UDIm4yfPvICxyUks725DMBbDx772AOaKNhRZhFfzMOvhPz74FszOpvDD+x7B1z52M6pDKlf46YKF93zy37F06Uq89qrLcdNHv4icJcDj0VAoFFAXUbAs5sOnP/DXbNADiwZ51PGjLpCIjO7Fzf/2Y8xKM3jze16F2v48OuwO+JYuHwkvX3xp1ZINJ+ZzrRaOtbACfy4rIIyO9nalpsaeSI4Pt2YTU0gnp6AX86yfTtzyIyeHcbR3BEHVQHuNgbYaA5EgNaIN1h3nylqq4Bm5KAYhosQ/Y944yM2MqvBZ2AR847k4tawjDi9bIOczCsIhfj3N4gkZTpQwKlktklCjBwXCMvrdBY45QCtq75KC21nzaFa7onOi9neBW7QMqGME7m8GTA427qCeW/HucdxR8W/8zom0Z3UI3Pm5KFacSWC4s1BuMTAdzz39Mu6oHNyJwkbBnDqNbpegjMQv5wWUDBQo3xGB5/aoWLLiEvjDMZRMGXOFIDpWroLHF+CAHqxu/FxLd/c/zsdNOXHqwL+MnDrwkW//n09jVXMLNq/rcio3Akq5Erkenxf3PLUNX/vBLkRaNsDb0ImMbaFE9ESWyS232gXW6mfQVGkOuf5nYWRTeO25Ij71LgobLzPP2E3XBLITQCEJhOoAf6VDTytjCnh0UfaSp9cqwIe/7cX9z+RZ7OacFgF3f7gG0eAE8mO1OHn/LNKDJmQtANkTY4U+U8+iep2Flqt1QMm4ox0FeUHHC31efOQrKnJCE6qWbITJ2R6h3RUEfR4oho5YaQKfeNe1iEQiyEJD37R13zmXXvWXrzTRk61bH3m7enr8O+n9e5EYeQmjVRPILaqBWRLw4A/24JJla3Dr66+CUCxByGUgGsIZt0RaY8Xjg6hpEKQSDNHGN3/2HO5/4QDyBYsD84auWnz8Xa/HE9t248iJk/jkbTcQh411GUanknj7J76Jt73hStxw5UZ8+6Gt+PHT+zCTpm6AjX9675sxfqwXm9d34tyV7exrzw6FDKyzcGq8iJu/eA+i3SFc99ZzEZnxYvFIAFVrL4iryzoub1i6bv983OsLx1hYgT+3FRASif6WmZGhpxNjwx2ZxDQycxPQ8zm2KrVNA4ZlYWB0Gi8dG8JcPA2PYqCz0YeuBhvRYAqKRFGHAicBooi3rrFrGSmwsbCTTVZZhGol5HsSppHhDVohbrJIALgcg2HYwEUoQeafUUDIOGA4t6ImXXVSfCtT1eg5jKJ3r8gZAJ1bRVPVx9uxK9TCuB93Rn12257H32cH3jNUtLOCffk4buXO80Y3OJffowzeohEEJSTl35/NO2fMHSnHuXkKA+KcApE1zOlcHDyCE+xJzpSi3rY9ErqWX45gMALRE8TojI32pasQilVwy91fUfextmXLPvm73pyzs6eaCqcHn0gOHVh6zw+/Cj1p4p1vvM4dlTjVG6ntyZoHd37vfjy6bRCViy6CWF3H44E8OdkxxuDl2QGD42i9po6iMLYfUdnCN//exqrOl93TyvoC1ABg+Vs3WWIWgXsPnI2HKCdKeRu4+QvAzqNOZyakAl98XyMuWTfCVZ8VNzF1GMiOxgBLhaipiLQmEF2adpiWrlQtceIMu4SpYiX++W4B2w9pqFy6GYKXtBgs+DwK/F4NfkmAMN2Hf77xcrS3NsAQveibKh5PSepl513y6pHfdf3n8/U7d279qH7k2KeSe3YiMXkQIx0W8mEBgqxgx7N9mD2RxZff/zeo0DwQUxmIugmxRIJLzjeJzZhUCaKqQPJ6IfoDGJpLYmJ8DP5gAN2tNfBpAh589Dn4/F5cfdE5bGpENFdq2X/kKz/A5NgcvnjHjWhsqMPAyASGJ+LwerxYt2YlXti+D4nEDN78ms3Qqe1OewQBaiUBD754FB/73uNYe2UbNl25BBGrBk3HbTQsv6goL+18Xeuy9Y/P51otHGthBf5cVkDITg/Vj02dfjIxNrI8Gx9Hbm6a6ShGkWhm5AJmwLQNpPI6Tg0O48TANGZn8/CoJLEpo6lKQlOVjcoIzdaoHU/SqeRXTTaojtMaDT+d4M3GmLBIfIZms6Kfg7ltO5QlWfI5VfsZuVU/TEKKu//n9nW5hHWrOxcj5ZbeTgDgCpvtUN1K0eWrMzXMrYg5QJS54GU+sxu4Hbqde4nPdARow6HWoCPZyq/lcByEbSQ5Ejkyt6RT78zQz9DTXEoa23RSt8G1E+UA73YeyokKo9zdgJ4nzRwZeHaPgOZFlyBWUwFVDWI6q6K6sZ3V4/zRGsSqGm6t6+7+2u96U0707rkpP9V3lz5xVHls62M4uOcI/v7mmyBrDiWJFpXsZqnOuu3Ob+DkiIVYx8UwfUHotkBKBLCY9SCwDC8REln3zyog0/889OkxvH6djM/eVmI/9bPiPp86g+ndJK28LryMZ/2s3Cmh6vzAAPD2TwBVDfVoaWnA89v24MoNEr58O0n/ONK+DkeS/tEEyDFAzALFU2dGPRTZp2Z9sFQR0apafPPxLL7+sI5w83qIFfXMfPBqMnweDQFFhDnZh/deew4uWLcClqhhAaFSVwAAIABJREFUJFEqZfLS25a/6jU//l3Xfz5ff+TI7k8m9x74p6kXnsRk/hhml3lRJCaKaGJs1MALPz2FO956Pda1t7NjjlwoQSgWWOSHAzrNtGWZO0SSJkLw+SCHglACPgiKCCOfdsyHLAOqQr4IDqtBdO2Jk8kc5hIJNFQTZZBsikXIJAVL9EVRQiKZwvRcAt1drYySL9sha5oHX/rJs/jKw8/hVTd0Yc2FbQh6mlGTiqAmtkQPL+5+w6Lu9Y/M51otHGthBf5cVkCYmuoJzE3FH01Ojl2cTUwgn5iGUchC1x07zxL5jTNX3NlV59JzmJhKYngyieHxBDJZHYpooiLiR12lgsaYhHCoiICcQjRAlqUlmEbS4SKLYUePnbTMucol1DoFdGceLkthSDw1dgxVyBOdanQSsSlXZY6QjbNZO799+W9GRbt7+NmUsjKQjSs+t3IvV9A8H3e6fS+rtVGlIFc5QD7Q7D8CQSAw3wRz8flceI5LLyKKVc6h50lhVqhj9D1BqlwzE5edwwAsDurlOTl1D8q897LAjPsB2Atcd+RNdxwEqusvRG1jEyvW2VolWaYiGKtGoKIWwVjdB5qXLv3S73JT0n2gj08+lB86eJmdGsWLB/Zi6+M78Y/veye8Pkcohi4aadUPxGfxvk/djbzQgoqODSgIIko0Q7dElvelIK6WFQYFAbKeQubEkyjNJfHvtwDXXuhou3O8dcGQbNBFsd/Fi5e7L2fTB8t4BDaE8QD/9B0Z3/qpgXe/9Qpcdtl63PGJT6P4a628j/91DFdfHKdL59wQcjMgNwKkIEiZgDEIWHFAHweMKO64ew6S4sc/vnsFHts9jTt/mIVWvQxadQd0rjpFhANeBDQZ5swgXruqFm+5dhNMW0bSkNA3lv3h+utuePsrqe3e07PrP6f37b9l+PkHEa+YQiqmQjcK3HGDoOHZxw6jzqrDP95wA7TMHNSSCTtFibWDiXH4h9RdsSHKIgRVhuBTIYQCkH0KBOpWCBZUjZJ2x6DIMgyIJPNsGZDJz4Gkn3NZCDyKeVkFiEY3gkJqcip33Vj8iYC2kgrTFnDbV+7HC8f6cP2tK9HcXgO/txGxUBdi/iazKtr81qVdG+/7Xe71P/ZrbdsWBp8d1CrVVCg3eCpg9o5Es5lsoLq9tqBUV40MYNH0sjcuczPSP/bZLrz/n9IKCGP2mK9w4vTDibHRyzNcoc+ilEvBNihwmdxGM11yNwUmyygwwMiyBWTzBUwlMhgcmcTQyCzmkkTl8sDj9SCkFtFUo6OuEqivElEZADwSUbooOHsgkRiLHXd53xS0i5DJ3pSqdmq/2Qmmi1nIcRVQbrmW+ePlyu0MD72MgHcV2X4jELitcmrnusBrDspl3jzH0PJ83Q2sqhpiqVeGn/OxndKfFcwsqsLLAclRrSvPz8+g5d0EgbjSZzjyFOCdOO94RLua7b9xLq7+OQnncEteAXa+BASrNqKxpQGy7IcaaoAnUgNvqBKBynoEo3W3Ny3t/vff5cabHHjpVfnJwZ/kT70YlG0DB3oP49GfPYt/vO1W+Hy0cAQ/p9mqhid27cWn//NJBOvWwFu/DCXRSbGIKEbAOOdzOW509PCYCcwcfRK1Ug4/+GcbzdXOmVKLnZKpkyPAwAhQHQLWLHnZTvvs68LXmzQG6HUe4OCgH+/6bBa5JPCVT70fa9Z24q7v3YMHHt2B6jBw5831WLFszDkxzxbAswgw4oA5A1Cypo8A+i7AbsGHvlHCsdM53Hl7F3onCvj0t6ehVS2FVteNgkGdJgF+jYBxKpCaxuZmGbe+6RL2LLCVAE6MpsaDNc3Xt665YOfvcg3m67XEVNi16+kHx8eOXz18eieK5hCyepIpauSYqAs2JkcK2Hp/P95x1WbcsGoVrLk0hGwGMmFcSDOAmAmUWHOy6yRzgqZAjgQhhr2QfRp6B8bwyHN70NrUgKs3r0LES34POvSSjsHTk4hFY6jyysy/pNFFeU7OyQB10VQyu6cxAANpIKkqjvTP4J2fuwdShYA33LoSgVAYQV8DFCECrxbDysWXfqCrY8PvlLzO1zr/T45j77WVRP8zddnp8XVCMX2hXMotgyjUieavM8pS0W/ZtqZ4NV3y+idtQeiFRz0oeP3bw4sXH8WGDROvpGTxf/K5F577h10BgbLFvhM7vp2Zmn57emYMuTiB4rIwdRKKcfy8iVpCX0iSw2SuqqQ5bWWLlKWoDQ2k8jmMTGVwtHcC01MzXLEXCglX0U1GQ6WEthoJDTUWov4cPDJl7YpTrROVzZ5lnjorTnEVTuUVtW/TjlAFt04pyLqKbPSmIpm6OJGVrDA58PLO7wYFl2JW1mQtt9G5K1x+juAg0rlj4AYNqgRllXTqnfZ6ecbLrd8yz/0s+ho9RZZqGARImvdcvLtDfd01HeH/0vzcoWpzsCYQWBn0xTN0rvId/jm9jpIDcpjdcYDoW6vR2tnKegDeaBv8sTp4QpUIVTcWQlUNr63v6Hjyt711bNtWJnp3fCM/+NLb82M9zDjoOXkcDz/4LD70gZvh9QiwJdVx0dMUfO679+PhrSdRvXgLpHADSrJToVMfh+RXaes+I8tK8MjCNBI9T2JNPXDvxwsIqA6yfSQB3LdVxs+fN5BIAK9fC/zze52WS9m8pkxhLI8w+HLIwIe+JeL+py1sWdWOf/vk7VAUC7PpJD71pbtw4NgY32sffHMMG1ZOA9oaQFsHkGZ/aRgggxxzCtBfApRqfPm+CB55cQp/d1M7Ts/k8Z2H5yBXdMHXtIyBoZSbaYoMr0eBmE9isZbAx995LWTNC1H1Y2gmh7zk/9iyzdf8zjiG3/Yanv26kydPVk3OnnpmdOzgyqnJvchmR5A3stAtAwbp7PPISMYz9/WgOGPizhtvQJcswcwWoLByD7WRzgrmfEVtCCqJxciQIkFo0RCe2nkAn7j7Sb5WX7j91di0dgkMo4SZqRQ++JnvQ9EkfPLm61EficAyHZEh+hI4gj8Cg+5o/7AkG7YiQAmE8dl7nsI3ntyDtZc34tLXNjJINhRoRCFbQEWkA6uWXff57ta1H5yPdfp9H8O+35ZOy890SnbpAiGZuFxKJdaKmWSjWMhqgp5na+WiZSNvGazhwB1Jkkn2e6H6AtBCkZwcioyKgeBO2+N7shDyb6+78MKR+VKE/H1//oXj/+FXgOPfxOjhb032978jPTsO+qPnacMjABr9IWtJ+tt0rDANmn075SwFeA5UlL3LMg6dHMLePaewrqsFq1c0o6SXMDY1g6GJWUxNJ5FK6/B6VCxqANZ1mKiJkF953BGWEB3RGccMheo8R3CiTCtz7EzpQWIylAxQmVcCrJd57GcDp84g0s+audOrmXdO/V12g3MTgLP47ZwfsOwnofJpKnxW9e4eqwyi4+BS1pMXw4DoYcQ7VfXUZeAArpPIjnNhaT9j7RUq6skVzG0vU5JQVr6jz8BMIsN5Ln3+fb2AJS9DS2cz0wUDsVYEyKe6sgG6IaQtO/KGC153xVO/7e0T7z+8Mhcffjxzake9lZ2GKmvY13sUW3+xG393+19DUoh2JkKUFRRME+///F3oHfKgqusi2N4QSgIpERCaXeKA7ojLMJ6Pg7xtpDF56HGc3ybgvo9FUTKH8bPtEu7+hYnBIZMpU92/7or/y7scYZjymp6B1rk0Nc6UPMDDz8v4l+8bMLLAv93xXmw8fyUDq8jBrW94BJ+/6xs42BtHRVDAjVf68MaLgghGCLjQ6mRnOrGeHLMheM/Bj54u4es/G8L1V3fg2EAW+48V4alZArFmMc+ECQgokLa7pkDUM4gVxvH5W69FJBrlmUjK1NA/ltxT373h2ppFi/7oHOmjRw8un40PPjM8sq9manof8oUJ5I0035/8N1XhkoyRnjS2PjyKjYur8cFNlyBK4y6LWukOelSSZW63O/oSFrfIBa8Kya9BDAVheD0YHBmFYRTQ1VIHhSSiieWgl9DXP4bk5ASWtLaynzpZ5Imyh/nrEon9sHc6yQmT1ZsEKeDD0ZE4bvn3H2FOMPH69yxDfZMzxgn66hELLkJ9xQo01Kz8Ulvr2nnRXPhtvy//ndcdv39Hg3f48M2ilXm7UMw1yIW8KJUKKJg6ZopFTBRymNCLmCoYyNk6q+exZ4BlsXCPpZvweoKIBnyoClWiNhTSo+FwnxAJfFesCn4jsumaxH/nPBae879rBThEDfXv+3xibOTvs7OTyMyOo5hNwKASkWg+VKWTuwgHPYnpbOxpXi573Z53IpPCw08eQMwTwV9ctgyaxkblMA1yQbORK5YwEc+ip38cAxM51ARLuHi1B4saJBjGkGOBSnx2idzLShClKtgUHEFc4DBbmJKcLBnAODN2DbBeFowqB14u5MuVuTvqLrfly+12DsSuwEsZfOWg1MkP3WmnK1KYKTS2nXaBdGUCOiUd9U42bdH4IOlskNRNcPv2dI7UeSBvdQrKjNbnwfnLnQMK6LzEZ83TqVqn5xG6nZDw1J6n1x4ZANJ6K7qXLYMkB6D4K1EqmayDrwUaM9GaNddd/NYrt/02t65t2+L0qQOfzg4f+lBh9BCsYgaqquD5PftxsmcWt7znep5zMpecArph4LZ//Rr6pypQ1XUBCqJCKAMO5BQAqK3LuAYGxdHnIXpaCfFj29AZlfGhd56H7z/8CLYfJnCkAK9k4VXnyLj5tSaWtTpKcGXGwBnxIO6zO4nQ9iMqPvHdEoZGgOuvOB8fvO0dEMkpzx170LUfmhzHN+99ANt2HuMO0ZpuFW/aXIMt6zsRrIwCIoEy80yzgnUIT760GHfeM4qm5maMTaWRL8kI16+AHqjli0aWv6JpwaNJUI0cxOwIPnTD5QiH/CgYAkwpgFRRLFbU1t28/MLLvvfbXIf5fE3P8T1XTY73/3R4eJ8nOdeDXGEKeZNc0TTk9Ax0izpuJmQ7iJ1PnMaxg1lctKgW7z//PFSLNixSBWQMhAWJ5uiyQ1kUae7tI1tUH4SAB1JAhaqRYUuek36b+OxEFzV1BthZafJz8HJXyyoQzsSRlWU7ZNJzp8RaMCF6NRQkLz5x78/w0IGT6FpfiWtvWAzLSCAkq1jVdDVqq9fCH6wle9UvB6qXvn8+12u+jzXwxXsvsvMTd9qzQxuQmhUkvYiMBRwuZnE4V8BssQRVsBBRCmiOhFDjkVHlD0Al7IEs8+ghW9KR1QJIeqIYH59BIpnE8mgVVjXUGd76xp/LK7o/WnHulp75PveF4/1prwAH9FPHXnh3Zmb264W5WaRmHY9iartTBU4bmsWRx6GyOL7lFHCoqiZbVUemc0/PSRw4NIvXXrgUnS0hpz0PAsroXOWQ/jepUBXNEnrH4th9eAhGIY1NKz1Y0U4RL86Sr5JoQpaijBh33jPhgOaYqEzguRCbuhC6jYxiBMEPkVr39pwLtHOpTxJx3R3Z0jM66RyT/bCoxe5etzNVPY/IA7BMx6/cQVyTlzr9jyh2ftiIw7ZIHa8egp2HZSVY+AbktMYStVEIVopBcbDJJz3rVORu0HZjDge6csAu/85JaBxDFrYopWqekg5VQTzfhWzRB38gxHKZkhaBJ1iL2rZlaOg+90RlY8ulFY2NvxVtavL4/lX506d+kep5rkESClB8GtSgD99+4CHEZyVccvEGCJINXyAI3RIwly3g/se2oW9CRLh5NXRBRkmUOQjQNWHRF9Z7J5U2R+dblUyk+3fCTE4gEg1hLjENnSo1ScHrNrfib67zoamiFyIoMDijCAZJ0iFFJ/EZiQOP7vDgkR06ZhMWKqoq8YWP34GOxgrHz9WBGrJJEGE8MiUTz+/ag/sffxbHB8ZQGanE8vYadLWE0BRT0VIpoimWR6zKhxcH8rjj//RCt/zcjiYsh+itQMmwuCNFwcq0LSiSioBXg0+VUBUJs2lRrKoWPn8ATU2tWNXZuWfd8q63eprayZT1j/Z46aUdN09OnbhrbHQf4vHDKBpJFOm+lvwomNR6p++mCVkQkEtKeO7RfowNW9iyqA7vXbcOzSE/SoQdoEBOWSh952UJijcASRMghYIo2EU8vGM//BVhbF6zBNLMDAZ2PA1Z9aHj4ovhDYYgGBKS6SJyyRQawj5mDDA9leRmCQxLSZ8sQBc9+I9nduDBA4dQlAp4zU3LUVmro9YbxqaONyOiVQFyCLY3DMUTucdft5IAiC7a5Y+2zP+fN6YWe//A995sJU9/RkiONQuFPCc7x7MFPBWfxbBZwCKvjNUhGd1RLwIeCZIqQfFFeK+hEQR1MsxClpOn0JLNkEI1mNq9FUcmJrB7Oo+YImNjaxsWdS87LLQ0vr92y7ULHvGvnFvgj34mHK727r3/wtzEzM+tTD5sFPIoZCig55i+phtF2BSUSUZTEPgGZdS7IDre5gSysQU89txhBGwN12xuhyaTrCtJSVKFS204x0qTqnrLNiEqHiTzJTy37wgmpxPYssqPpYtN2AZpOxM4jl5TlpFlCCyjxx03JwLM0bzJAao5R6WNnyhjxBtOuG1ymgUShY64a2T9+Zuyre4I3gHbcRuePpPP4clzQFchUmufXOHsFIP2BA7YCZCYDH1uy4rDQgSWMccbFMvaun7qRM0rH6usWlc2juHPUbZppZOn0aKnHvn8GIw8kMlS6uLM9NXAOSgYXthyjE1SyMYyWtuJYHULArEa+MJVu6KR2Kti7e3UKvgfP8Z79n9i+qn7/3n06XuAUh6qJwj/xovxyQcewvG+NIOoCMSkKqTsR9eaAi6NPALQBS90kgOlyEvzdUWBBYnFRWRqz7K4jgnRNlFMjUDPpyFrjhEIb+6SiJBXRsxbRGNMhddHCaOCfIaSKgn+ANEdJWTzJsYTJUwm6WqT/quIysoKtDc3IKBYqI5GEQoHmItOSGtZU/jepA0yY8l4qacPE2PTkGUVi5d0QRQNFNKzsEppNNfXwxuy8eQvj6KgO2MdwjMUDBO6YUBRFMYUJFJzUJQAqmKVUFUJwXAEmqqhuqoOldU1qIzF0BSJYF1Hx1dbLtj4t3/MgHPkyPZ/HR858aHJ8QOYib+EfCmNnJmEIPmQ1+eguzgVSs4VyMiMG3j+qdOYmQLOX9yGNy9fjpVRL1RVgElzoVKRkyRRlSHRrDsShv5r3urHv/sj/PxgCn/VVYELvFnkkwVOxppWtaF68xXY3zeIrdt24jUbVuHSDWu400ciRTTrogpd1byYyeXwjad244lTQ0iVkrjw2has3FgF0Szh8vbXo95fy/Q4UQ3D9lUCWuiphFn9mra2NkcI/hXy2LbNlmt2fOtmMTf2KXt6KEqMAdMu4Zl0Ci/MpqAqNrY0hLChOgivR4IWqYYUrIataFDp3yoVPIQpkGGW8jCLBdhEH56bQXGsF5ZewKSuYtecjngB2FhTh5XdXUOIxT7Q+Jabfiqw9vbC43/7CnBAn54erJsYPPLLqb5j3YnxPsgCbWJU9dr8hc6lpmDQDIxtFen76Aw1mR9uC5jMZPHM8704r7MRKzvIlIUCoujM3WnzoOBuWzDdlhvRUzRVRaZYxPP7D2N8YhCv31yNaDDBcrKy6OXZGim9EY1GkutZoMZiDXg6Y5KJDcAWsq4ELKHjQ7BBr3cSgbI/OtOfXCGYMvKdkfJMX3PQVyxHS5QmW4dlUhufKnPzjKodGbBYFo0B6gFzDKIQBgQ/LHMMNoL8Gkkiv+0ga9MLNh2cKhJqyad4Vk8JBVXdZZCcYQM5nVzZKJ57oetZGKUUon4FCn92B9lPo8b+MT9GpxZhxTmrIEgBeEI18Fc0IFBRg2BF/S8Weda9Xlgm/I9pLvF4PFwcPPzo8P13bcr2H0YxMYZcNoe9SgMeHZiBJHqQKWQcOhl1Z6hFTfYmhgXDIJsTDfQ5iKtMNR89j1rusiBCoVkqaf2fqZxpPZ3nOCBHIkI6tAP6m8CN1KYnvAExKwiAR1Y9DEqTJGiaxtW+yd0eOjbZ9ZK9qsw+3sx4Z6MRukedxJEqQEooKioq0VDfgFwmTT0jeMNB9nbPF/OYS1FnCPBJBNCkiyHwJkvtYVK+o6BNM/SSaUPU/AgFQvB5nW6J1+NDwO9DfU0tBKOI+poqdDfUPL1h6dLXCE1NjvvQH/hh27Z67ODzP07Ojr2ukBxBMTuBdD4O3SpBh4WkPoeckUGqOIdcYQawFWglA4kxC9ufm0QqaaMq6MelHR24enELWqJ+WCWHwkrRWtZkSAEPlGgUGUHEg0/uQHzvASwldUZSdSbAJ4DdGWB/EnjHdatx/bmroMh+pyrXi3z9BNmDI+Oz+M+nnsfhmQwKpRSWrY9g06sXwZItSJaOK9uuRzVJDtP3UfEDvioY3ki/WFlzWSTSPfAHXtr/59v1fPr7N2D26H+a6YkwkimYVgmPziXw4lwSQY8Ha/8ve+8BHtlZ3wv/zpxzps9IGo16WUkrbdMWe5t33XsBG9tgeo8JhAAJyZd7uUkuSQgJF5IbCJDchBYgtgFjMLaxwX1t47re4m3aopW0Tb3NaPopc778/u/RAt9zvxvWuMBzPX720Xo19T3vvP/2K41xdMc9xOIJxOqbUFPfgvpUE0JVG2ZNvYyzjAATJtPvStmiAeJkp1E8vB2VzCRMM4hCIIjbjxWRq+q4tDGNTSuWjZmd7Tc3vvH99/8mrcdr7+XVWQEJ6FNTU/HM5MH7cpPjF2YnT8AuFWBbRVSdivDQLaskAb5SYrBVAZotSM7XdVppjo7j4KFxXHR2L+piRILzcNZlfq4FuEEVvOnIscM4NlrGktZWtLemkUwk4HgOfvL0zxCozOOacxsQMpXVooBlPIaJAnSdLakY4Flw3WlfLY4zPlbVcaCahU5RGp+fLkh8eU0FquMBz+pSBfcaUawLhTrhOHPQqHAnyUceup5GtUp3OCYMbKPzMNFRdQoCUtP0mDjO6XqD0POgEfnPoMPXrxGHMasyKuvC+4vVNA1WKkA0ArgBIBzvQcBIolgsS+AKeJMwNTq5VcWohOhwqd6J3fId2oZGgZNjy3DW1g3SNk2k2hAhDz3dini65btLz97woiwlM2ODV+b2P/vDwW//Q9wMJ9G4diXu2bEb33poL+ItG2Am66RPwNUTtoO00FUbXTQKqh7KDPREMAsLggmRiwA/vOfALs6jUqBJDxCMJhCJxgVF7RCXwVa2nReshqjliU4BwYJsV1QlGHNuy7Y9954eiiKYaEY0kYSjh4Sv7PF1fdEZ1u6s+Lk/hQrlj4IY0E1dR293h2jlF/h+dA2JeByOp2NmjsnqAuzsLApz8wjoYTT2bUYgFEZFOhEK/OkIjkQNapLRiBy+8WhE2tJN9WlEdQiAqaOtYWxNd9u1XWdt2v1qfKVHRg525TNTj+RnT/S4+Wm41SLKRWIGOBvXYQV0OAS6ah5mF07CqhSRzY0hN3cSxdkwDh1cwMDBeZmNt8aiuKS7C5f1dmFJQ43ylyc6PRaGzll6xIQRT2LomWew745HwDyIaowcuxgrl6DrnC3o72qBUaIjo4mgrqNcLmJ4Yhb37T2CBwcGkREXHxvrz2nC2ZvqgIQa5dnWDDanz8fZ6fVAKQMj2gw33oRq/ZKsFk9dVZNe9tyrsb7/u9fc/4Ufnmcf3/XvXvZYT5UyuraFxws5/GRqDqVKBQG3jHioivp0Pbq7etDU0IzaRC16041YEgtJMKd0cTASRrSxBVpdLWlDmB8ehhZJwC0toHj4eZSnjsGxchguGbh/ml2OEK5obcDG/lUDkb5V76i7+o17flPW5LX38eqsgGJ5eV7o6MATP1qYnLyG1DW7kJMvOgFwjJ5svy/epIWqm7DZFmI7TjcwMz+PYtFERy05V/PiHW0GidhUhgsUnWCQLrhVHB4aQTLRgFhQQ0tbB5I1EUznTuGZp5/HyiVh9LZFfFcsltEGNAJ4UIJXzcAMdgsyyqpk4LqzMNgOZ9BGUUBqCoRlwHIoQctqol2Cs8xy7VOoOmzlA55uwrVtoU6xcuY8mz85Bg6ZUZRLRZhBA+FQHJVKxkejB2AGWZmqdrhmRETVrmq5VK+HzWrRAWJRgPRa5iORcCNCQcb9KaX+5gLRWCugR5AvjIsvN83aGGik8+6btTCYy/vyFeNGJoBjp3pw1uYNMEI1SNS3S0BPNrShprHjC11r154x6tfzdpjzI+Y/Dt31v35/4r5bEbBs1F1wAz7/1LM4ciqMaGuf8I9VYkRhGUO9Hxrz6AYsVsgEw/kJm6DZyVOnmhwP9fwEThzcIZ8j1dqLUFMXdIPVrtJ3ZwCGXYBVLkCHC9cqwysvwCtT71+DEY2hasagGUGZ3YaitaiaERi6CcoAVzgG8rXzbUHUs0YHQryoYj1LdgGNREIoWRU01yXRXBcX+hmtf5moVGzShehfD8xPnsCJge0Ctmxddg7o9sKklZ+e+5xSyKzqeYuFQ7AqLhpStQgHTSQScdTG44gFTbQ3p9DX1vDpDRdc9JevRht0YGD3Fbn5U3fl505Eq8UZpqOSQElnS9dhGwbKpSw8PYAy198qYHRiJ+ZnDyBoMylO4NhIHnv2FDCfI31TQ2tNLS7q6cGm7nZ0NqZQXx9DPBmV8YluytXD0fu3YXTfEMyAgcbeBvS/4RqYTNgrDkp5C+MTU8KCeWzvPuw9NYWCZsIMRRCrdbFpUwO6l8XgRj1RoWMy6DgFpI0Urmi4CDW8sIklsIlrqGuxEat7V8uSDd9/dY7MX37VXd94sjVw/LnvORMHLnDnp6SbMQwbt56YQCa/gNaIhv6mFLoba9HS2on6ugaEwwlhD4Q1FzX1ScSb2xBK1QOJWnV4+C3E8oEDKMxmgEgM1ewsytMnUTixF65tYSAHPLmg1Cnf3NuFruXL7k2sX/X+5MbrZn4T1uW19/DqrMBpUtfQwM++np2cvDk3OwYrl5WAXSVAw7GElsJDmFWY/GFUE+ctDYZp4Pj4JJ782REoTmgVAAAgAElEQVTceOFZaEyHJAHg/WyXbXo6sHE8OysqYhrnRDp55tR+L6NUzmBsZloU0KLRECr5GbTVzSBkFuDYqrKWES2ZZkzeOct3HTDXEKcuCZgEYNVIEPY0Hl5hGKbqEgBB8e8OVHMIBFhdayiVVUssWdMsSQdbyV4gDcceQiiUgGHE4ThFRCJUiFNSpp47CU1v9IV2itJeJ+ec962UyFRiBRJGOGzC4HuojktnwRMkfhCeW4IUeSIZq/4sisvwf7hGixrvMsclbc1PNo5NAiNjnVi7fgMiiSbEU62IpFpoyoJU45K/61i96oyNWSb37VhatecfPfX4rZ3O1BhmDh7EE8en8UhWR7B+M9xQDAarMcE+0DozIFgJUfAL6FK9Vhgu2CYknkKx7yWg8zY4sg+aXURv91qEojUoEgXtzzyYeum6rirsABAKaALUkiDvPw+R1ZzHs4XLFr6AM90qIoYulMKS5ZsA6QFp3zP4qio/gEgwCMuyxD61bPOnjoZkHKmaKNLkUIutnYdCxUKhXBGAZya7gPnxo5idnkbXsrNkwymMiMr2LEthOCg0I6gN1xNgXDIRQyIWQx396UMhtKWSaG+s2bG0c8l13f39E6/013r77sf+dHp88DMzE3uRmT8MjWMkpsF6GJZbQdkpw3ILIudsV6bhOjleNWh2HgGP+Id6GNUCMnMGDhwsYnCogoWC5DeoiYTRXJtCS10tOtJJLGlMoaEuiSjBXUzuykx6quziiy7F7EIeU7NZHDwxhlPTMyjYvN4GwpE4okmgb3kNVq2uRSIZgB0oAtGQ2LMKY6TqQK/k0VooIRVqhxbrhVHXhXB9L6INS/949aqLX3VxGc/z9H3/+M3P2CN7/4s1cUwjmM3xXHx3egI7ZjLY2l6PSztqETUJfotCD0dQH9QQTURR19mB5NJ+mCkC/niIBRTrgjcxQVIa0PbhQ8hNzylBIKsMa3wY2dFDsAIhTCGOR6ZKqDciePPa1dW6ntZPN77rjz+tLQKQXunN99rrveorcDqgj57Y9eXJ4ZGP5qdOobRA2lpJ6CcS8OQP6VykFTEAKlCaTKENDXsOH8b254bxnqu2oCEVlgOPs07xWiZimBUxHZUCuggolMs5CdTRUAIVu4jn9h/E0MksqloESaOIN17WiHBwDqCUqCjGsdJXFCjWYuSpm0YKnjsnlW043AVdt6GbYSVKI21xmsHQy5ut4DICekJVbvakahl7JQWm0005yISKRxU8ylwKgDYgVC3+VO1kX3edrX/fFY7Id7aH+Zqcw2sIwqRPPG1fnSHogSW+dv2EMAUY0PmUvhbO6YvP4M1/W0Tjy3shMIv0NRsYnQOGRzuwbuMmBMN1qG1ZikhdM5JNHYg3dP5Zd//y/3GmO2nmwHOX5sYO3pMZfjpWKTl47PnncO/jB5AL1CDStBlVJiYyj16s0Bl02VJl8KbkjoayS8UvJlFcIyZQmnDPbdfGbCGPhkQNwuGIBBSHrXo/WIvpLMcgvu0swXOq+FVz9LLnwdQJuuTziz+f4rTLbJyzcjZe1NZV2vzKKk9GKuwOyTVUoxbLcRGUWbqHkB5ANExd9iBS8bgkE3kikR0XFXZsAhqy2QUB9PF9cIYpSUbVFQwJ94HF/c8ULaAjEoqgpb4WyXgUdTW1iEXCqIuF0NPSWOlsaHhP/9bNr2gVyQDz1LMP3jY7PfTW6ak9mJ7eA8etCE3NCTCgW7CtOQSNsPgmeAzsdgYBhACXbXlbWuNMpRSgNYyFXADHTrkYGsxjZobfaSAeMZV+e5XJs4cA18QHT/Iqy7iJRA+/g8JRSDQagRn2UN9oYumKOvQsSyGR8GBXCwgYIbgBpbJkGKSlsi1SRahUQGj+kIyfErUXIlm/Fon0cqQ61nxm5fKL//xM9/xLff9dX7rzourUgR/YJwfSTk51l+atEr46dgoTloWOeEhomeWKEq5K1wTxZx/8ADo6exCI1agqhd8vEZxgEkMdAIdyjCrI8/fUvx8fR+7YMErFEqxiEXNDu/HTvU+htbkPybpuPHEqg/WNDbh041kzkbXLb6q78C2Pv9Sf9bXn++1YgdMB/fjgjk9kJ8c+m50+hcL8JOxyGZ6v565mowRpLQa3qkIw8wA3dOwdHMae3SN455XnIEH3U5hw3ZKaEXNzCoCuKjaJ+bKDeE0aQaGgKgOIcoUqc3N4cvdBzE9P402XdWFppykzbsU1DwogjjNt8lp1PQIddIbi7LkE6C1SESsUvNJ213WC3BQFTcm2Ut2O4J7FwEwjZgK12HKNShCGO4uAngT14glmUykLE2WaUJBXRntY0ukY7ImGLyvkO13AhW/LoMI2QhiaAPpIgxuUAERu+S9y0hclYkV8xsenCjf+Fyhu1HJn1T6WAYaOd2HdhvUIJxqRbOxCtL4VNQ1svbd8qGf1yq+e6XYbP/jUX2YOP/VXk0f34I7vfwezJQ1tKzZh285BhNJrUCVKnVW5w7XTpTNS1Sgco8GiEYumoyAdElZnRIerhZcinJap1CAQ7roK+K5vo6reJ9v2P6c8Oq5iQpDzLNQzQWGL8KgEc39ZxBpn0RJHrZPwEXzls6qMdoIG25B089MRCwZRcsih913tlMKooNT5HmxbAQ9Pq9oFNBTLqqIVXwBfUIWYDAZ1JrN8T6JhzkTDNNFQV4tULI6aZBJ1iTjiYRPdbY1oTqX+fsvFF76iimbEwhw6vPPesdEjF508tR2l3CAclFCulsGxhKyo5sEjiBMUPuIGIyjQQKDKhNuUdreAWiWRJS6hCj1UDzvQiOn5IrLzDuanHcyMLWB+uqwofhpQsWzEkuyyRYUZYOrKO92I6kjWhWEkKmjujCPdaCJkcoTH12fipbiJVYJA2b1b9HZgmpHPILIwA61aQii6CjXpTYilelHbuOyr69Zf9+FXk0lA/YYdn/qHf3anjv5eZXocVn4enmXhYDGDu+fnMJGZQyxYRWdbA7qbO7FiSSs2nd2P/qV98l3RRGSCu9gXn+Agjyp9i3KWkp1yn1YFQ4BEI5C3kBk6gumDL2DH8BB+OnwUW3rWIJFsw56xGbxl4wZ0bei/rfHGD92saZovc3mmJ8Nr9/9tXoHTAX3kyM73F2Ynv5GdPKXl5ydhlXIghY2zQwYqVzjfCiDElvfiwcz9uH/4OA7sHcXbL9+AWJiANFMqegLeCIJiq5UB3XEdPLvnBYzNVNHb2YnO1jTqkjGEjICImRTsInYf2o+dew/g7KWNWL/CQSTESq0IXQvD0zg/ZdVIkA2/CmXFUydK3Q/Mor9O1TJ+OcTohd8beqMT5LZ4qRjcK9LdVbQ1BnfePwstQFAWUe4hCfbgc7NCdwsqUPsiMrSD9bwpqcrFi9O/n0LhB6R7AHAmSbU5JkR+Bc7Wuu+HvvjdZQCR2f6iG9sv2KuSlz6RBQ4Od2Ddhg2Ip9qQaFiCWD1n6B3V2lTz+1pXLb/lTDah53nxkzse/vHx7fdd/Ni2H2Fk4DjO6umG09yOF44M48Y3vwnQHZRtB3PZEhaKLjI5G/N5B4WKh6JjYIHmMU4VFUdHyfakmq5UNaF8yThFFPbYSlVXigkBAzY7EWzj824SVn22zeLvJFCfjrIawqyUCejygyyv9KI0rM1ZvCDq2RFS+5PtdxFD4U+i7PzAz+BERTpW8LZXlWpd7QdWnfR7V++ZbX227elfoBD6VXDqzpk826keBWaCCrnI36Zra9FUUyMiM411CWlLtzXUIdXY8Fh7x5Lr+/r6VGb4Ctz27NmzeujIwIMH9uxoGRp4HsWFE3ADZZQMB6FEGInaEBIJQ7T5dc2GVRmGLp83Kt0oKjBSDMkQDQjebEmu+J3QEh3QTQOaEZVKmniChWwe5SJBjcRaGAhGdITCIel0mEYEUa0WpYoDyy4j3lICDBoUKJ4m2StGQFkoKzaIcngTkxbiMjwglJ1BpEjP+hJMswWpposQrulDrGHF3U1NZ7/t1aSuzQ0MrB67/577Mvv3dhZnZmAvZCVBemD+FI57Nm64YivW9XSgvZng30a1J4XGSXYFv08FGEYAtckYohGePcz6y4oqIMqZauxAD4XZhTKGJzKYyruYGD2MpF1Gn17FY/t346cj07h203mYKujoSqVwxUXnzgRX9b2+5dwbt78CW+61l/gNW4Gfz9CHdl5bmpm6c2Fy1MzPT6FSyApQia1yiqm4vqAM54lse6ovIA/nKg6fnMCe3afwlkvWoiamwGyqPc/q10cry2auwvIC2DM0jMGRceQzZcRicSxtb0VXewNS6TgKzjzue3IA3sIk3n1VGMFQWWBvpDAJ+ll43jy0PZh0bqPZixzyEamKVdXGg5v35yFPypxPZfsFP3M5yn/B4WzRbEUeJge/4qGrsEMKH+tDJReqkoA0vOqMP2OnDSxBgIutfArrTCoKFKt2vhZbkL5SHGfjiyYz4sfuI9tlpu7/To5TztAdYDIHHDzahbM2b0astgWJhm5E6hpQ09BWSjS0XNe+fPkZiUtkMpNLp5/f9siRR7+3BKaLmmgEkUQUDz/zDCwriLe8/VIRBTLZXSE1UTAPulDLmOCRrmbpYTiuiWKpAsuyUarYyBcdZOwQZjMLyJSrKBNA6NLEp4KSjAdVkGWVS0nPim2hSpc2x4PlBqQtTyS9zOpFE57gNlf9O9v2rOi4nrKONBrh2qlqnjfO78PhoMzEHUfx3CW5C6igz8ew/c7gLxW4dDurAo5ja5+tdwWqY8vZVahurQpTriEPVyYCGgzdQSKmoy5uIpWMo6OxAR2N9WhsSCNicu+H4RnJ6WRT+1X9/f2vGNr9kYce+vDRQwf++ejAXm10aB8W5k5iLjuHHBNI4hE8cvR1hBMhRKMe4nEgnggIkDOe0BHjNAk5BM06X7SJiPicUnWLk1rFGbcBRysDVHMk1cogJoZrqtTn2MHi5ViYDeCRO08hM1kAc4C3fXQVwlEbhvg0+BQ46YYF4DlFwbTw/RHwKDbKHJHMH0fUCUBzTWRzYdj6OmiR5ejsXrO/vrH9mksuueRFiSm9FGfw1I7H//DUT376j7P7D6KSnYVVyqNYKeGOySPYuGUNPv62myQ5Uu6QymWeZ5JdcfHf/+6reHb4FFLxABpq6rCypxvnbVyJC9avgL6ol8PORTCEAzsP4HPfvgutvfXo7+1D/9Je1EZNNCfjKBw7gB9sewKPH5nCqpWXyOu/9cILseyi8/8+fu51r2h36KVY09ee49dfgZ+33I/vvqIwNX33wuSpSCEzi3J+XjZp1bWEisQDni10Kr+pFrZyHeOs8djUDJ5+ZhBvOm816mv5K5Xh8wuufI59MJVv4MEeHVt0Y7PzODY2hROjMyiV2b6rwgw6WKi4OGtJDJeuZ2eAs25GYvKE86dfk4e3oXPexukq29/+rLdKBbefC7fwm2QYfFME+DHTN6EHakVZDoj7VRqfg8nCrLTBGMyVZA2T5vJpxTJxHGNrUBzhCIqbhCacdLanmTjwj/Id06pMRGLwXAKP/KT7FwO3rxlPv3O1VipJF/EZv2IX2loVmFwADgx1YcOWCxGMp5Bs6EK0rhGJdFuxrqnzdS193Wc0M5uZOXbp8ftuu+fYg7fFlmzcCpi2jD7ufugBpGubcfkVZxOKCJMa3BJ+2cYOKs3+qiVGLR4lPllNiBgQTWQiEpwDwQhcmXWz806BIcWIUAFWUXSkcU51OUl4SO/zpLJnB4ccd87qmS7yObhPyqzyqgEUyjbKZRsVm90eBn8XuZKFfN4SUKFuBAXk5lY12L4qmYA4+f5OV+9ATTwIw9AQoswmufOuBSNQRTLCkY6a34sRC2yYDOAGEOY4k50kdog1B6GQJvrbZHOEQjUy+9VNdm0I9gui4CWrNanWm5etXfutX/9r+p8/A+fn2x6475bxk0ffPnH8KKZGj2J26hRm5iYwMVdCqewgW6ioDoqPOZAZN2WOQ0BNjY76hhhiSVLyyBWvIBQKIhjWYQTjqGoGTk5nkbUsbD6/AbVJf5/qhlTwxJF4sGGL97mO+TENt/zTEVCgriYdwM1/shHheF5pWTC5qPLvTJopQKQoj5YzB1P0HJLwSgEEM3lMnSjg0P5ZzExXUd+xCU1LV2DDho3Zzp6eG6645IrH/vOVeenv4XleePKxH3/3+P0P3DA3eBRlisiUcxgrZnDPzBg+9M5rcdmalYIroBoiEx8lR80FD+LZvYMoOBbqUnWShM7OLcAqFXHluSsRM9jdU+cmjBAWFhYwkSshXt8Cp0I/AQ31SWIeOMNjm6yE+x/bjjufPYpALI3rzzoLa86/YEfNZZuvTiZXUjv7tdv/RStwOqAPD+9cW56fe3Rhcqy+mJlBOTcnAV3AcVJtc0bJgM5MnOFTEy1mng0TCzk8vG03rt3Uj7YGU6xVpWgSYwsVsZgQsC0nrVgeIqzciWTmnNZ2kC2VMJ2fxVyxjIMHjuCKs+Lo7WDVVBbutwRQryztN12vF713SnGq1jnBOczyVfIvOC4J5PQnr0WV9DDhNs8jFI6J8IvH9rqveMcZupi+sF0vXPWosgv1HFSJ/hWQFWeKSnpWTFsCIaHSqS4FEwbl6y6IdtEWn4euLxHePCsQMWLxW/yLlbrUrH6Ql7/7bmz8vbiuccTpAlN5YP+Rdqw/9xJEaxtRk16CSKoJiYa2hWRt8zVtK3ufPpM9O3bshRvHH7/rO0N3/mu4Jt2Guv5+eEYA37z1Npx/7jnYtL5bAq0RSihbWH5GgnQCQbhWTqg5PDzIOebck+AdoeUx+NPTWqhg9LOXR0LXg7Btrm0AuhERlDyDP+/DoL+IsVDMKqVIyJuyzVVrz70mW4qtcO4pJg2+Rr5KhqgXa4iqoTwfK26/xSn0SUUMlLTPpOnIorAWW+0ORYMYaPj3siSpotXvEqfhg5XYYuf4ia9NDj2TW5fI9yBljsT2Vw/WQA9TEjaKkhZHpKn9v3WvWP25M7k2L/a+g4N72t1s5qHi/PgKuzAnnZSqZQllL7OQRXZ+BnPZHOYyOezdfxSHDw4jEeKIxEOFjAoRB1LaCafZFmKdqnAHlSqTK8BNAu/+WA/S9ezWqLXiI4lrIaPFYYVZLcEuJXDHvwwiN8PvlYs3f6gPbcvIiyCmRtFZFYNE3diC5/2iRhxJbRW+9k/fRSGjoZhxgLKHSNxEc+syrFm7HhvWrffSSzs+fMmVN3zlxa7Xr/O4hYN7t84dfuHHIz95oD4/NopKPguvVMDx4jQezc3j4x94O9Z3Nsj+I1WTa8Q9zJFFoVQFBfWm5nM4ObMAy1HnWDQaRG9jDMtbkwgS6wPiVkw4MPDtHz2J25/ciVwViMdi2LIsjQ+/4UK01oZUQh2qwR33PY0fPz+CN63bhLVbNs9F1q69umXz5c//Op/ztcf+9q3Az2foI3tXlLOz23KTY8352TFU8jnYVgFOpSQIX1He4gEpAuOq5amQyg4KtoUHH9uFzb296O+KyXxNPJR9fzSi23no0xFLjE9MA2GWPX7kFRW5gIYjU2N4ZvcIAqVZvOWyOsQj9GPPycEp83At7gN7ON8uCiKX2us+xVY5qXH+pjdC1xIoz7jIH3dhEb3FgzwSQKLZQ6i5CC3E9rkSDpfpqbwX/p3zcB44dQKM0xD1ZWUZqJXBEefrrGBZjcsMXaoTvkfFoeWaMNGgRKyoz9nTygf9F9SnVVv/5214aTH7fPhF4B4rex6uk3ng0FAn1m25SERlkul2hFPNSDa2jcbq2y/pWNpxRtrhE0PPXTu7Z9vtp7b9KDq2/TnUd62C1tSDOx6+F2+64Qos66albABGuMa/jlweStuGRISFQdN1i9BDKXhsw0qyowIqAzWDtxmMygydkARSHyvFHILhJPF1CITicFjpy9rJisIVDqIJTad8LGMEeeY89P05uAjHsH2pFP5EUtikGh/bmmzRK1XCRVDdohe7SpQ8eV/CSFhsifiUNM1UVsDCfJCAzfBMvXEijhVfnjKkfH7R8XerqJYWFABS5P9cEScKhNIwIo1wtRpYtgkr3Yp0V/cfNK9c8+VX4lg4OrD7hlJu5nvW/ETILmVkXCZAVlFpdOFWCjDCMYSTKXz9K/+GZx96Dm9tqQVRIZlKAQXPRcmrStCoOGrEQZxBazSGo56JZxfmUbE8tPXpuPGDa2AYlj/K4rrzunAURStUVtw2IqEabLv9FHY+NQPHsrDlqlZcdmOTVOIqgLPrE4YWUFzO0/TQahGpwGr889/ej6nJnJizxKsuVkWjOK+7H33dvahZuQpTbY1fu+Qtv/OhV4PrP7tnxwdGH3voq+PP79TK8zOw8llUS2VkUMaPp0dwwbln4X1XnSeJLxNYJsPsWn719ofw4AsHMJuxkCUWhQktTxxTh1F1ENWruOmiVfhv77oaMVrLhsJ46OGd+Je778cpO4iCFkZNIoHc7Cg2d0bwD3/4ftTGwjJ3twsePvOV27Girgubzr/ADWw4693dF7zhu6/E3nvtNX5zVuAXKvR9TeWFuUfz02OrCjN0XMsKn5wHg7RM/b6xcNDVkesf5EqO8/4nXkBHoh4XrW+F51hK8JNVsh4UOhmD5uHhg9h1dB7hYA3qE3GEo0S8BlGyihidm8D4XAGz8w42LQ3huvNYNduKWiOGKZTjZNWcU6pdGkVEVFAU2VUeDorPhGopidzRCopjtCEMSptXoiWpR5qFeAtQu8oB4mzhk5/OllhcqmpxcfN90KWIk5GBAlApZhUPrpgv/ToFXW/2AUU8+heDOX+ypUjJ2gV4TDr8gM5ALrQ1Vuu/4Aonwd4P6H7O5APMgOk8cGC4FWs3XYlkuk1kX6OpRtQ2dByOtLRe1tHRMXomW2pi8NmPT+55+AsLw/sxd/BZLIwcQ9aL4NGjJbz/vVdhWU+NJCwM6HxTNNFhMGU1TklWwQqw4uZVpQWpx58VBMy4XCMJrDJuCUEjMtzKSwLIip8tbT2UkOdk251BVmM7X0QGTGiUzDKDcHNTMDl8ZfPdsVH1HboIdtTDIdjFBXl+UeYRmVyCJVk9c77LKl+5A4oFr3SG1OxdEk1BEIdV0iCtf1oEVySI6wR0VhYEsyHXXy4cL5qlEhmrCKfiopIrwy5Qha2IqkU+fhpapBnRpm7o8ST03qVIr1j6ydYVZ/3NmVybF3Nfttv373r2a5Xs9PsNJ49yYVaSVarwiXyz6ospDIMZxBc//yWM7R3BzU0BJOQzMnFhGqNaRpJg042NfH+zDt/MZLC3ZCEcB67/wGo0dpDFwirSp/WJJLQhLXeZxsFEOBjCC4/O4YE7T8orN3dH8Y6P9sEIVWQtFZrdghlKS3dEAeM42gPS4Vbs/PEsHrjvebyttRMbLAspr4Sa5l4EW7uhLe3F8Z6uJ+J9nddt2fK6Vwx0uHhtJnds/+SJhx/+6+kXdqEwdRyVhTmh+M7ZBfwoN4ez1yzFJ97yerhlngEhGUcRaPuFW+7C8yNDaGvuxPHpWewfz0m3iDiOzWuXYnV7M26763F87c+ux5Ub16Lq6vizz3wd17zxUhw6Oom/++HDMEwd65e1YHPPUqTNAt79hsvg0jo4VIvv3rUdxUwBF190ObSz1/w/Sy+47vMvZj+99pjf3hU4HdDHxwcbcnMTj+bGx1fn5iZQzmdgFbNiqODQApVgOPJNRa7Ud17z9bLZGvrZjhdgZTRcf9EKmR/LXEyQzrqaI+mmqHINnZrEyMQ85uZzyBZII1NGLo3tDXAQxNSpEbz5/FosaebMvoSqOwWgTgIpW+/M6r1qWWhpukYNdyq2lcV6lRUhLB0zuzVUZtnaIzVKHWRuJQ+3PI1gKA4jUgc9YaGu34OZIrCtpAI6ikI1k2AMepsXJWMQHABlZTVWrsrZKxBIwXWnTru/aXpaKHXkt7PFS9tVsVXVQgh4NGrxvdAXaWmLQd2/AhLofVDcImiO7U/+eq4I7GVAX38Vahs7EUu3IFbXhGRj60Bduunyhq6u8TPZgmMDj/315O6HP5kbOyzXk/ZuxXIFdz74CM5f3o8lbfVCyQrFEzBMDlcsCcJGKHba8pJJm4xcfBc+rpNqhftth6olYhoM6FL5mosqcawaTUn6JAjLjJs0NqKdbdH4JsVNo9uXRzMPBgmyJshRN6EbrOqYQDhqnRkcBEDHpEtX7XLOXtgScVn525IoVK0SPEeh1B1xmGHgLqr/L+ThlPKwS1QrMqSykq4UgzjHM6RtEuUuugC2SNbajEsk0jmatFXDDT0watqRWrECwbpaaEs60XjWmi+29vZ//EyuzYu57/bt288aHxm69+iBvW21oQpWLV8inSx+t6Q35avnMWBXLAf/428+C+vELG4mhcwHbmgiLEGVP3Y7uPGUMNNOS8ctCxbyDnD+9e04+1KaETFRoEkTAXCkGSq9BjWuYhJlC3hw8DkPd33nuAgUsYh/28eXo6WTlrUEyiv5XOoJ0BLYpbm9JF0eQmYElUM2vvm1HXhTbS2u16OwnDzMeBNCjd0wly7Dyd7uUbun+4orrnjjwRezZr/OY44/vO2zU9uf/cTcwT1YGBtBYfYkqnYJBdfC3ZkCmpfU4W8/8HZQeILrGvD3bpWIfk9DLBrBEzsP4qNf+xEKPo32T997Mc7pWo73/eVX8JkPrscN63tQDXfjD//yX7H5vFV459Xn4+GndyNvlXHZ+WfDKZm47e778cc3v0HocmYkie/fP4DMXBaXnHcZghvX/0XXuVd++tf5nK899rdvBU4H9ImJiVhu7ui9C5MTF4snOlts5ZzfuiPtSlmhyizaP0x5gDKnpu76oZET2PPCGG68ZB2a4nJEy9xcWvMMinpQiYKIChKroirKVkVmRFnHwAtHT2D//sPob6viDRfUQUdB3NKklcuZtbS56bdMvfVJqQKU9GsepKoFeECYURSPGZgbCMnBIrrjVLiTA95FR20KxaqH+ZLyMA/WltC0qTT17bAAACAASURBVIpAhIcTW/plBcCTQoVzdPXa4vRGVLugn1ltWqeBcdKiX6THMSng3N3NqNk+vdtJX/NBeuL4Ju1khWCXV/LjnxT/PghOpGj9ap33z1WAF452YuW6i5Fq60GcKnHpViRSTT8NN296U0eH9isbgZA/O7j9rlvmdj3yjsrClHw+IxiBHQjg1u/cjsY5G22++qQg8EOKw6/c7KIIRiIwIqw4fL9sk79zEYxEESD/OBoTUBQPehGmIT2M4VYQ5wy2nFcTV8FgXEWVg1mR7acOL51QHZSyUwjH00rX3qGnAGmDpEvyftxTvFYEnROFvugOo/zpAhRMYWeHXgQl6gco2hxfh37dAvJ0mBCoDIrryyBGJTXOz9n9kYRDEkjO6+lJ4Kj3TMMY03/v8glMBMwI9FAMkfo2BOMNqF25RvzCvZYW1K9Z82isteOGhoYGZncvy43X84lHHvn84QN7/nBw316cOrId69cux4WXXwaHCojEGvjgDdqlzmdy+KtPfgq1BRcfSEdg+BoLClOgdr8K6BocI4JvTJWww/HQ1mnguptXQI+TSaI+ShVlGIGg4B7kO8OODHTYbkb8voe2B/CD247DNDmG8XDtzT0465ygFAj0TQ8ZNYKjkbUWv/aIaPAz0EcmXdx+yy7UTDj443QrTEoE1zTDSLch3NKBYz1LLKzqf/elr3/rKy3eExi8+4FbMvt3vWN+cB8Wjh9BKUvhKO6vIrYvFHDY1PA/P/ZuNISCqNocyai2nJgHiTOCBj0UwsN7j+Lh3bvRu7QZ73vD5Rgfy+Gfb/k+PvHB69BZVwvDjOHx7ftF3e/qc9ciKDgWXb4jRauKfUcGsXFNnySvZjSFb9+zF9WyhQu2XoT4li3/2rrpog+/LJvutSf9jV2B0wHd8zxj8NBT38tPTr4pzwp9YR52OQ+7zBk64wVR7S4cobFxkyoxEAKheJvOLWDbtoO4ZP1KLO8Mq4hEAw3hUmpSoYmDGA9OsVElXcjFyOQ8dh2ZwKnJOUQMGzedF8eSZguuM+oLyfiHhbTbWdWRA5uX1p4hDml5nxLCIJPA/O4o7NmIHPhEmSq7RiBohFAXT4h7GOVA5UDSXNSvKiPZPa9a68JZU/awKojVingNHdQCGsFwpOz5uvZy6JEyVSctXgKhCKojPYjQXmkfiphNUTzS5W34CikM7D8XuPn53pDK/BeCuiCSxZUNeOFYL1auuRB1rd2CeFV/mn/cd/b6mzSKyv+KN+r2H/rZD+4avvMbVxfHDyNaV4NYqg1aLIHv33c/EpMZdJOt5ncSWMyeLnjl/WjQXE8BEH01NqGiEcjny76qebYvTuIQ9SxwNvlsUgcyifGbwOIDT0CvsBjIK6fGL1X/gkqSlwwLH+LAQpD2nYrnXlWVnx9c1DHpm/D4QVqpxymuIt8jw5Uav1SkapcgJM5vPCip9FeVeT8V5AT7wHb7aVc4BeBiNSpJLRUIGf4CEejheklc4i3LUL92E3Q68bS2IdG7bHekJnl5R3+/snR7GW4DO3asL1n5+7LTo827n3sM2x97GKX8NN75/g+jd1mfYBM4EqMFKWWajx4Zwqf/6vPYENLw5lq2vRVFT64XR0s+kJByuyNVA/80ayGnA1e9qQO9m2iXu2hyFIULdrKUHLOag5NDHpLuSTBQxc6HC3jorlEEQzqKJRubLm/G69/RAdsmYFQJRJkm4fI2XC+HgGg/sMtWRnhqHE9vq2Df07P4dHsDWhxXhI2MdBciS/pwtKkO2Hj27VfecDNFVFjevyK3iQkvtrD9gXvndm2/WAL6icOwC1kB3mp2AcOlMu6creLD77gA169fC6vALpCNAL/MInBE2WBH5uqheIximDBClFauwjMUqJDKg5rlyKjTZBDnOESotzz7iPPhOIt+GQYcu6wAyMF6/N03t6G7phYb129EaM3aHyy5+o1v1zRtUTTkFVmfl+pFPM8TGIwYVb1mDfsrL+vpgM5HnDz2wpdmTx7/GA1aSMVwynk4NGGRWRypJY5QfNimVS1TtqIVH5275uGfvYBUqBaXb10CncbeUk15sJ0Sdh4axlSB4LGQ0IvyxSLmcyXRlzZjCeSyGWxdFsIFa1iFnUDAb+epmTaTBx4dDN60dFKiMHIgK88JBPQaOMUYZp4PA1bE155XQg4CmiPKVIzP5Vj22+JApKmExg1ZaIa4fQu4R8114+qAE75ySDoEbP9TRpa0NflqCj3PTzRIgwukFFiuSltXtvy5BLOqKieCneNen4u+GNBPXyk2EYgwVkqjCiDng+iKVWDX0V6sWHUBGpYsRzzdjFhtI9vut/WtX/+eM1HM8jwvcuiJ79178oHvXzq95xFYswswGGgNYNskUKMByxnQfb92AZBLg4NUMLawF5F9DIBkC9BRj8IxOoxwHVzO1mW+UEYokoTLtrbMEgRV4esDBEQKV3VulDgMsRbCimDHgx0Z3xFeAeAIUFMrRWEhgw5UVkEWikGc33cFjFfGL9yr0s6VzEFhPhROQgYE8hj+P8cETDgpE7wI55ekU5IZS2bryo6XnvDsUKjZPDMTT9oXJmw3j0AwJb8Lp3vQsOkChOpS8BobkOztfaauPn1Vw4oVL1uFfuzw/o9U8nNftvNzml2cw49/dAseeWgbVvevw3t/76OKGy5KbFR8C+KJR57A//rSt/C6Oh1XJgxJ0Bcl9GVkJe2kKoJmCA/mXdxRcJBu1HDje5ZCq+cFCEIX1kcYpRKFn8geYWdrUZFRsQXMQBT3/NtRDOzIIBKLolwuId2u43c+sQlaiGwVJTZkBoIwdIV8p9oE1SRNJodjh3B0L3DPvRP4REMtNobjsMp5aKEaxPrW4nhzI/Lrz5o47+rr35BOd75iaO7pHcdaJkf2Pzq348kV2SN7kZsYhltiQOd4sCT+BnfPlpDqqcNfvPPNiDoEJOahudzJ3Nvcs7w5CAQ5PmLtwE4P/ebDGDg2iZILhDwLa3ubEagG8G+3P4h5B7h262qsW9oKt1qRhFfwLFw3XUOxEMZfffE2bFnWi/WbNiK++fxtLZef83pNe3VsfH/lCMSv06AXgj3SDCe/BKeO9mJhph3BQAfKuaAYyRvRCRjGIFqXDCLVMIglK6de06v/36/wLwX0E8N7/mZ+4uSf56fGUFyYE4S7XSmISQu/9ULVISBK5qKuzC4lVonEp4aBYyfxwu4TuOHCdWir1WWupERAgEOjY9g1PI2ZrCsmJqGwgUg0jERdHGOTGYSrWVy3JYyayDyglQTkdvoUl+OWqPEUUOW42Cdvc4oplTRV5IByxsTsjhg0lxFJCYlIGCEwqqqJghUDDxWxFiHnwXgFzeeQhsWZI1vllLXl3JX4urBwkSVgEPi1KEL6C7ruKqgz+84BGvXi6Ree8cFBah6vWsp+YPR/qnXzkxKffrWo3SOa6ayMqeliAMVqGDsPNWHlmivR2LUC0VSDCugNrZ/tW7v2T8/ky3PSOxkpPvHEvZnB5y+tTB1HaWYMzvwMKvk8th2ahp2tYj2LpsW4LcLyGqo2FduIgCYAjfQu3seTQlc09DmnDajWvOeWpbUuwVZE2jnv5h+KvJAGxvY5H0uve3YxyANX/GTeT6ptmeX6HRZZQD7WrwQJzpM5fAG6kQDcgrpunOdKxqRIaqoq9/UQRF+A1f/iCIgBWlXdAnrkX6RqV+hEqiEK+I80TSaUpM1x70jAZzeHSSPBYxW1KwIRmDVL0HLuFYg2N8Opr0Oqf+VTS7uWXq01NioN4pf4NrxvX5Nn5e6wyrkLrOI8qpV5zM9N4kv/+A+Ymi3gv/7pJ9GxpEMxCBjUoeHzn/0s9uw8ivc1hbEuqIvfAlHqlH5VUqMqgXF1HV+fc/FMuYrzz4/hvKuaYEWiMMNhFIsBPH7/QRwazOGqG5vRvyrtCy8pzQJWj3YuiO99YTemxxxc9bqr8dTTP0PRKuCmj61Hd38UVZsIcCUvbGpUl4vhiQcGMDOVwZtv3AJtbgDTJxx8+7sn8I5YEG9Mtgp7gtc91N6HY43NyG4527vi2jf+WW1j32df4qX9/326yX2DSzPHDj+W3b+zff7gbhQmTsDOzKC0kIFHMyq42OuFce9UHu+6Yi3eu2UTqpWSP73zEf6CKSLtV6lespjQQhEYwRC++r0HsOvYSVy6ZQXefuWFMKDj+T1HMHRqHOetXoqu1iZpsZPbTvyBBwtGJIahA5P41Le+g4/8/luw/pyL4Db07PMaey9LtPRNv1Jrc6avM7ZjLFo/ffD6YGnirbDm1sIuN8AqRGEXmPH71RoTbx4yehWRZBHByEmY+kOob74NW2/Y+Vpg/+VV/6WAPjKy6/dyExP/kpsZR5nqR8U8bJtzxbI6hBeDuW/WImAk1RORYJm3Svjp47vQFKrBNed0I0SjEqEEEexkCue8UKYwCf2tQxjP5/D4swdQzuVx9eZ6dDbk5MBXkp2c1THAKgQ1b0GzQcBmGmfrDOTC/6U4DMVKLJQyOmZ3RBBwqCCnqHXKtlT1uoP0OTfUTFFVFB4ChoOGzWWE02ztLqBqh+AVw3AtlsiWgLRCUQ0Gbdd1Vmxqzuh5E8KNJy9dhGQ0HvA8/Dm3z6mqUkYEDEIOiM3yrb5P+50z1olV6mLV7jfHqI7JwnDRtIUc4d2DHehdczWae/oRrUkhRtpafeune9au/osz+SLlcoMNo7uefTh78Jm1bpE8en5uB6EI53W7seeRfTiXeQlB56d3B9W8dFQ9zpZ9b3R6mhPQaAShhyJSwS5S0MShjPoFEvV9xb7TGY3yV5dqUNbf1w8noG2Rl0z0ud9AV/12whkIvqJCoNJhV5Fa0RQVzkEtIoOsEjKisQttbPn/PDj5EBXolTYCgzSZEb6egk8tcitZ4dsrIFxBEg+RAxbFw0UKnbpA4gsWqUOlNK86F5FWtJz/etQu7YVdk0Rs1fKn+reuuFrTXp6AfmLXrk8WDuz5VHnsqOaFq9DbGoFwEN/9/vdwz10/w0f+4GZsOX8rrIol7fZixcJff/LPMXksi4+2xNABW+RshcHARI1rY5rQXAuzARNfnC1jzPNww01t6F4ZhhevQblk4Kc/2IPduysI1wI3/0E/mlq4+irJZlcjGAxheK+FO//lACJhDf/z7z6Hr339G9i95zBWX9SKa9+7XL4TbLlLZc5zxHbxva8cwPR0EX/0sfMRsY6jMFvE1289gfM9Ex+ua0PVZtJMFZxGHO/sxclVfbjwitdvK3v2G88++xIqRb3st1N7BraUTxx5ID+yL1k8OYjS7ISg3EvzGVjZOTilChZQxZ0zFczpVfz1267DhsY07FIF1TJHcY7ipusB8bkQi2JDFURGKIJAOCZt90g4hKpNADJgcg9brqwRgZqyDamlYBggRITP851bHsTtB/fjnz/3ESzpWgOrZsl4INV+Wah1zSsOGvxVLsLCk4eWhycP/Lk5c/gmFE9GUJoHqmXlOy0KlRy92LD9LrARjjAAqKcOhoF4ehKNHV+e6Vj2pYYV579sHbBf5bP8Jt3nlwL68eMvXLswNfXD/NRYsJCdEV90BnNB/FKmU2g+AanSCRRSMquLYBplhXlsbBpPPT2AG7aehRWdNbD5WF8whEYdrPIrnoWp7Bzue/owyv/h9HXxuiiWtzFhoFqcOrRlnk0N9CqBTHNyCJtmmx8kFR1JowysHOisxi045Shmdkbg5Ulxo1SpixO2joOW8r5OGhr6jCrazABMSoeJMIqNlk0Ook1AedZG5rABN8tRgppXERQVCDoIp23ElmrQY1Pigx4I1Ci9dwlCCvAlMYUqWG5OEg5d5sK0Vi2oLrSiLUuMEs9wn8JmL2q789/8OTtHbgzqYqFKvfyRLvSsvhqNXcsRq0sLMC6Wav2L3rWrzgjJWiyebBt57qHHcoee73ULMwL8YiBkQN87chwP/uBnOD8KKsJK4FSVK1VHWFmrbgirCwbEilWEy0AcpAIckyiCJ6mZbyruN/EW4tinpPIkHLoejHBCAGhMrdQoZVFXXbVtWeXIff12t1TnXGcmhwyi5Fb7MxcJyGypG1TPUgGd9wsY1NFXPGxJAnyjldOVvyQDrLoD0HlACJOBGYASmhGqHH9S8U8Q/Wo9lLsblQTZ3ue/R+TfOHsPRBuRWnkeatduQLW+DpHly7a39a+5MpVKEYX5kt5GR4eXF/YO3Ffav2dpZXA3SpMHobc3IX7VG7F7/xF88Qtfwkf+6A/Q39/nO+FRRtfDX/z5X2BhIos/bmtCg8cO3KKBEUdHHC2ohHXIDeDLc2V4SQ3vfNdyJJtM5Eth3PujARzaX4AZBa5+0zKsOScJ6AQ6hkUTgA6Hhp7Evd84hIPbF7BpfRc+/9m/xUMPP47P/dNXRYnumvctR9eaODRqHRgJNR92HfzoW0dw6ngOv3vzBtSF5mBli/j2dw+jNavjnY3LMJOdwnipjIVYHZyeFQi0tKOusWG+vXfFje95z++ckVrii70Yp3btual0cvC7peMHjNLkEOxSETaV4hwbAWVBicz4HPYODeMn+SK62prwR1dfgo6wLlRLMb+hCY3QN1mMqC4Xv1OBkAk9EpNAzQy0ND6Dme07Ea+vRWpFHwJORVp2Or9v7D4Rl6S7mMs4+C9f+AbSK9P4zJ98GEYkDaR6Cm6687pIy+ptL/azvhyPI4gzd+ez1waz+/82ND+wGrnjgjmS6kHzcCzj4InRAk5pIczYOso8510XNWEDbVEDS0NVbGypQ7omDtSlbTR3fQ09q/9SW37Jaz7w/gj69HUbGzt4ZWZi/J6FybFQMTuNcp4VK2U7LWm7s9KWG3mqQs1SB6jwSAUB78Gq2nj4qb2oMVO4ZqvSHWZsoL+461ZQrBSw/+QEdg/MivTnResiWNpShkYpSI1zTgcGcRxsq4KqY2PykjLTFqQ1Aycr3yBQzfpFYcy3z4xg/mAE+RMMtBoyjoH7rCCGKHNFelK1ipaAhw0hG+tCGmL0TDccdGyOyhx+dn8RdkHJvirRHJapilPNtmsoUUHtBg9GXGnEK0MYAovol868PICARwT/FKA3AqS9QVHWGJsWs6f5CjCeAY7PEEwIzGSAsAZcuxYinStB3H8M2+9cv4Mnl2PJ6svR2r0ckZoUEqkWxOuaPtizdvXXzuSLd/Lkzt75w7sfzQ/u6qCLk2stSDvZDIUxmS3glm/9GGcHgISPwqe2tsbqtUrVPiZRCtyjlPNcAfKQN86KQXjlugG3kpNATrAZqz+imuVBlaK0WYPROlRyE4qSxj6LGfMDtHJpE14578/9xi+00Kl82TJWNOLex8rZR9FTPpQzSSMiEpxsfSrAIq8RrzErdAbgipj8yKHq7yXFi4+rDoPkpgFUnZIksDK/r3Lf0i/An49IfmMKd16nWiABgbQndSowg2kkl2xA7eZzoDU3Irqsb7hlacclqdalJ87kGv0q9x0/vPcjpbmpL1cmTmjWyAEUjjyHhcI0mm76GHa9sA933H4bVq05B6MnhxGKRhBkINBN7Dt8ELnZIi5IBtEaqCIV0JHUdSQC9F9jy1iTkdheG/jH6SzSrTre9c7VyJYc3HvfEEaGyuKN/oZre7BmaxMKIJfanw1xdh4K4fCuHO7598Ny+f7ko+/Cm99wLfKFMv7m77+IJ3ftQ01bGDd9aC0aG4hzCEsgpHLkXbftwwt7JvGR91+ArhYbhayNW287jKkTRaTCESVFzSQgEkFjVy86uvrQUJ9Ga1PzZ97/X//7K2KnOr5jz58snDz498XhPahMH4dbLsMlJVKyc27/MLKj05gZ2I3nnACerXjoqo/jE9dejO5kTASWpGtH6i3n4OxWmQzSpugraAEbmtinhjF02/eRPTAqWvgr33UjIgkmQa78nuwAFkh6OI5v3rsT3/rJo/jo61fhrb/3HrihGni1nVWkWt4XbF9/RsZNv8ree7H3YTDP3Pqj94Zyxz9nzO9vMMoT0CgapmsYmCnivgkbz2dsuLUN6OpdiaaGVtTW1vpUUQuFfA7zM9PIjR5DfWUKV/fUYfOyvqrZu+7ectvKj0X6L3jJv2cv9rO+Wo/7/1To+8/Lz838tDA1nsjNj8MqFAR8xCqb387FgC7CE+K45vc9BR2sDFwIbqIz0GPPHEVrbQ3OW9eFaMjCQnZUHIYOnZjFZAZorY/g/P4wGusKyghDXMkIOHNhCAc2yBpQUWgCqgcsACyaPwTYtg3D8w9d3VedY5DPHQth9gjnvgHsLQfxqB1EhcAUumRFo1K1E0F6UcTB1rANM+SgdW0KmaOzcPNUuVL64iJMsogPkOyRcb2KxIoSEkuPKWS9XgOP83vx6Nbl7zNFB0enDIzOleFYWWzpdtFez4oPKLvAjuPAk4PAiRkgV1RKcAzgy9LA718CJEgQUAWLoq7xjw4cHd+I1uXnobVnhfDDk+k2N55qfFtPf/8PzmTzTE0N9I3v/tmjucEd7QG7JMFLXMrMEPsh+MZ3foiaaRu9ggBXJBsJYJwbC1COWuWWVLS8RpJsmSZczUWVQdEgOp3qeHkRYVHMAcq/UhqUrfCQr7pWUcprZliCPBMAUhvFxcwpwaBozKJtKWfy0kons4GtdJY0vEZs0/O5STmjRkEQTmleGd+QYsb3Le0QlaCxNU8UvSHIan4YJguejFWkBS+VtzIVYiLLnzI6IaebGZaA/9il0OFWKqozwc9nBpX4jlGL2r6tSKw9G1o6hcTqlTPNK5Zdlmrq2Hsm1+g/u+/IgQPNASd/eyU/d6GTmxEAIrsIBKs6wSi+9S9fwujQEIpWBRNZF/mS2s/CmiAJg6AzatMDiOhAlF7dpoZUAEiZBuJmGJOuhZ/MVtDSncA1V6zGT366EyfHLMQiwBUXNmBNfxAuiGHgetjCdTfD9Tg17uGuHx5HPqshEYvjyvM3oTYSQG1dE46Pz+CJ3btFkCrRGMDrXteGzhZe/6R0rLZtO4KfPHwQb7l2Bc5eXY9C3sM3v3kAU6fKaI6aqNOAOreE7nAETekWdC5bi1S6BYm69PZkffwNTb/7cbbDXrYbmUDD2576dvHEoXcUhvbAnj8lxkBWLoNCZh7F2Sm4xSKchRw8J4A8dDxkOThS9tDbGMfbL9yKDZ2tqOP3xVFGUrL/dH5tWHUzKTWgyd9NHLvrLky/MIJEi47lb3w7DJ5zglEIyAgFZgJ3PT2AL9z9E/SFTHyorxF915+P5MaLgPpuVBMNn4p0b/irl21BzuCJVTC/973mwuDf6zO76gPlWQTou+F5uHt4Af8+nIVT34KmllasXLEadXX1CIYjiIbD8ln5/SOQNreQxdx8FtufewaUKN/UZOLd56zB0uXLb8XS9j/U+t/ysjFKzuDjvmp3/aWAPji4Y+nUxNS24sx0h2EXYBfn4VAtzrEE7S7tTFosikzmYsmpKlkRKGEVBGBkKotHnz6KUsFCwqyiJlqEY+UkKCTiMazqiqCvXUfYLMN2soJulbaplvX11xlklPFKtapsCSn8oohQQVhzIRRPGXDLjrSuInUhRBsDCNaGUMpoGH3BgV3W8GQlhL20hmQwEGBFQLjprEiX6A5eh2k0NRmI1QWxMFRGCUFUOE/WNEQX+VCLAC3pALuItpWQWp+Hp81JdQGEpbWed0w8f8rAM8eU3SldwxJaDu/ZZKO3KYfRBeDhAWD7CJDLEy2uBDw4MuI5e84S4F1blImIoN39NjyBaDyMR2a2oKFnK1p6liEcr6HTmp1INb+1a9XyH53J7ikUpluev/frj3mjB5eZrGSlLa0SFjNo4r7Hf4b9T5/CuaEATN/DnJ0T3oF2l0Q5exWyhFj1soK1BBTHlhkreUejaYqC8zMospPDDgeR5IubjXN3j5rpBu0zFTdFhIjE+MYUr2hyxqUlL0kVe9pM+Gh2IUNDhTw3lLqZSIjKe+FoiIln2W9rcnSj5hpkMDBx4EydJ6hUSQxsJuf/vJ8h1ZXo8UtSUVEKd1WlYCba8QL3VwmOlGOs5gVnYQotzAw2Ita+DsmNW2Ck65FYs3q+a8WyK2OtnTvO5Br9Z/ed3rXrk3PHjnzKGjmo2ZmTMm5ymdj0LMfeE0O445Z/wzUd7aiLxlGEC0vTUSpnMV+sIFsqYzpbwlzJo722IKpLDkB6osjhc3l9zKgdBiLJGIJmEJNT82hMa7ji4nb0dunQqgXoOrXKTfG9L5SjGBws4bk9eSzMWyLLzDUyKH/KsacegGfqqEbCYqTE70dTWxSXXNiBdas7EA4bGDgyjlu/vwfnrG/Apec1Ym5Ww79/ZwD1GRu/m2pAWvcQdkswoarbcPsqhHr6oTU0FYym5nel3/2hu/6ztft1fj9yYKS5ePjIQ9l921cvHNkDttzZEWIrvVych1uxQVal2rO67N4ZTcPjJQ9DJY7vgJ6mGlzevwIX9PehoyYJQzx9maSKsIKMPGQ/GgaszBzyw4eRaOlANFYrFE7ii/RwDJMZG//+4E7cueNZ6e69P92EVckwEJpH7frzkNh6LfTuZXc1br38rWdCa/111uf/9NiZO5643pjc9XVjdnfay49Dr5bheDa+tT+Drx2ZQWNXD3p6+lCbqkdrSxtCobAkMOFQGHrQQE0kgL7WtIg7Pbl9L4aPj+DI4QPIFUvoqNXx3nNWVTdv2vTlyFWXf0LT+v6v9YL/ZdrayQOpkZOnHjo5NLx+bnwUIcdCPBRAJEjUsZqFEovM6lypoSlOruNWsVAoY3w6g/GJOYxOnEK54mFlZxwNNR7ChoWwoSGRDKImFkQwwNanat3yMCIGjrKtAbo26RG49jA0mVHXw3WGESDgJtAgFWLxZBj5IZYZbL9rvnUmH1dBpD2ERGsNxgZyyE272IEk9gViKqgEdJmjm4aJoBlGc8DCNfpJLF9Tg7mxAvaOxzCgxUSRPebZOMsrolOQ9ZyKq9fhf6F0BulzQj5irIiA7mE0b+KBQw4GHwB2oQAAIABJREFUxqIo2mqmyzC9sbWKt26qxdD0Hty7Dxge11AqBGAJuEUFajEL0YC3bQTO6fq5WQup8ow9BMRxXnZy4WKklmxE85JehFRAzyfqW65Zsnzpk2fyJSwWT7U/8r2vbAvPHe+NgEpoDJwKpMZOx+jcPL5x20Pos4AetmnZkhY3ObZsg2L4YYR9Ohr13Nkup6xrMCStULfMEKL0CZjccUbLVjgTPiOUhBEMCpVNKGGuJc8pFB459pUCDwU45D+36FOqxH5NdRJ0zsSpyEfqTsQHuilktVTUMndXlEJa+8oiCs2Mj2V7V6HuWVkHjLgEfM7fT2u8izCQA7eyIN0c4aNLh4CVLRMKNuKJI1AAHSoDEt3vuGWY4UYEUz1IX3ApQq2tCPUutdtX9rytrnXpnWdyjf5P980ePdo7c3zkJ6UDu/sWdj4Ca+4onNwk7IqHwooNeGh0AnGvjP/yzquUHr10Wcg44XeWVrU2SoUiKiUbJcfBfDaPhYKNgm0jS6c6AmA5v7WCuPPQGCayC3BsF8uX1+P1V/Wisd5BpVxGoVBFoWRhbr6Ek6NFHD9VwkKW+yAqydfWdBLLY3zdHMJmGJFgXKisvC55z8QDc3MoRhtgRDysW9WO885djqBh44tfuRsNqQjefdPZGPwPW9Dv33EYG0wXf9DVCjOoK2lgAsuSCRh1aRipdhhty+Alam6dWt7wgb6+171sh/n+Z1+4ZG5w6J7Zvc/H80f3wZw7BoP7vcJiR0k/8/vBbhMTPYta+npA1OCez3s4Qg95il0BaK01ce6y5VjXtwSd6To0peKoTUQRET1r7jH61Pvn239gH6rlKoolB2OZHJ4/MoZ7t+/GwalpJHUX1yUT2JCshcmOie4i3LoctVsvg7l+80B1xfLLu7pWnZGS5Eu1VxefZ+KePd3G5K4fGKNPr0f+JDTuA1j47uAcvno4j4qhoX/VOnR09SBEJoUZRCwSg6EHUBcNYFVXA1Yv7UYkzk5tAAO7DuHh3ftxYmICh/bvQaFcQlO6Bh+8cnPh0nM3/p62+R23vtSf4bfl+X4poHueF9y587Efnjxx4trDAwcxdnwUTslCLBRALKIjFqZ9pGqzU1Izlysiny9hNpPFzAyV5fKIxcPoaYlhRYeOjjTrOOXOJhQfmTeTmsTnYMuJB7mNMCVCpf1ZVjao7ilUxZWJhyYlRRMIwEJx3MT8/jA0eiRLG1Vnro48hRpQRdzwUNMaghELY2pwAcedJJ41apBXenbyRTICJoxgGL3uDG5YNoP6pjh2PVfBw6V6ZNmm9UxJUMJVC+uqWazRyogIXkMFvXhbETXryvAk+QhjYNrCA4cMnJgNSytzkQ8dD5Txnq21CIUKuH3HUZyajSObKYsFojK24RYhFQvY3Am8bcP/S957gMlRnumib1V1de6e6cl5RiPNaDTKSAIhCWEEApGjMRgbe53D2j72Oux6fdbhePc6rTd47Wscjg/2GgdYm4zIQiAkoTyj0WhmNDmnzrHi3e/7qwVr4wvC+Ow9e5tHj8RMh+qqv/4vveHlAQYFL42o9nzAFPhVTGW2o6xlMyqaWuAPl5F1atoXqLhi2epzdFqbOrX92NO/fcga6w6XukXoFeMM+j6ke+/Cw8/tw75949gckNBEQdMmwxKqnIsgOUpxKE6Kljk9xDxQVNbchpdUaFqS4W0WXUfHFIUrcocLLjRfRDucKWrUyneEiBh2R8YrDluBMiCXO+Cg3AW7gpIsBi3axLN2bHZZ2Y046hTAVW79U+dAjA1k5qdDouBWYMlRShzI9rRo88tJqknGMZLw6TaIY0zJqzNh4gqMkh/HWIZHLjSsoLGLBDXSjporboCnthZKSzPUgP/vVm7d/qbNd890vfRuK7bwY22iX9ZjU5BsA2a+gOdfeB4HR8cxNBvDe6/Zilsu6UQhSwYttPape0H3lUObUv2cPsluongWeJREowTTIIwDzWeBnmkN/+1HD2IhkUJ5pBRXXbwWicIsxiamEYslkE4RHoauEYkKyZwo0Pone9krVlTjExdfgCoKTo65DosN0UiDroUiYSiWwG9PjuDF8XlkbRnVVbXYsnkFpqancebMKfzFe29Ab88ofvzzp3HHhiZ84MINMFnZT5joKO6goJ96SyFXd8L2l07qaun1pTuuOfKn2nyffXr/586cPPG1MyePYLznCFy5BVTZJmp1E2WmBbeZ4Q6QYdK5sGDwuFACifQYto24LeFMARjIW5gjlzuZ/ChkBCQbVeV+LKmpw5KGWtRESlFWUgKfR4WR05FIZDE+NYsToxMYWYgiWiCNDxP1LhlXlgSx0utHziC3tzRCpVWQy+ogda5H2fnnp8o7V15z3nlb9/6pzslrvS8JxCz89IFvKPNHPm3PdcPOR+GRDTw1EsPXjs0gaSrwhIOorm9EXUMz/FSRGzlUhV24aG0L1neuQYgCOWXklGATK0bx4Mihbjx27CS6Tw9gYW4GqUwGK1rr8fEbt5/YsOvSG6TaS0Ze69j+K/7+PwR0+oIjQ0f+ZXp47KPjIwMYHR7F0PAkcnkTmVwWJiHdDQ06zepYLY7anRYiPhP1NQFUlntQFvDAS9UyBUJXBopEXF0mxGAmPoW++RCmUyQwI0BGqmyjIqijNiSjMSKjjGVYFW7FE+iMtNVpM7ZybiwelaGn/Nx4p4g4Aw8Ow4+YJcMtg6vuFUoGba2kmWxjdlLHGS2CPjmIjMtF4YbR0lVKBpfXT6K92eTAuedYCMetSuQNnS0iCdxGLUGvpGGnFUM7y7gKJHZ4WR6BdlIac+PgjI5He2wkMgHHs93im5cSlR3LTFzUWYYHugbRNSzj3xU3Ucgm+Eanlia13wzdwqZG4LbzgaAboE52Ni0wZmxnSV1dGpspQczr21HatAlVDU1wB0vhCVXPB0OVO5eft/zEuSzMB375hZuyM9FfqYvjrqqQ0OIWLnNk1yj+JAtZ/OzB3Rju07E6KKHDG4ZfCQj8ASPOidZF9pw5lj6lDVYl6VcSX2EFHcJcEA5AF+wTJtgLwBxlKZQ8UJueAgmD0pjRILjnxD8V8q7CcIUTBBaLMXnOz0kHzc4p0FMCwAJE9NYe9vkkQB4FDkvPcAIgMAIOzYzFhUgPnoQ8irx3R0aWgg1LwBI1j/IKqsoJ8JSBkc+cVcXjqpzBT0yR4ESAzU9I6cuU4ClbgZqd10MpDWM0taAHaqo/f80HPvmtc7lGf+i5lHCPdh/+11x85q2F1Cyo/5jOpLHn2d04eGgfyiuWYuT0KXzlozegsy4MLU8Kj8T2oPPJ0ogwSOREIhBkiVBkonNiE69AjD1cHhXDczn8j58+iBMzKTHbNU0YhQLylKtRS5584AlD6CSwZPhVG1axpqkGF61sxubWOgQpmeL9QZwjxkhQa5n6XUTZohTI5UP/fByPdPfiyEQcOnH53SqiizO4ZFMHwp5S/PL+x/DV2y7BZcuWQiNQJunrsy4GHYtQ6jP9NZDKGqFWNH7Fs2XXF9+Mc/277zE1NeU/+tKJ3/T3dF/Rc/QlTAx2o5CPI0dUtHwONZDQqgA1Lhq12SyOQ/cCa1/QNaC0ioCa8CItBzBsyRjKxRHVc8hLQFq3odE94+SNtLxUVYauCU8Mpmi6gKBHQbXHgw5VxzZ/GNWSioKVQQI2/udCGkmvAtMbQP2qC7D9siuwdsP5n7pw0/Z/+FOck9fznpNPHl/vmex+EIN7Gqz4KCQjjvFkEl/cP4feeAGmZCMY8qGmKoINHQ04f3kLVi1tQUOkhKl7DDKie5tBS0SNlQVtzRPCkZMj+M6vHsDE7DxSyRg0vYDrd27GR/7srZ+t3vT2b76e4/uv9pzfC+jDAwe/mJia+JKdnEIhtYDYwjSSqSSy+SxS2TwKmazD5bXhcbvg88rweiyMRrMYiVpIZQiApsEt2WgskxjsVRsWc6LRhSns7rEwV6iBTuIf3CalhS6AcJV+A+trTayulxHyJJkXzkFfqUNswEZmhKpFarlJ0CwFz0kBDJL7FgG1GDAloxwGNnqj2HCeH4aWR3wxj2jSi7jhQ15xIVIiobkqj6qSJKPkdT2Eh7pK0Zcr5Qogbwg/buH5buNCYwbnO9aQUAoo32DDXSnj+fEcHu6xkCuQOQxx5xUG9lAS0hbJ444LK9EfjeLBo1lMLxjQdA06BRuW17R4Rr66Bnjn+UDEC2SngcVBIJcCSLjMS5TiGsCiIsdVjaR8IUJ161Fe1wiXvwRKoPxEVVP9zra2cxOOOPDsDzePnTy8Ozd8uqS5uhKwX6aPFQMyVduxvIZ7n9yPru5ZtAUUbPBXoJSCMGVAhgXF7WNxEFoMLA5D4xiPB1Y+K2hlVE1xi4GcyFRWKjPIl56yFd7YWYKPAV3stkbBhNTmPH72DyDfddoQLYN40kVqIAUIQq8XtcPpcyjJMDlZYNQ7C9g4cqbMUCCKISUgZOBDIDbyL6fATR8vkPqi/S6YEUL9Tqj6EEffyCdhaCQaIhJQ4g8zWZO05ckznoGWhMvwwFNWD3giMN1+uJqb4OrsGFiy+cKdnedtHX0zNo7Rowc684nE7vz0cCMKCUzH5vD0Mw/CU1aFLRdfgr3PvYiu/S/gix+8DW49yQm3lcuySYhKeAUa8VC7WlGEva2DDRA69QRyJCtV4Eu/egLHxqI8Qgl63WitCqKzsRJurxvZfAb5bAaq6kGkJICacBBLysOoKQmzg6JKiSjT/ej6O2I+7GVfFAui3E5U6oRtcYcqoUkSJuNJHBgawgsnT+HMzDQnj/WV7Rg6+RK+/75b0FZeykmFECUi1UoLVp7wDS4UNDcQqkfBGzk+l8F153/hC+Nvxvl+5XscPHhy7eRQ/+7YbFfNwsgx9HadwNhkFNGk7shhEy1F+OCQMkWpBJS5gQqXjFLYjMkhy2hFCmA0Y+BkWkdz2I+1QZM1EVOagRnTwLQB5FQP8jp5ypu8p3hkFyIuBbWqhaUeH1oCQZRJOiQ9z/uoTtdNsnDXQgqTJKPsU1G/dDXeeuut2L5l4781tF369v+sOfr07v2fkwb2f80e3Q8zPQbZzOMnJ4fxywEdbr+BD990EVY01KEqUoqqSBB+SiAJr8L3G7GJKE4QwFUk3MUOHrEAUFKHZ58/hL+/51FMpTPI51NY1taKj7z3bYd2XXPz1VLo3PbGN3vN/Ge83+8F9MHTB/4sOTP1YyQnJT01CysbhaFnuNLhViQhagkFzDNQQVXLmRqeODmLnvlSBk1xZSmTAImOkGpifZ2F9Q0i+PfOmnikO48Cc5oFiI42RLJnpcXrkm00hQxsX2ZjWQVJvVJ2b2K+S4I5V8EIWdooFg0VTyp+pEkTmYIAucER+h4yas0cbl2TREWNkOmkmZul+5CdUaDFSORGg79ER6BGguXx4tdHA+iPhxjEQmYxTJRyqo/t1hzWIwfdMBFotFCxxoOT0TR+flhDMu8TRQIjvgnBDdQEkrjtPD8qSzz4xZEojp0xkc8XoDOqVdC3LMPGxnrgrRuAsA9ITgDRbqGPwuwXoq25gchawBUgbZYGFHwXwVe1CpGaOuiKD+V1zQ9u3Lr5red6o46NnVg1fuyFp3qf/WV1dZAc6zTmffuCJQJFSwGOaIiSgqihYu/Rfhw8dBIhuLDUW4Zmjxcl+RyUsyA2QqDmuAojkxfOqEnJijjjJIfJrV0/FG8JDDI/ITtVVoEiDjK5wAhJOgr+NMYR9DHq/jjy9Fzdy7B1ShgoeRLGP4yI54hFohxEYRRgNna1Z/9yLuHPcs0ZzMYe3JT+FW1UaQRErXeBVucKkoWINHZio/c3KZiLA2TjGarWTcsF1RuC5C5h2eJsNgWoxMN3sSxtRcdahDtXAq2tQ/XLOy+raWkZfjNu7v79+9+tDZ/5cbprvzzUvw/dE72oVFSsXH0p/CvacdcDD+JEdz+qS4M8rqAqj7x1PIYBP6HQKbAoCnyqD35Zho9aviy/CnhdbvjdIRxYmMPjM1GsKKvHuqoqLC13ozkSht8tw+1zwe0nyVHCLFhQvUTdU6ASVZFNbzRIqqM7TqUmqdAxPZCSLe5tALoO2U92x6woAHjDUAJVQCHHnY6kmcWQZWFkbggTIwmc2HcIn992Pkrp/tbFWEZPZzhJMalSJ1aKJywAcqvWaNHa8g+sf9en7n4zzvcr3+PpJ/d+eKSv77uL48ekNfXjqPaPYXJmEgNjeQxO2piazmN6wcR0GiCWLJsvSYCXiB+mwMkQeM1FOawkI2fa2OhWcFVQRlhxwa94YbsCyLsUmMyiSHBynHOFcCqvolYBNrpNeMi0isC9tA8S1sMykZMM5NwqHoeFo3oOu96+FbaioDXShpuuvnVoxozsbG7eNPRmn5PXej9iBUzd/+TPrdN7bjWmu6DF+pDMZfDN43PomTNw2bYmfPldt4IsuSlBo/Gfh9aZ28vYGmaQOBGKnQ1ZZIa2UEdN0l8KqAEcPNSDr/301+hfTCIU9uLd73xH7oYrd9xcu+a6x17rGP+r/f73AvroqQM7kwszD+jxCZ+ZmoWWjbIWsU7a2SSDyVQeEplx5p1MSzcwkQUeOZlHrEBSnjQzp8aqo/IFA6sqLGxbpqIk4MLeMznsHSB0NGVjhBQWVo9MD2Kwp4GIx8S2JQbWN9rwyT4kTruQGqfKmRy7gHnbjWeUAAwfmaIwuYo3bCa0mQXcsnQW7W0BGEYGkmlh5mQe2THaygnNTMHXQKDcQuV5pdg/58buHh9sygJVF0ye8cuIwMDl1hzqpDRcZRrKVvuwKNm4a98CZpJB3siomuO2omShOpDBDSvdaK/x49BYGvcdiqFg+VkLXzfzyGbTCCjArg5gR4eYN1KbfeYQoMcd0RlHOY7EZCKrAU8lKUKtRD6wEWrZMvjCZfAEytG0rO1n7evXvOtcjQtGRw+1TnYdfmbopYeaa3w+Bo6RVj2JVRh6GrmCAVsJYHJuHt2nTiNZsDA6m8R8PMf63GU+F1b5FLRYJsKcNSus+a94CMziE+h0QscTGp4lgmnNCKEXmyp3F83WqRUsaGjEAaeEjWmRjgANt+VZM5908Q2+fkwXI2UxYjzQaMBD8qE5IR9KNzs78jkcdUPjjY7tWHh2b4iWL3ujKw79R/Q2SUCGrGHJo5uwFayEZ4iklTj6bn8QnlAFFE+Y12tiYRwG6W7LPsiWgVyOkl06h8TIUOCN1KP2gm3wNTUDTY09FZ2rd7aco73tH9pkho4d/mZqoOfTM0f3YHToEAI+P4KpAuxCAvMFEz8/PYnxqAWfX0ZpaQXi8TmwaBGJ2LlFh51GSvQzl0fhzVNh5x36Q+tRQVIzYMsymsOVqKIRhhaD3zYRdrvgsQEP0RdhwKtS1emFTyXBJwVewp0oMgLhciCfgWwSAFWCYplQA9WQDJJ0po8y4CltYCdFiSRRFXIP0+HyklGJC4rHi7yVRwE5pJI5xBNZ1FsmfMxIoE4QBfY04yRIzMhUVOhqEFZ5DUrWb4Tn/PN+fvuU/WdHPvhBRzTjj9+ybdtWTzz/+C8mB0/c/NwzzyM+cxJ37lLRWD3AyR4vXwt49rAXX/5pHpXNXjQtq0AylWDgYC5P6nAulHqDmBqiQG2jo7wOF8kGlhgJkM2Nj+yKw01wuRTo0THYWo5FtgYNFf80nka1R8JHG6pR58oTb0GwCEj61XIjaWZQkE30KDb+LVXAdR/eivK6IDKjMm6/+j3Goh54R+eGq371x5+Jc3uH2QND1dZI19Na79Mr9YUBmNkJ7tJ+60QUMyngE3dsxbUbOqFr1CUjHX8Zg5MpDE0uYGoxBs3UUFNdiU2rqA3f4BgHURdEhpY3kUwkEK6sRtDnxdD4PH6y+xk8dugwdt54E971rjs/s2L9dW/KqOvcvvV/7rN/L6CPDx++IDk1vVuLTZRSQNczi9BySRgF4qSLqoX8zi1uFFG782X3qYEo8FivhoxGs1Qq1sSmTehPCrntZTouaffC63Hh0Z4EemfEDI9VtxhBLDOyM0/IaAUIqQa2L5Fx4ZIy5EYsRPtJptTmDSAFH/a5Qoh6yLecNmeFwWy0wZN1ys3NU+jsELrzC2eymO+igE8BiDJnDv8cBMrbVPg7I3hiQMbx8QAMW4VbllADAytcUSzxJhGuthFq9GARBdx/IobuGaoUyTRGcNZVRUZ9KIOrOxUsLZcxsjCL3T0ZRI0K3qSy2QXmoTUFge3LgLZysQFQBj8+AAx2ARGqnFgb/GWzm3CHBF9tEIp3FfL+VZBKWhmE1tDagcZl7f/Y1L70k+e6fEZGDtfO93fvObXnvvZKrwKvm1DjxK9WGUH89KF+nOidRFV1Df+upq4B2VySZ7ULi1Hk8jIC/75xrK6uRGB+HkFDhZkjehoBEx3NdZotU/XFdDWyzTWZAmnZLkiqj2zKxWbkVOdiLm4LpzMG1fGicZxsaL1RRU+IX6GnLoxVhC5/US5WZO5CYY5b7o4kH6u50Zq1RWCnc67IBMwymUeu+AgYJ1Tp3L4wtEIO6dQcdw8ID+ENRaCqLmjpJLTMIlflhpGCWcjDUAgcKtYAFC9c7jK4Q7Wo23oRPPWNkJc0n2zpXHVleUPDxLlep999PvF4B4/t/0l2cerO+GSfSKIUQaWjOXdf7xn85Of3wOOTeNxFgUEzDOQ0IJsBQiWlkF0yFhdiyBZomEAzWRJEEuBC4kJT0CErVJr7qgxeNJErkNWpzLQzQVUV2gQ0mFCoxSyL5J0S1YAL8JE2uyFBdVn8mhKPF14aSVmk6ujmsRgHdsOCi7AM7iBUfxguBi4qKGTmGQfhcZGVqgUXEVWdebRQjbRgSS4kCjGkDRmzhoGsS0Kgqh4Vje0oa+s4XL12w1W33vqeN03DfG7g+Ho7Mfqwtnii7lTPEfzrb15EeUkCH7iJ2DviXvZ4gKP9wJ9/G2haH8IVty+HZlPxQ0kMaSWokJJhPPiDfYhP5HBrhQvrfDRdNxFUAB/hSiyquul60HJ3wyW5cSiZxXejBnQJuLNKxi01lTBtF2w9y/gUktyNGyloEpBRPfjJXAJll9Tj0ps2YOj4Im675DbY3orvrrjgto+fi4nTH7te6fWJPSc3ZUaO7tb6ny/T5npga/MYiU7h60cziOaAr3/yOqym72Na8Hg8eOSJLnz+Vy+iQPco7xGCBRTxAB+5bTveffUlXFTOzJr45k8ewvGRQaxob8CHbt6BjcvJWdDCge5edKXz2HLVdf+wafs7P/VmfI//k97j9wL6wnhf/dzUmacLixPLkZ6Hlo4in12Ekckju7gAxaPA7aMISpQnInmJB3N1AZyJy3jqtIbZNFVHgmtNUyIGiCgmmoIWLlkegNfnwqPdMZyepcVLsyWhv02vYeMC2ohlCz4UcFl7EKtDpZg7Goeh0ZDOhmG7MCD5cFINQSerTWpzEVjJ7UG1mcONy8bR0qpDy1kYeUGDEXdEUHhOKhjttMG5Ajrqt9FOBEzF3EhkCgirMsKSBp+ahydALkgqppKTeHJIQ/9sBUwpIroCtglV1bG6wsYlS1VUBfPsRpcuWEhoMs/5NTMOrVBAhReo9PEaheZottO88v79lZiIBVAiaTgP86iwye6SHKyAkg4X3DURuH1tyIXWI6dWwe8vwYq161AaqfnLJWs6vn6ui21+fqR26tS+Paf2PNjuyi6iPBLg8+52+zA4PYu7fv0MYgmgrgy44uKNWLGsDSGiCBHf2LQxMrOAk71jKK9rgzsVQw1pzKQz8JFzFJ1bmvkXdAbEqR4fjILGXF1KwgxNg0HWq7wpk4UuXXsK/AR6E37mrHXAlEiTgzLDKWnH5Fa7kKHle91D4w6RCDBjgMRsqD9DyHh6Bpu9OEYshInQaZZOdMc8V/dufwnPgSWvGwU9C1l1w86QyQvNUOh5Juubs2qcFmNRJaraaVZO0ZC49nkKMMTRJ9VC2wNFDSHU2I6q87fCXVUNd9vSo+Vty3c2Njb+0WIXPT09QSk191ghNrMtNTvICbaoeE24PG4888xz6O/Zh4+9TeKKj7rRtBlSmZrJAakUOLjznWsCSYJCGGGksknkdCCfBzJ5IJUHsgWJnQF1Q4HOa5GSKTcKeQ0FjYBzHliKC3l6EXmIyTY8HhdTAhmTYDH6AZaswMtSzi7moJsGzURt+DxeaAWDBZ8IE6G6fXCr1IlSoGkkNEUJnI1CVqC52feHpZzpsohZNS0XCnw0bQkGvKisrUVlZSWalrXPtNQuu/Lqj37p+LneG3/o+fO9B75szp/4GyN2BLI1gecP9OJH9w/jfbeUYNvaBHX/+RgPngQ+/h2gaUMAl93aKsCS/NDhVUvQ9dQ8nv7tCDYHgXdUuFjngc5UWJZ5NELgRInOkch5oLp8GNJk/O1YEgkJeFulhDurI7DZGEhoPeTNNJJsrONnKdhHklHsC5t436evxeTgHLa0bkF72/lnfE2rdlVXrx58s87J63mf6N7uD+dO7f1e4cxeaPEzsHPjmE3F8LdHdMxmgW988lp0hP3c5VS9AUwuZPHC6UEspiT89LFDyJrAzVdtRHI+hanxfvz86x9DuT+Cr3z713iwawCWS0KuoKOlUsI/fvLdWN1UC5cnhKdPDkFdsuyx7bd89kZJkv5kNMbXcw7+dz/n9wL6/Pzp0OLw6G4tNrnFSM3ASMeh5xPIjaeRmkzBtPJwV9oIVhI1g+avoo0m5upiZjmWsvHcGQMjMTIqEfNHIZ9qsoXDsoiBy1eW82DpyVNR9M1Qnuo4XjFfmKQ+aaOm97MQcOWwc2kVmtIyYoNZRo0Scp4aT+O2F4MuPzJEPZIU+G0Da9xTuHB9Gv5SC8kFExP7JUiaW3wC3S1GgStSAgdJHh31FwG+CGmQ00auwTSjPFaQ2AOd0NYBLGTncWQKmEhXQDOEZWpF0IXOKjdWVLjhlkxuEdFzuTXM8x6qBAnNbcLUEijoc5DsBEyH13xivhkYkgpDAAAgAElEQVRP9lciHk0jq+tos9PYYpPdKs2xJUTWBSCH3XAHO2CVbcFURsWSlqVobWuHKXk+vW7r+X9/rguGru/c6eOPjR9/buvUqSNoaa5nb29Cfv9i99M4cCyGpS0+vP3KbWiqKodLJd9qR+ucdM4lBUdP92H33i6k8wHUejxY61ZRJUnwuH0I1FRzN8LUBL5C9flgO+A5NRhGZn6Og30+l0Uh78gJWwSC0dk+kgKokIETYi4c9XXisAvaWREoQ9ePjF1cbprPOmUSbfaONr03VAKbLFoJvU+CJroQQ2KjIOLc01KgXZhCj0la5OSTLrhpxJDg5xJfnhIQPeZ0DgTIj55Dm3XezHFiItFmSjRLNYDSZeehev0myJEIzbUPNKxZt+vN0HIfHx+vz0z2P5ueHm7LJmagkcQt3VM8RpDxox/8EK3VCXzgFiYK8GmgCQah0emoCYSpOz/XBNWcuyBev/C8oMK56DdALXlKOpnpBvDGyu5/OpDNAok0EM+KBKCgAzlKHmQgnxWvK1DXQrGRdpQQCUdJ54lEVOgYfD7xWVS9enxE3aI6nM6poL+RoqJWEOwY0yCkOD3PDV0j1osNN1G9VPINd6Gy1IMNK2y0NlUjUtICd2h9bipR9ra1b//CQ+d6b7za88f7+uo9uTOP2IvH1+rJE4DWC8NI4u9+MAp3EPjLO53v4QUefSaEz/wghY6dJdhxfStMGj8xoEtmSenffucwsrM23l2hYLVD/3XZQEihnYKRIkKPgeW0XYyBmJcr8N9HJzGp2XhvcwneXhaGSRfGkaMmpEmK6JWktql40WfkcVcyhRv+23b43DJCmRJcdsHlllrW+snm1Vf+85txTl7ve8w/c+wbhZ6nPqMN7oORHoalTSGZSeKrhwsYygBf/8iVWFUW4mOX3G54AqXw+fyYm8viC9/7NWJ6Cn/1sXfj3nv2YD43gn/5/EfgVyN432e+RU6GOH6sB6q3gF1bt8KfX8Sf33kzFEtC92gUmdLSvnW7Lt8RqNwmtMP/f/L4vYBu27Zy+vCjP9Pi0dvN5CQHdHIJig8kkVvIcgVqWjmUNJtQw2TQQi13IRLCACj2p5aQ1EycmTPQNWNiKkm2m1R52nATHcPOY0npIi7ubIbfH8CBwRgOjhjIa6TlLgB1VKULoxYDimyjyq/h8pY6BOd0pCdJdYV2IQLeSchbMgokQ0pBxZVDc7uNqhYqHTXEpnVMvuSGQvqpVDmwOA7Rs1xQVBWWx4C60oVQJI+yMAHzCgzSE5Qcqh6FrSS1eemV6XwempGHW/Uj7A4IXjPT6EiP3ANbIitXmulScKB5P1nIUoAowNKSorK3CsgZEh7q9ePoiAZN0xh0V2VmcIm0CA+1qkMulK8LQVcM+IKdMMu3Yj7rweq1a1Bd25jzBiM3tK5e8cS5rtNhe9irvXTi4YXeg5d2v/gkmhpq4fOpiKUz+M7PH4ff5cb7b70UVRGSYzWhukl8hZyhSO9eYB7ovPWMTeCeh08gqwGdihsXqB54qHnCwEmBHBe4CNrsBWCQkgYWofEFkNcKjh8AnSPH6IfkLKmyY5k8JrM7XRsRbQgjwfQ2xiw478tKc7QUhHWqEL1zkkNuDYtxjtNHEn7mPGsnPFXROY+c3GgEI46XxWlISpVm8XpSSNlSde6Yb5BoDnUDTInkT2m9UpD3wFTcqF67FZUrz4NUUQ5va/PDay7eccubUSVMDw+3xKb6n03NDrZkY9PQaf5MB0vSo4UU/uEbd+GmK21csw3QNNGyLN7cLI9fPAV0Kp2ZL4mUifMoKky+VkK4j3NwakZw58sAW+eGybTHsWOiRoa4tjzt4mtAiYJoqYjns4QPJRJFlWjHnJba0yz453we5VKs4WB6YTA+h7wi6Lc+rtiL34O+E4FQCbtJrW5KRNw0KnDAz0YuAD10rTmqr3/vqps+96YA42ZP7v8U0me+YccPK3buNKzCSbhdk3j0uQjueSqGb38WiATEMd39gB9fuy+LrbdUY8PFtdDJ3IlSSlXF6MEUHvrXfmwOSbgl4OXOo9tFzpB5hCmg28TQEC34ov8AjZhGbT++PDGPBdPGHTV+vKsiDLC1NJlkaSjYNjJGltcjrd+s7MJ3o1FUXtOGLdtWYvzwDN552VWQSlsPtl1wxzWSJP1vMTEZHra9nmNP/dYY3LdLHzsELdENy5hk8PLdvcAjQ8Dn3rEJl61aziBBGp8Rc4a7b4qMArWRqHvjcuOxJ1/A2k3L0dZQD0NT8Kkv34WmVfW47uIL4VEllPiqcM999+Dj770VbklF33gG85Yxe/H1l++Qmq86da575P/Jz/+9gE5f5kz3c1/Nzk7/tZEYhpaOw8xkEB9MIx/LIqcbmMvlEAoU0LyMqqgce0IzT5hn1GKmSGITFJgzmoyJpImJpIbFFBldmPDIEvxKDJWeONYsWcmoxpMzSewbMjGdJM1pmsFJolKXdbgVCX63jnp/Cm9Z0gpP3ERmUodBygy2BMfdEq6QArXWh7TbhOLKoiSowmt4MH0gA4nsPwt52CRFSbQiUjaTZfRCxWHZzwChFRUZrK9MoCJYgCdowXYR/Ubw4kX+nIcskeVh0OlGlEGSI5CUoNjVHIc34bomKidqGdKGQ9Qno0A2m3TjJTEencUPnqtF1iIYO3UvbJTpCWy3F6DaBkItKkJLQtBtE4HwCpiR7cjZAXSsXI1wVV0iFCi9rGl1xzlLihLydODII/dE+4+8dej4c4zpp3l515kz+F+/PYzbLluHt2xqY1Q+tTmLvG8K5FSt0/8TxclSJNzzxFF09UVRYZnY6QkiRPmP45BWBEYWrUxFlJBZDIQ49rQOKLlhUCRl6E6fUdjxCgMgEWBIFIUQsMKZzYkXIijTDJ2exB7njnue8xpWnBMADoGwdoRhhKmMg6x3FACppSwMdmgTKbb9NWG6oZNOeh4mqdaRe55NfSZhTETtdkpSWZSGEh5fOco61qF8xVooleVwtTTdtf4tl374XIGLr7ahTA2e3hifnXgiOd0XycyPQafqj86HoiAVn8M/fuNufOAOYNs6Uf2eDej0vWkMIkT4+N+ctPyOMxMFSseYVrBUBM1eJEAObo7558KUTVT4TtLA+Yzzps6IXLjechfEUfijoOs8rbjpOG60wjuBEgi6nYXEhLAIdZp7wq7YOWDu+AkmSPF1/FRq5GRCsMPb7DPWhk+su/Gr3/ljN+b5sbE6O3bqIUSPnWelT8Mu9AH6IbhUE10Dpfjaj+L4288AzVUiEfrGT9z48R4NV7+/BUtXEQ2WDSCgGm489sNuzA4U8J5KL9qoSKEARgUODJTKXrhoVMEqiaTnTjROA6o7jF9lLPxyMcndpEu9Mj7RUM0KifTgThftStTxk13QCnE+ifdEExha5sU7P3Qtjj3dhffuvBLe0JJC/epLPhSsWvO//tjz8npe3/PieFlo+NCT9vC+8/Tpk9CTNAHJQ9IT6F4E/rEb+OuPvBVrq0ucgO5oWLDAGN/5wkZbcsHtJgYNGdqIbWExmYVhF9BcX8OZIykfzi3Oo6GmCoqpo3fSxKxuF3Zcu/NmV+f1j7ye4/2v8pxXDegD3c+9Jzs/+yMzOS0Z6QXkY1HEKKCncpjNmzihAx49hwuW5FBfZQjKCnnZOjaipHFO9qHsiOYIS1BbnjYhbhFSlScryJHbV2EMbtUDtyeEWK6A7mkDp+YsxLKipHCpMoIeG6WeAso8GSwvL6A5Ug2X5YeetWBmqaoOwSZamgXsTajojxJYSoJPsbGk1MJyW0NokTJ9MhYRNp4Enpu0LDwvlyCmkI0hAYxs1NlZbPdMo7ksi8hyE/AsQpIDVD7wcbO7GiKQ3Y2AXMqKaDz7dVq93K1g2r2EaEHDqYkpRBfjsMwMGiNuNJbl4ZHnMboI/Oj5JlhSqehywMYSbQEbrEVIXgPlq2TIhFWQSxCq2AAzfD4kXwWB4RCuqB0LlJbuaGpre0MzsaGePX8bPf3S52f7DiI2N4b6pnY8um8vjneN41N3XotImBDqYpfkipwkUwnUw5Ux7fyEsFXw4ukJPPZsL/ymjZ2BMMrYbELwhElxjukoPP8WlSQHQVliBS3W1GfMBCVK4t+kA8ABvKjMx+fVmcvyTFy8TzFY80ycA7pwZOMgILN0ydmSVPBYndY989KdQM9fj373snUrI6ipt2yT4h0NnAnpTih2GsNkhaa8TMpoIhlhXga9BwG4SFu8tBbhZWtQ3rEKSmUF3K1Lvr9m60UffTPASBO9Ry9MxhZ2x4aPhzOxWQYaWiTK43IjnYrjO9/4Ed77Nhvb1vPUSHDOz5bozvSC8hWB5RSjMOd0CqAozXBFYBTYBme6UAyqTgA/G2idIPvKwM7r3pn/Flv6jgaUg39wPlPI6XOiVTRCoktXTNYYxkDv4wT6/7BJFRMzJ4ifdXBmT3U3LO92vDTf+jc73v+Dc7IVfrUNfaqn7y/V2LGvItulWPkB2Ho3TOM0JzWnh+vwzR9O4W8/B1SXild/+h9kPNJj4fZPrEJNMylHkjKhhMVBDb/53jGsdAG3l3oRJF0EWpdmDgFJRoUSEOBishQmqWmF/CEkzEgefGV2DmO6EP65wKvgC3Vl8HoDTJMkIGrOos5mDqZBTnSEUlRxKJfFg1Ied372WvQe6ccVK1ejs3U9PA0b91a2d9wgSc2xP3UAG3v81CpMdT1lj71QXZjqgpk9CduOQjaA4QTwxeeBW2/djHe8ZQt0mskQUJnv1aKRkth7+B6Xveg7M4VcLopN65cDkgfRRAYkRBgpIfYLyTzLMHIZuGwNR05FkVdlXHzNro8q69/+vT/1d32j7z8zcyIQSJnN8cnuZn9NZaCsvgMIBonXmIOpD8JdGJGkJS8D1V7HB71qQB88/uy2bCL2qJacCpnJBeTjcUQHEjCyeYxmdLZW1CwTESWLK5bnGTxGbXg68aqXPMup3UogJVEJCPCzaM9zgHB2EkK00yZKMymeZ5MNpW0iWshiOmkhkSd/dA+qSlyooFkbIaMJ9GTOwSMTbYyyOgX5OT9iQxq6UwEckCOMLOcAwZxiE43eHC4JGojopFWtwS17MZ0B9sCHOSUgrDl5VMDKIei003iLvYCSmjRKV7tgyiQIo2A2o2E26UXA24q68gaE/C62luXmOm+KhKYWreEzc3N4/FQfjxviiSTS6Qy3CZeWAyvrgIbqGty334upqJ8Xs9vQsAVzqEIK4WWAr8bZ1OQQyht3wfCRbWodyuoaqULfG/E2Xl21skqYWZ/jY6p3//vnBg7/YLH/ADLpWfgD5fjlY49C0lS8+8ZLBHaBkeci2PG/WXNdyO1S4HV5vBiLZvCLhw9DT+ZxiS+IWi7ZRClIN6IAqlOAJ+EV+n8LOtnY8s8FZ5wDMVeCAnFtEyDSEXHhDZ9Vzmim6JRs7EMuKnLaAMSaEq8h3AFXmY7cKP/OGQHxJwnlHw4UZyVJORFgWLHzWcSkIHEaCuo6I64NnSRgxX0lVOZF6UnVOQV3ErmwZDeCVUsR6dyAcMsSqA31KOvo+PrSNev+8hwvz6s+fejUsZ3ZxZn7Y8PH/PnUIo8rCGzqUr0oFDR85++/hxt3GLhyO08LhLSrwBuKStm50zn/dNTu+FwUgzrdrMUgX6ySxTiXHxxgnbm7GIv9x6SgGFiLzyOtGm7WvPIzipeQjkk0tIRNvbChf/kYnX8XxwTFYH92bODsKcUTxXsMjREoLoQuwcn4xr/ffOc3P/3HnPfB3ol2qb/7EevM0WVSsg9WYRyyaxbukhj89Rk8/KIPTxycxdf+EjxGJBDhR78JHJ4C3vkX58FfTu6EtOZUHHl4GC8+Nok7Kly42BuAYRFeh76VgYjsRimP5gjHQWuaEugQB+Z7YnO4N27ARdKumoZq1cBX6yrR5A/AIoVGWMhYBgqFNGM+SLqXCotJU8UP02lc9dHtyKazqNJzeOdVN2BGa8q3rtj6HlfNql/8Mefm9bx2+MGX3i2Pv/RjTB2WC/NnYGRPADZZGwvcxVf2AokSFd/++LtRE/Zxt0FoQThBnDoWXNC5MDKcwF997ce4+Ipl+MQ73oaxMzP479+8GyvX1eNzH3o7Z558r+tkjiPj8RcGUF1Xgk033voP0vIr/z+FdCcp3KnBwQZZT12q5TI3pCa7N4TKI2Xh+laXaboQi6bgC/rNsorInKLIh3XL3JfLGY9U1HcMS2So8hqPVw3oY2PdSxOTI88WFsYbrdQC8sk4EoMJaMkCziwkcZLmyZIEXddwQXUKq+rJbIMMCiSo7lrIrIYizDnY4MKZVxY38SIHmTMypjjRzFUIhlAlTxtv1jSQymURy+WZxkYCmx6PApdUQLk3CJ9iwiVbKMRIlMWArfmw3wrhlCvsBFih6MUtUQtYXZLGdSuyUJUccnNhHO2z8axcCotVyGgzEfNautHK7DyuseZRJuVQus6DdDiJeQ14biiLsRkVtqWgIhhGZ1M5ltb4oWvTyBGAkG5MJQhLLsW+vhHEsnTMJYglEkjEF/imdwzrWOu+oXwJBgYzsLImlstp1HuyCFUBoQaBTqY5v9vdiJolO5CTauGvaEJ5XROC5dV3t61f92dvtJU7ObD/usUz3fctnNqrGhrZjsq45/4H0Fy1BFe8ZY3QSacEi6liCguv0JiCREIS2TwefmI/Vq/agIal1fjZfc9icSaOiz1+NDEv30GmO5s/VejkbseBmfdd8j0TyoE8KuHYKvq7DPKiYMGtNeJ2i9XLFT8H9Jfb6MXBarFDLwpKSiSKUaMYTETdd/ZzihV6UWPcqeA5SaAOAh0DB3SyUCWZ0Sz0Ajn+CSaHKGLFfwwUI+AW8fhp5FDfgZLlqxBqWQpPQz0q2ts+2bxq7T++1k34en4/MdDz1sT06D3xsZOuXHpRJJIcqWl+q+KHd/0EnfVzuPMGJ6A7Eq3Ftjh3XAT4/2ySXQy2/LeTfbP8uAP05+c6rxNdk5eDO10yar6IaO+ca6dC50aIk9vRFIPkt1/5HJE4v1yh06XgoO3sRmc7C8Xky6nWi7/nJOOsb4LTVaA1Q0rA/m1Y8O78YfP+v/kQvsTf6g09pl7q/it9uOvvtFMnkB0+AW1hBBYBu3QNc2V1+GHvDFZtrMUHbjLg985CN8J41xeTmNGA2z+1EXJAgUEUTNuD3T/oxlR/Fh+rCWKNK4S8QYBGgrNpqHH7EaDxJNF2ScfBJMElFw7k8/juXBQFL/Dn71uPXz7Yi7HJPN5XV4Fbympgkk2x6kKSNUI0Pi4K6rqWRFq28Z2ZNJZf1Yr21UsxfeQg/u6TH0RPfwQl1Wt/09B01R3SEumcKr9zOYlEsRz51TM/Uib3/5k50wU9Nox04TQ0M4Vyfytcxhx+2ZXHd08a2LWlBZ+/8wYEVRlGkdXCapBCyZFHZFAwHU0wIyfoD3OXdGx8El6fhNrySsbtCF8MCUbehR//6n5cfuEqtG+96rnY8nXXVFWtfEOFz7l859fz3MN3HVaDa/RbY3Njn6msrV6xONblDgQk1K+4ANGYAa1g4v77dkMO6Ojs7EBFRSXKKyNmVW3tmKGZ92qS8b26us7/V9XJVw3oo6NdkeTkyBOFxemNVmYBejqG+Egc2bkcJvMmjmsWNNtmoFuNmsGVKzJwKXlBN+IMk4Iq8UpJZMapxkgy06G2FQ03GMxC/9Gcmm0rCeFqYSSuo3sqjdmUjqwhMbiE3oj2dI/LQoVXRmlAQ4mqIDIvoSwbgkv24XnDjz5X6Gz1dXZLl2Q0KkncsXEBIT+wcNxE91wYzyllMB09a4ZS0TFKMsrNLK42p1FqWwi0KJguS+PJwTHMFKpR0Dww2ZBCALHqSlSsbw6gpZz07icxOjOH8QSwUChnSUrdkpEjcYlMVPB46TYmcQ8daK9WcO3aMpRgnnQ2xCanCrE1AhXRbN7rbUdV0yZkrTKEa9tQ3tCCsrqW7zYtb/3z17OIXu05o73PX5ueHPq3hZ69qpZd5Gr6V/c/hjXtHdi4fglTg0Q7nCRtVWQKGqZnM2jrWIl4Joa7fv083K4yXHvddjz17IuYm4pihy+IRh6CCgy4KA1Ji52ESkRVTdGE4GSMuqabl5DPZ0s/sU5ES134lItWvJjsEnDurM3k2VLNqdCLbnh0zFw104RE0NkYkOdEiGL7XQR3532dElRgPxw2Bq1j6hxR5UMiM4WUMAKhlnwRFGbrbDYk7G0UKGoJgg1tKF+5AaElS6HW16VLmpdct2zdumff6HV65evGBrrfk5wa/VF88pSUT87DMCj5EcdMHN4HH96N1NQxfP4DTtLoAMjOVuYOSK0Y0Lk97nzA2aSoGLCdCplJBsXKnv4WNHSnk/VyRc/rtnjpXvHas7NvmtLQ7J5+R0vDKbmdfOTsLJ5zg2LL/hVfXqaRFz9ozkyKi2chFvxTzh3pZ8R2c2/AsLzj3i/9a+Ad9977JUdu8NyuwPBwrFTuO/SIx5jYkjr0EvwlA1D8E1B0F44fMfBPTw2gP2OhpNSNkA+oq1FRXVWKZw5OwfCpuPT2dYhU+1nHgbTbf/FPzyI5k8PHVi9B51yWzyNNvz2SGw2qn6l9YixEKnMmDmU03BVfwJRm4OZrAvi/PrYaX/vhGO5+aB6NoQA+v2odVpXXIG8ZSKSTSM2POkBSkRhohTR+ujCDWEsQl1xxEY7ufR7vv/5aDE+HsXzt9ujy9WuvDzevPCeXxnM5g6mjqcrFE089IU+/uM6c64OeHEfeiiGVH4HLAkr9rbyPfG1/AifiFraub8aHb9qFFfWVDEAVozeR6IumqRuKSxR7hbkkFk6eQEVnB4L19WzvzfuFJMEbKMEzewbw4J5f47PXbEP9uksmsktaLw2vu63/XI7/T/HcF18c9ynJE5+UrdynTS0bsbU4YzEaO7fjVM8EHn5oN+AhSXATre2tCARDyGSzKGTjaGtvxpZt2yy36jlhaMYXqho7H/1Dx/iqAZ2UkU4f2X1PenryFjszDyMTRXouieRoGvGChSO6jBh5pBsmfGYG13WmEQkQdc04ixwmh62cLiNTkJHM6dxmpYeqCIchCsxhjw0PIdVJFUxSMJrMY99QFoMLMnSLpP/E4QkQE9f7UKDBgwLCgQzqXC40xtyodZVBlX04avhx2BV+OdXndislGAqWKDHcfl4cPpeEucNZTOdK8IQdQYI0rkmgg7VOFNiKjDWFRWyxomyp4K834OoM46HTw+id90PTyXRCcGJpK2ETF5hor7KxfXkp6sPAZCqBx3qjmIm6kStYyBdy0PIZ0U4ioVXi0evEkQeu6AR2rhAtOwriDLAm2g7NO10VCIRJ7nU1kkYI5Q0dKKtvRris9rOtq9vfsPnA1ODBjcmJod1zXc+UF5IzPO++94GnsHHVWqxeWQ2TUeZkhuKDx+ND39gU7r53H6687Aps27Yae4+ewGN7TqG+ZRnSqSRSCwu4LBBCM+3ahFFwKllGulNAp6tHMGAnaLITlSGsJUmchFvhTuRhHrqzS7MwsGPswyvBsZIVbXhnwMrBWQhyMObLnYWvxII/7IFGFqGLNoycFzJ//subhADhEeBORAc61iKgj5TuSKfeIDpQIetIHBM2wmA5Y0aWyWTgYwg3OYkEasoQbFqByPJVKFmyFK6G+ljtsrbL6zrOHbj4ajfrcO+xd6dmxv5nfLxHypPJD8kuO2Wq2+tHz+k+PHrfvfjyh4HKMoFkL87Gz7bcHYAg58fOvShEdV6+ZZwxrJhvv2LOzh/1yqq4GNid13JF/ormSDFPc/KzsyA7/m6CDiMwD84xvXI2z8d7FsTo9F4ILOYkDnxYTjtf7A/iD0/9gusw6b199x698+YPXntt9o1szvO9vRtSPT1PaBN9ZYnDe1DeMo6qjcChHg3/fO8EBuY1VDWUcKGxsJBBKmkzkp+Wv+RWYHmBQFBCJORHyF+C0cFpGDkD27esRFVsESXzKQQtFX7VjXJFhdtF7XkLOcPEiXQOe7M6CIoe9Hnw4fetwKZOGcf73fj+3T1I5wy0lZTi9hXtWF5aicz4AKxcgpXliKYpk1GVLeHRf9/Dnsjl4HXrKOSBSGkQKzddiW0XXYyLLtjwd6WtF75pDoC/e47HHu29HNOHfyNPHAgY073Q80MwzBw0bmktsnuh1wccmfHhW8dyWMiS7oWKW664ELvOPw8NVaUMnCYUP4mFCadGwj65cOanv8bES70oXxvEug9+gse8xJ6h1OnI8XF86+570FiexhcvXYvSVVcZWuemOz1rr/6Tjxhea531HT16p2wV/sU2MqH4zCgKmUksWbsdk+M5PPv8QaTMLNuUV5WXwRcqg27YLAyVSKcwOTaM+moVb3v7OxAMlp3RLOM9dXUrn3+1z3zVgE5PHDy55+uxibHPSplZaKkFaKkkooNp5OJ5nDa9GIaJfEGDz8jg2hVplAUFJ5ZSq7mUhZ5ZHYOLBaTyEnJONKfsUZUtKApZnVqoC2loLDURKYkgmjHx1Okcolkhzl98MJDKwZhbEknCFnBeA7C8OohQwgWtT2dFJUr7520Vz0shzCp+5r1yDHAUxTbbs7hiAxl+6Jg/YsDWQxiyfDgul2BBoW6CsDlsMDPYbC6glGwaLRMlyw0E2lw4NJ/EniEF6awbBU3mKp2LNgKBkX2nqaPCk8eN60vRVCnhhbEZ9Ex6MLOoI5fPs7UsoagpASiiNYknXCoD79wMVJU4Mujsu+1U6HIzwpEVKK3tRMIoQXlTOyLVDUa4rObtrSvb7n2tRfSHfr+4ONAQPdP7zPyxp9oyiyNQVRUP7N6LzqXLsGZVA7dz6RpoBQ1efxgJzcaPf/McUvkQ3rrrIqxe1YD7n34eh3qoupchWyZ2uL1o4ja6UGsrDm+p5c7taWrhk5OZZbEoCyU1FGGFrroYeQj6eXGnFj17oQ3gqJox0t1J8pyZt5gB07Amh5oOCZUtBh6mJcsAACAASURBVLxBIU5E2uq5RBbzZywsjtAYiBBhorfLhDUnajHYzXnwv1iyllDuWRj5rHCWY3K3k7TywnIxuI9m6KYkIdTQiUBrNSpXbIerpAaempq+irb2yxra2v5olTj6uKGTxz6QnB2+Kz5+Elo+zQkRjzdoJOL2sFPg//3P/4IrN+Vxww6HKvbK71SclTt8c/pV0TGNksgiuI1+zoGJui3shue8ySuCfrGRUmyTOzmXg7dwKnGn2i62/H93LZ7tHDjHVcQ3OnctZIQgyZVOZKeITUk/Sf+O8Bop5n1sd8/rTSQgivc8TLlueW4A66676qqrhLvTOT6ifV1XJru6/y17psuXHT6I7OQQ+kMSfnt8FOMxoHZlADtuXMvvGkumkYgXsDCbxfjIImamcohnbQ6inPuZYCdIDkmOjAHN3AmRQjrvxOahe4EounmdEOvie1CS6/apCPmFyI7XqyKZkpFJ6exIFwkE0eIPwMtGWDqavQo63W40QoXP5ceT6Wn8KhnHqjW1CASA8hIFzUt3QFIbcdHWzU+1rVt/vSTVvaGE57VO5/wzx79t9O/9pDl2DPrcEVh6LyegRb0Cyt957cjA42Mq7hkwMJ0i8xqJdQVWL1uC81cux9r2FrQQCFAhfIwA5Y49ugdzJ/ejcfsW1F54MfKahPHJJB7ZexS7DxyALiXw8Y0VuKG9Hq5lF8Nct+P7yvprPvJGx5Ov9V1fz+8HD3ettuT8LzOL0520p8SmetCwch384Qb87PsPo3+qG0taK7HlvE5svuAiPP9sF7pGxzGzMIOyygpopoHhM31oaXDjAx/6BIKB0hfzlv62hoa1v7e3/MGAPtS79/2xyYm7kJyRtNQ8Z4GZ+TRiYxnEci6ckT2Y0/Iod8WxY1kWHrcNzZbQNVXA4XEDsZxoSzOn0gFBCVCNCd0y4LI0hFwxNNdKMKUq9E7moZmky02ZGe2pVDWJ+Se1OwkV7VUNXL/SxKYmgXguLOiIHfdCMmmjJiQoMG8p6JXDmJN90KmlKwFLkMFq7zyWbiQlMQMLhy1Imp+DTtJ2YwFk5wqutCMw4aUJNqMrc6i6wIKnzMSCZuCJwQLOzAdRMEjRimY+osVM348Cu2FYCCs5XL++BOGwgYODo+ifdiOeMZDN5WDphO4Wgh/0Ny3sSi9wbSfQWPVyQGcOL7e821BSsQqhqlakrTKUNbWjpKImXlFdv6uxfcnB17OYXu05c3M9wfTIyMPRvoMXJya6mR7y1HMHUF9RjXXrWhjprbo9OHDkGOJRG1ddsxPT8Rh+/shLyGa8uO3abWhZUo77nnoePX1RVvd+i+JHC6lkEM+fyzIBeKQEj0IPo3qJIcBKeEzq40OjBIBjLIGkzkKjaVMTLXeWdnUAb7zTOUpxAprmuOLJOlo3WahbLjhZhpYGrCRcrhpI1AKAguEjBmb7KFnkDzoL5RatdlESMoaD1FMcHjqZfxAYztTSL3PU2fucDolQ5uRzbUKTTVSsqUXF+vUoqd8JwyyBr75uf/OG8698M0RlOKD3dv9FanbkW7GR4yKgE9/fwQOQ9jrZ1z777LM4su8FfOkjQD1V6Q7dTIweXgbI0fSCNlOVuhZ8dRw8XBEA51DNijNzPqmvBNc5aHj+vcNDL3YByLWOrycIoeZw4V/Bd3/FtOQsII+fz8dIx1O0IqafVbFu/Fkiuj0HWCkRGJ0qnyl1RTQ8fZ66ETPyNS92+y+++sZLLom/kXsk2nPog+nJ3u+bC90ozA/gN798EntGMigvi2AwHcPqXbVYuios6JaeEmZuCDqkC7msjnTKQCaZx+TwPOLxHEL+IPRsDtlMgS1gSdIyr9kwCxb8bj/yhSzyBuD3k1OaDD8p79CeZNrI5xIwHFI/0SOJqisRFZbqVcLrQEVBE6DNWsXERX4FK6qCmG+sx10v9uC9nzofVZV+WNFxuPV6pIwLsWHjlqH2trYdkdeYx76Rc2cPpCqjfS8+Zgzs26CPnoSZPArYY0Kyl/Y+ZxrnLBLeZsfTCh4YtnFw1sIiiREJognKS2SsXLoEy5uaUBkpQcjv565hIZWCLpuYmFrE4OgoRufjiGmkmaHj+lYJH1tbDZ9iQW3YBnvzLQcTHS27IpH1b2gtvJFz8MrXPProgKdUmvhuwKu9NzkzisTCMEJlHnjCa/DMb57ByGw/ztvcgMu3vwUNVU18n81OpfD3370bA5koQqEQvAEf78lDw4O4fOdafOh9HzVsWflEdf3a30Pw/8GAPt6//4KFqYnHrfh0iZaYgp6NMy+3EM8hF8tC87gRNTWEPBmU+XSQJteLwxTMaYNW2PmMLQ6LmwHTjzjsMUI3pGq4rDMCf9CPx7sXsJgSVC86cBZ24QpOtEhp5qZIBjbUm7imw2A6GrU+7YIbi0c8sLNe3hEsZ+CnQwHpyWm2xU5SIclCoDyJyvWkQOdG/ISBwrxHoJV55usAstgyWlSGtPEE6zRE1uYcUq+FgaSOx/pkLGaJh67wHNyyqVUr5rXkJEZBvVzN4bYLIij1LmBwcRYjixYW4gArWepA2ANUBIGGEFDqBXyO0BnFKy7g6Y+swO1ejVBFBwIVTchYFYg0LEOorGoo0ti6o7W17g1bctq27RvrevrBhVMHL0uOneBN89DRHrh0FzZv7xDJhuLCS6cGcO+DR/HOG3fhggtXom90HPc+cRJuOYCbrtqMqqoAHnh8H071z6FD9WKT10fyKqL6ZRCcCNbUoBHCFwKVRT9l8Rg6807rVlRsQt6VyW8c6Ol6FaHazrDU6dGymxo917JR3pDD8ou9cKlUrpFZzDxsaxGqe5kQJlJciM3JOPU00ehIR0CgtsSEToDc6GcWCdw4cmk0bqFj1rILvLHqGtEXyVGN3sMQXHoanVhAsF1B+doG+CpWwVd5MSxXNfyVFb9eu3PXHRK5AL0Jj1Nd+79QmJ/9H/GxLlaJYwlU50HVHKnspfMGfnzX91FTksKn3wGUBG0WdrGkRtjWuGiZO5UinW/Gg3KiRXx66kI4wDmegNAvX+5rF7neDJh7BZefk7JXzMQpKLN3g0xuihSc49yVkWXSaiBZXrpu4thFEkDdNZJ5fvkkSVLEYViUMHCMqJt0jDw/twY4USxW5kV0vTP+h6Sswbz7loP9OP+qXbt2vSHJ3bnTB/+6MH/6q5nJQ3jumfswPjeDer8bZcE2fPeFHmy6rhnhKtKn8MAgUx7HT15RfDBtXWjUk4cBpbpkOKOQbLLBks6yTW50whXSIqccapdT5qVGoHolqAEPv542Ac0qsLwxnTJqvwq7YQqMJqzZOGaGE8ikdXiCIZannltYwPx0jMdYO668CGfm+nHBxlqe1aqkspcwEE+dh/Ubboiv6Vh+ee3y9YfehKX5H95iYX/3TfbIqZ+b/Xu9+nw/7MwhwI6fxT28zHpyaIkkNEbaBpKEuayEF6cVHJ030U97ZkGMHulB+4RXVaDTDSfb7F5HVTvRmn0eNxqCwM4mCze0yChVspCUcrgiHcDmO2a1zg07PY0bu9/s7/p63m/3z46uHR478OiqzkAdmRedOfoUmteswXhPGn1Hd2PntZdgxfLVwuKZChfSHwiW4Mi+fvzVt/8ZWoRYWAJHRp1e207hbz7/EVx26bVPy37plt9NVP5gQCcTj8T4+NNmYnaFmZxmb3SqfCwzz7aIJF9K1TZbVUo2+uZzeKzXgE4qRgYBkyxuSfKGSahprspo6xTo9PZqC9vby7Cnd55NWnjealIwpwUrWquyIjTNgy4D5zXo2NJkotRDAYOqP5II9SPV50NuQggtUEAXG5Ggx4lP5DIQFZ0FBBpJ/1qBMa8idoK41tQCFqeg2AJ00ghIvhzK1xtwR+gk0qoicJcPh6ct7BtxI5oj8QeicJFsqah+SKOcH6aOjnAKt28Ow+saQl4HMqSdTdRmooo6LSfqLhMFk1vsrxDK4EOSQnAH1iBYvgyB0gYkzVKUNSxBsKz2xZbO9l2VlZWp17OgXu05JC4z3n/oZ3Mnnr4tPnSY296joxMYPTOFK66+iM/bseNdsH21eKn3JOYn43j/HW9Da2sVukcm8PDT3fDIXtx8zVaEgip+ce8zGJvLYI0/hCWqjRqqtHintYSMKgHVnP4s63EzQEtU2MV5KUl68pXgHIvZ7MJP+xVB9+x1cvT4i/PvjosllDcawjKVZF/IuMIqwOcrZ+lgkqst5ALoejwPPe1moJcjSVPMEoQgEmFAOFJQwNBh0hw9R/Kv5HlNVT9hrESySjJqOS0Hb7UbZedrcIfqEaraimDtZShYIZQtW/ad9o2bPv5Gr9Hvvq7nxP4vafPTX0xO9CCXTTB4iM+US0Emk8H+I90YGpnEwvwCorEstqwN4dLN5ehozqIsTHaqE0LiVg4BZuqsXjjnR0oFTHvxZUU9DvK1zkYshJVkahLbWSis2UC0K7p3nCqcny+yBaHmR6yESsgS3W8kxpOALNHriGZK59BRf2PEk4/lTm3Jz5rnMshu1e/oWFDgJ2vioBAlYf4/7UETgi1SnOycBSrS+63B9P/D23uAyXWWZ8P36dN3Zrbvane16r1ZktVsS7bchDu40EwPECCB8NESOn/gg5CfBEggjikxYFxxky3ZVrEl2ypWscqqrbS919npc+rP87xnZZIrxLKt/GPrUtmd2Zlz3vd92l2Uqw+e8W647sYbN7wlVbSxU69+PzvU8sX02ecw0L8LtTUlhLRhHD9bgZ88PoLVt1ZCDQ0zE4V+uVIZPDnACQyRCcUIiLAVClwyEuIH0VnFCImAty59VtJ3MLOQS32Q9GqoVO0TzVMi57FxdigMBBOi++eZUEilh3UW6KoQ/ZauHYkLGSwsQ8mmbbro6Rpl3M68mRWso0BjRkOKQLcVtJ8JYsWlH8gsXzjv+qY5q1++WOuTXufIkYFwXar7fqn14E1u+z7YqXa4xSNw3XFBK2Q0rK8s6P9gXgI+EJKVAFXA8oCBgoZjIzIO9VsYJH8ByMiXbPbrYFaEDFSEFcyIG1hSrWBtXQTVagpwi9zRpcpfCc4FFr7Twfw1H5YWb7rvYn7WC32tFx89+Be7d23+2Zq1FXJI0dHeshvzL70KoUIBYcOBqpFbqDDvmTwzSdOCjKK2PLEb37z3lyjpJJccZCCxaZUwd3Yc//D97w1XTJlxfWXlooN/+l7+bED3PE8/sf+ZB0uj/bewjWp6gC1UXTsPcn4gwAJtaHJAouP3tZ5RvNQZQN4O8gFOhyIdnDzL5B46zRsFp7gibGL9TJIUVfDE4TGUHMpyRXUuql16RReKbKKxzMTlUxXMrLQIZieEF0hIZlLLOGVg7IgBr2i8zqvhQEFKXiKZiFSbqFqcB9QcbxYZIeTaVEy06oBNBwjxRYl0S6YvLrSoi+T8EnT2YzeI7elruqtwpRDOpoA93RK6xhTkCfVui9avKBpF/y9k9ePmuVksmkbylQWYNIKlYGb7rVBCutLfhcfCeRUtbpMyza8WgdhChJJTEU42YTSroGbqLCQq6+9ftHbl3RKRxd/Go7ft0E9GT7z66ZGTL0KyS5jIpfHSjtdw8y0boQc8PPTkdnQPFHHL7Tfh0Sc3I4A4Pnr3zShPGmjp7MWT248gHonj5g2XonXvUWw704dUKYslho4rQlHRivVFYiyq1mm3ssqa0Ofm4HyeruQHdv/znJdg9Ye1ItgKP3NKNhgE538vYR/mXx1ArCKFUknHsV4NZ0eCrCleG7ewsslEZcxBydRw7DkH+XGBKD4/5/c56UJVTuBAKLA7dgGlQgpaIoP4DJXv09CBAgOv+HOQMpnmonotoFYCutGEaPUVCFRegZIbQKJ52lfnXbr679/GLfpPTz3dsv8r+YHe76Y6X0MxN84AVBpHlEwLDz/+BA6d7BeSrzQbJ3t4KIglKtFU52H1giDWzA+hLkGSyRZcuxOynBRiJiBGTxAeSPGR2A0kX+xX/yyWRPeRRhUByDzHJjMfkp2lC/H6g+xtRQUuHtxCV8qFzj4FcCnCiG8PvZDkOhH0vT5AngLZI+cwgWRnCRW/a8BLnH7eJF3RJXosySePvr5h/iSo0z1xlVUYC73zUJcy59oNG2580wGdKFdDLXt+aY6c+UChbytQPAjXbeVuxt4jwLMHg/jUpz8ERVUwUZrAUHEIg7kuZEqjKDp5lEi7gYoalqJWOKj7q+08NZY7kdTFYGVNGTIb/9D1L0JXqZWfgaSEOWlUNZIXpnOzyFWcuLOUNJDsbZQ7jnTf6Bd9nQS7uGNCSahFVsYmVJJbhoKQUoYj+9O44orP2GvWrHx3U9OyRy7W+qTXeWlHy03Fntb7B468GDZG21Dn9aBa6UBYTkOadJ6bbLtPdnb8c8Bnsp4vrKhqZ4VNYvzQyU/od6aJUvKSZNXKMl1CwiApah2OnWZbXVqj1NVhgy8lBjReA6x855ODqy57T41Uk7uYn/eNXovW0s4Hd9/7yt6tH1q/fjrcYhG9p/di+eJV0IieTQke4bfIV0QVsto0ayAQt6xp0PUotjy1Dd/79X0YNS1Ey8qgaBSD8vjS5z9o3njje94Tr1786AUFdPqm1qPbvp7u6/2Wm+1DaWKQfdGpSicBA5qVkq0lBXb2xPY8ppkdH3DQMeYga3ns1ETzHpbxI5tAw0FlyMSiGg315WFsP53Caz1McuLqmplNvkBLTdjB4joHC+pclJMZMv0ckMALWZcK/2tqPdHfi/0hTLRKgEWgGd+Wk3kPHkKVFirmFyEFxY0W9o866yYXBg0UBkhhSPCeyT7SiAOhBhdqhA46vwzgMC0Gd3SwUW0wask4N+aibVTFRI4OVjosSWTCRXlEQXPcQaUxwC11Bnf6yGKeI/mzTfaqpsx1EqVLGb//d1duQiC+lL2joxXTMJG2UDt9nldWXvfxpWsv+fc3Wkxv9PWzpw581Rro+M7wsedhp4fZoOXZLS/jsnUrUF0bw5nuLvz6kVewdMFiLFk2G4898xwaq2fgrpvXIxCU0T44jKd2HIaZlVCnl6EjPYGxQgZrdRWLgnSPBOiMxiuTM3RGppNRBQHl2ONcaLILpz0+hXyE0ySzwZ+rs0iQwGLwoe9rBoh2q4spCyXUzI/h8WMKdnbHYXo0giHku4kpwQxuX5zHzDLg+HPjsApCdIhWAY9h/aSBtdwZ0EfB2oTj5RFsGEdk5hjJtPNMb2CngmwbmWCQsJLwqw/NEQmZblSgvPm9kMNL4RgxL15X95E5K1f96o3uw4V+/fArz78HmdR96f6TSn5iSGjLywqe374Tz798EuQO21QVxNzmKQgYQeQKNjpHCmgfyMDQDNQTRXJ1EFcsIY/yVsgoh0KV5R9beK5HCSsFDQeOLMBnEn3NHRCqh1QJEsKLAv6fisy8jn1kv3qeLvD+ov1Z5AqT2uWQipCo8uZ6koJ+mCtzyRuGJEXJ5gYKV+ViPUiTjnfckieEBvMX4DnnWHGRHnzb/gR1z3N0+oK6CqPhWw60uRuu27jx0tELvb6T39fa6hnBwq4/uCOnNxX7tsDOPc67n+AGz+8BDp2twJc++zEhsEQYCoXEW2Xk7CIKdgYTpQxGikMYKQwgZ6VhOjnWXRBdJ7qWZCFLSQ4lLqJPxOZIxMaRNF6PpjXMBk+eGmItCtHZpPNPJKMqASGJIcLjKAoMGn92vk70mkzjImWfIiSSWCZasDuBkFqPgy8M4vrrv+KuWHHp+2bNWnPR0N87dw5F8gMnHjpz+tXrW46/itRAB5A+iZicQaUmoz4soVJ3URFSkDQMBNQSAorCaHaS/pa8PHdv5Em8BWMqDLieBhkUqH1/AQVIWVE82uIgmkjAzGVw9cwgqgOD8JQaKO4oC3yx2VKgGo5ahba578hOzLv8zhVLr/yzdK83u04u5Psz/ZnKV17c+9wL2x9bcv31i+HlS0h1HcacpmaokgqZnJFofbMQmuhSi8VNsUhhCWDSJDjRchr3P/kUjnd1I2eacIwgbn3X5fj4Jz77pfr6S39wwQG94+Sud/Z2dv0+P96neZkBKBZpohM3N8/uU4T+5YXJLUpRMFILimZ5qZKHTJHQzGSuIiGs0byYWuYeDEVFwS7isWNjaB+jeRnR2SREgw4qIzamJ2RMT8ooC5BNUx6uVGIkuyIb3D4igRMSZrDNMW4hykoUdkZBaUSHnaW2RJGVzIIJCeEaE7IhNBREi26ysqDgnoDriAE2HWjsB02pIVUaPP+neQ09Z1KgRzS76Bf3EGi25SiwHEpGCEUgLA/JS9pzizDNQZ5hcmVOmaYP5hHteWFcQa32yQOq5IDBMXlyu5JpHrsA5eVNiERqyF0NdTPmT1RU1V0/c9HMPReyoP6n7zl69JXbtWzq/vGjz6qF0U4GSO3ZcwgVySosXDKV7+crR0/iD08dxx23XouapiQe2/wilsxZhI1XLEM4pKGlox/3P3UQ2YIFzXEwU9dwaTAAguqc93VnxL44kkRDXAAe+X5QJsqcc9q8vk4Bt9PFJH3ywUwH7uiK7o2ASvLfOABrhoz81Go8PBxD0fPtWP3XpGs+O5bHTcE00meprSyigZCx9RXm2EVOKNpwUI8WEVsABMpPwbRE658ew6+oGD0hjGMiTUDyEoA8f2iNBEKzUT3r/fCMqTCNeL6spu6m2cuWbX+792ny+a8+9+haOzv+TCk1EMtP9MP1TAwP9OMXv92MCRN4x2Uz8a61S5CMRlk/QFaDGPyjL/Rz+1/D3tMD6B/JoCwSwk1rNNy8NusrNor5NT1YacwdPe+TLsvVXEFSu1wMrAuQJwO6UgGaF/MYyu0XQVemThdVpbQ36CmjkEjkSabgQikdtcxfD8IC70qaEfQ/PZcqfB8oyWA7QjWXCVCceFdw3UHAFTF6ksnKjRU/mPPT9PUYDd+0p8NbumnDWwDFnTs3VqZPtGx1x1tWmf3Pwso/yVk3mdc88zJwZqAJn/vU3YyVIWCkTWeRpMAigBydT1qEvctLZK9rFZC30sgWx5F18khTFW9m2KXPdNLcnmfMAVdl5C1hcOAq5o9BC86Ap4nEWJAweOecNyaiJFjjPWNBUyOQfQlA1yvBZZyHCYXeE4OSC4hqcST0WhzZ04drr/oLt76h+b3zlt3wwMVan4OHjq7uHzr3TH/rnvjJUwdxuq0HgwPdGJ0gwJ8CmQoV5uUCIc2FIUmI6EBclxCRJRjs+CcoGOGACp3GEl4A/aN5LKqy8O4F4j7T8dzSB3xmD5ANGMjlTXxtTQgfnEFulx5kwh3QOMyNY3N3GAeG0ijNno+Nd33s1zde+96PXSxMy4Vct54zQ0uO7juw7fktD5S/5/ZLURhMoTR6ErPmzodMSbNGlLsAnz1k0DUppEMVg6YFYFmEPZEQiYVhlUro6TqHscwYHn76Vbg1Er70xc/dM33m9Z/4UwT/n2250xvu7zw0r7enb9vIUFftYH87UEoj4uQQ8UgIxhT9Yqp6qb3O7Urha02HtMcdYcoefVtAWqn0dYJ4s263hZGSglyRZp9AyJC4gg/RmIieRy19tn4SJhSaTH7b1FYS8qNifmfAc2mUTJufwwIRnrl9Re5oMlcMpB5Gc7gAH0rs4U4Hj29YSCMDauOx+YhK4Bt6fZprkDbyKEBmLEL9Ha4nWB6SJMSbXWcCEuLCHU6KCDlOqkotchUi/W9x8FDQZhvnSTo9bU9quZPntPt6EM+YQJaCuTMFemQK6hsWozxRj5AUQqSiFmV1TScqahqvbpzT+LYtAQ8e2zPXHh7YXji7r9Yba+POSHtnD1pP9eKWWzcAKPAs67nd+7DnQAc+cvf7Iek2nnx2H2Y3L8DihTNw4OgpHDrVC8tyMNsIYAXRbAQUiKsKGqHQHuaWu7hwBIn0ATJEXxTUP67KBFxLhOrJwfpk9ewWESwvIF4nkywiP6eUzSM3IiEzRIdgACfkCPZG633MtkjfxFqREfaKuDbbg6RdhBouIj4F0EmHFyrSgyYyQ+RpTnN/F1qlidhiCUaZDatw4nUTEBvo3A5kegA9BtSvJqKwr4gmAWXl61E5451w1QoUtURfuKb2yjmLF5++kI1/Id/T1Xpseqqve2dmoL1hbOAchTecOX0SDz/+LOZNr8LHb7sKUUJDEeiK7GHVAFQjwiDElOlg5+Ej2LbvDEzPxhdvj2JmHeEKWhEM1/Medu1BXqfkSU6nrwiwFKCpPaFzhS7RXqQqW1EhU0vYoy4W0aqoOqckgVIsAr9R25muL32NkukSXKq+6IPKEUgU3AnBzsAV6vBRUEvx/pTkZt/jnqoW8linhIOCJtkQnxDOjn5Hi1/vTwI6vVzJuxQ9pcXbjpszb7n77i+86RZrd0t30i60bZMzp5dafc/Bym+H543zGt3yCtA5Phuf+eTdMIslZDIj0MJJyEZMKPfR2EHWeO1TEmvx+UgHoKANENDTdEoouUXkSdHNTCNtjSJbGoNFQkUOVdRFmPkz0KLzYWlk+SzSYKrGWTKWKk9OfCwEVRp/ADpV8pRIceJhsJukJisIShoiWhliRhJRPYaArGD7MzuwfM21qK6f9sn5l9758wtZe2/0PdRazp186btIn/iSN7GfeeeZXAdOd2n4l/vbUTIllGlBTOTzSBWBommjaBPzxc8VLUGhDIVUlup2LCr6AFfVMTRu4uNLDHzhkhJ3L2lVTVhl+Nv9Ls5ISWSzGVxa7eFHl9VBN1Nw3SxUL4uRkoGvHArhXCGI2voQ7vzQx3pXr7rqhqrmpeQS8//Lo6ul9+a2E0cf2vr4f+g3XzkVxb5z0GMJ9PdZOHaiHTm2LzYwZ/40rFyyFIZuiO6jGsazj+7GjldfAnQHq1fPxbtuvhUhRUHIMHDffVvxZOvz+Na3v7pt0fL3kuf7eSW8/zGge95w9Pj+fc8MDQ+v6xtsQy47ATOfgeHkEUMJYZSgSdQKogOADnAxgxRVFAV5aqHQ3wUaYnIDZ1+lWAAAIABJREFUMubZszjQcqLO6M2sAH8449yyIz90kA83t5QsbkkJnWPyPafbSqURtfYmWHuckwWupKl6z0OmoEzAE5mSAGEUI6pq+uxUxRX8GpCSAvItpqBP7ULKlCp8mpJIGpj/yu+eeMhZyHJMyF1xa5DAPAQOpA2ZgsMzPmr762zoQfkLtdY5gPvAEPo9bwEZ8pL2f6fKnLoFnpeAqpejLDENU+pnI6ZGEQnEEatvRFlVw2Pz1q2880I0fd9oxZIaYHf3wLOndz+9otR+FA01hLJVce9/PIGqRCUuX7cAU2oTkI0AHnl+BwZ6bdz+rpvRPTGBp59/DRqZQ5TIkU1Gs65gSVhFyHGhEaeWqYY0K59kDfi4AA7ZNBEUYxFevCzo4+uzn2+qC/4zW60GCpiyWEayXoWq0f2mBI+qa5KTdTDaC/QcdHDKqcDLoWrYfuU9mRiwgpRbwtXpTkwtz2DqcgOhMrp3BEqS4dgyOg8UMdTpIDhFQ3KRCoTIDrgEu3j2fCWYHgS6dgg2Y+0yQC1/Xf2MGg410z+KRMVSWGo5CkayMzq1+aqZb9E857+7dyMj3fXDbed2jPaenVVMDcEuZZDJu9h3sAWLm+OYXSmzSDZ1wjSdWnUaoIbhWC70YBiKoWHzq4fxH49twwc2VGDDPAlKVIZKMZsGYnYbB0pFrYBELXKZUjNK3FOM5wBV4twyp2tP1y7hgxgpcSfgHHVg6GtkgelXq9yvo3kwJVYEbKOEmPYXjURqAZZPoRFKheBBeGO898Roi1DyRC0ldTifJ+HRgT0oKnRfZpY2MY+0XKDgNcGTmjFuXPXwHw447/vmN9+8UtzAkYFw1jz1lJY5s6HUtxV2ficHdEpudx0ATvRNxec/+5eMxcnlMrCZuUFmK2QxTAmUOFKFzj+dF4JDTYUMAd5Ig4GKDQa/yRIn/nTlqIdBwEszPwbbKcIxwpB1XXhi0NlCOskkfuS5UNma2EJIj0GnFj7ZsNK9Y+YGOJhHNUqcPGaTEBhPVT2EFBWP/u6XWHvt7Zg6f+U3GmZv+vYbnRMX8vVsS8sSr9S22Uvtq3ezRwDnLFT5JE53NOPrP2/H1KiOZbVNKJp55E2iLdNZ6CFvmTAti825NMVDUKUuLNVgNiy9Bs+fPouxbAlfWRXF7Y1pvge0WnWjBj89XYYnR1zkMxOIKkX8yxWVmBmixJS6utQd0vFEby1+d2YI1y+bjwVLVqFsxeX/MGfVbV+8kM90Mb6n/XjnFztOHfv+0/f/Eu+8bjoKw60IxWswMSHjVNsA7nlkGwpyDrdtWolLZszB8mWroWgGXn32FE51HsfBzjYc7zyFVUtq8KEb34XlKy6DrqjYvvMMdrS9jL/5widbyhONV4cr5/VPvt//MaDTN3W17vlhd+u5z/cPdiKdG0cmn4ZdKrAzkOYUEZZtBCUTIdmBLpFjOG0+y/eXpj+LqpoRuW7Jl+KkIErGf/TPFLAJOEKbmA4W2uRUYce4EhDqDH52D2qnUDD153lyGDJpwE92aH23BwrsQpedklmBrJXZr5yeR612qtBpgxFYJ+p3Eog/S0HG5+ZShU5fl8sFxYkQuhJtRGqtU95MQYhaXh4cFh4pCB16AtER2tQl/iiQ84N2mhgqFvnCCyoGVUMU2Nlv2pRgO3RNdKheDIYSQU35TFRWNCASjCOUrEaioRnxxmnfnrlkwTcuxmIj3/sDB176zfE9O9/9xK9+CMVyMXXaLFaFO9s6gLKYilmNtWisrUDWVXD4WBci0Tj0oMEjATrAIsTxj8iYUe6hPCZBCxIay4EzYsIZluHZQlGNEQiU7NEogmpLFkWhg06kZVxNT4q7MDZNzNep21O/wMGUhUTpcJlrq1B7kjzaGcgoDtP2QyWcPBPCzkAVUtTG8s12WOscQNQ1cYPbgdWXBxBNEhKYxi5ErSJ7WAUjPRPoONeJxOI5QMBPQulQNs9wE4ruY+8+INsFlE2tRtm0QWrcsEY5dWDUQBK1s/8PgloYpUADimrohSmLl91YVfXWzHP+u/s7NjZWNthz9olsb9sVmeEu2MUszp09g4ceeBCf+8BdmFqTQCaXZ2S+Hm2EFiuDpto4c+IUqusbUD1tJoYm+vHiy3sxRRnEJZUDCFTFAYWoFyk41jBUat0yRUwk26437lfNNfDcYU5cZYm+TuY91DGLcGsdUkZ0wECJ7wSPsrhi5Oq+i+2GaSYstuk4QM+Tk/CcNh88N0V8r9sGSPWi3U5zdbnaT6RVTvUcZxSOd46DNtx2wSyhAl4nLMAEPHk65PAGZIOr/nXauo98WkDv39yjvb09YPa3P2YUzl1n9j0Lq7ALnjvERfGR08A9TxtYt+GdmDF9CqorY4jGAtCoq0GBWg0IQR6qyGlkd94galKQSGBymMHh40aE9zu1zWmO7Ik1Tu5hGnVICJtDjCLqeE4yeAS+hIDHCo85JH4emyERpkh2IbsuDCMgKJZWEYFQBKpkozhh4fGH78UNt78PzQtWfqN+5jUXJaCPHz/wNTl97NtIH4JXOArXeZG96n/zWAD37yxiQ3McTaEgdy24j+pSl4fOgSKDv8gEiRJQ6jTYVgGqZuBcSsGjx88hFAD+8cpKrIiXYBKzilw9pDB+312N3/bbCAaCyOfG8IV5Mm6ol+BaGdYrljGCMace33ilG81Ns7B8zlyUrbz6RHj+8mtnzlx1UcSe/qeVRX7wTubk/V2nTt/60L//DO/a1AQt14NkwxKEyyrhOBoeeHQLCmoO77nzfVCIVqjoDPZ7+GcPYM6Vs1GTbMTho3twxcYrke7sw9TZMxCNJvHEg3twPHsQn/nyl7plI7GhunrhedfNNwzobS273jfe0fHrdEeHMl6YwLiVQ4YQmYSipMzRpmBmQnUtBCWbFeCCsBFQqP9PSHiHaVoa+UwTUIbBDgKtTKch0YNYo5mADOTtyNm4QNkylJ+re59K5I1BJUMVRsgSxUi048lucNIJTFT8AmTAoUKiHS98zGmBi+yfvk6VPAV+0psvML1GzKHIgMNHq3EtSV/3Z3j0fAJqUMpCB72jsvwnu3V7GksbEliq5AhXsbztIU/tJbPEm5Kqe97AfiAnJDYtbrNITwKiTgAhpwzhcAPilY2IVNbDiCYRKq9Gsmm6Gayqf9fcSxY89eaOqD//3QcP7v67obOt/88T9/0Tjh46igwxs8h0w6fRcVHg+eYausauT9GyckQiYTTGZcyr11FTJSMY9Di4SawP4MEtOsgflWBPiCp6UiSGTm+m+sl5GE0OIpUClVtKFeGMEAaCanuhR00BxQjnMOsKg0F4hGKlam2kWIZzI2EMpMgUQ8GcKToSnoyzL2Wwz6vA8UAcKv0ckSJysjC7mMbN09OIzgjiwNlhWJ6GWFjFkpo8qmNANpvHUHEcCEd9GVjh5GaXTnPLfaIN6D8oIVY+BW7ZGIJVOYQS4jrREg1XfgSKPh1VFQkUArVwQvFfLb7sio9cTHWqlpYW3cmnH7azYzelek+imB1DX28Pnn70D/jce29FbYJAZQLxO5wq4OHnD2POpZdj+tRatJ7rYlBXQ1MUwUglUMzCsPp5P+hqEVqpBao0CpU6d+4IVCkGRSHBpxRkpRaek4fjTkCW63g/kZ2w44zBAQVyDXqwQczX+cAVOhQcoB0FZrrIia4RiUMPkKgPYWJ6IenT4SHDCYMi10AiYB636slOWKC+6TVob1MFXsgRHseE+kfHMVUtQfb6uWnmy1VwYuwpCciROzEe3fD1OavufEv2qZ7nGad2P/uoWuh8hzPyAuwstdyHQHbcHX+sg775Hzq85BWw1RC3iJPJCGorylBZHkaiLIx4JISgoSISlBEJ6dCpd8zOYUKNh2m+PPum80D8nUVXuJJX4VolKFqAEzPZCLMiIFuD0jiIfNDpuey1QMIy1FUU6j3EeFB9kCm3BdkjQ0Kx6GFkvIjurj70dgwjN3EWd39oE6YvXvfjmoa1f/12z5KhlqGIZrY8hfGD673MYbjFvaQzyufGt38u49WzLjbNTqBcoY6t+GncMaUuLHcz6NyfJJGKlE+TdezuTOOF7jEsqQb+eUMCcYzDkwirr6O3oOKBjhB+dXIMZeVVSJZXY11wBF9eKAN2P2SmV+mQ1AgeP53F5v48blqxArVL15mxZWvfN2f5zW9ZZfNCr1fb8bbFrp1+9vCufdX3//YX+PBtMxDJd6N+7gYRa/QgFI26zTKbO4kCUYAjaV3repDHC4J8JTRcKPkJh8J44v4X0aN24MOf+eyYZ4Sv+VPq2hsG9M7WvfPGOzq35Ts6avPDQ8hl08h6BaQkExmFMkVaOMKhioA1HPzIXlO2+ReBy9gpjehmJPvKphHUIheBnn4XuhQWdBrfwWKwB/kIKwopIvFYUBh+MMKVAq+PmeJ3TzM40U7n1i0dCkzxCAiVMaZF+BIi9N7YXYs2hOCus3Qn0UY42UiIDePRDMxkwQjb02Gz5J2GkuOg6JJtJm1Plf+d3z11FsgWlNHrHiPXLZs6EKT3XYJlZWA7NkyTRDYAGu0TBEAtAUZJFEmqBQTUSu5MBJL1CFTUIZysgpGoRLR6ChIN03qNypqNsxfNPnWhi+qNvu/w4Zc/mOlo++XRHQ9LbZ2vYnCsH5kJID0KEJGBbhMdFtQio4seCQbQXFeLufMaUV+vwwjQ/SBXGeLoU4JFs1Eh3GL1KUi3+Dxyuv4U6AlwFigiMldDcIpoe1PVzrPXkoqJAw7cUZEweY6E5BQJM1bTeiLNAw8He5J4uj2GUSsEm9BoBLaULWyY4mHqcApDKQ8n1Ti6tCBsSQYdG7VeEQvtFKSpQbwwojG/lUlvsow1laP44Io0LNfEsJMTPnGTPuKeCc9uR2EYaNsJeDkVoeooEnPHQf4/4ASGWI/Xojc1FQtnNqGyug5prRx6RdWXFyy/9PtvdP3f7NcP7tvz/2aH+j8nlwaQTw1idGgAf/jN7/CJOzahkZSK6MDTdZ7p3vuHzdhzYhCf++j7ceDwAbT3j+AD77kD5zraoTsDWDjLgEXVn2VCMkswVAeS2wtdTQNSGtCoJU7jtDR3T9jRiypiohLRvvElV4kiF4jMQigQhW53sse34yXhIolsVwGZXtoTJqI1DTCCeajKOAI1YagxHbDSsO1hePYEjNBU2DYFeBuqIeb2tH80IyoEgtn4KQvJo8QuxR0bauqQNwS9F16j6lK4kWuc0eCyTy5YfedbYoK0t7fHrf6OZ9zxltVIvQI7+xJct4sP1uIfTZX+7h4Ng1gFJVHL2gocZFSi+kks30pnEGmzhwwVsZCOsoiOcMjg5LM8qjPgKxELIhqW2LzFMMTsWwgpiQCvqEGmTAbCCdg0r6MCwnP5kCfdcrpvVBTpOlW0YlzIzHTLRTrvYHS8iOGRLHoGUugbmkAmU+BRV0TzYBSO4VOfuAmLV17zy2jNpR99u0ln6sipZtc894I7trfRzuyDW3gOqgyks8AX/xkYSAE3zClHTKbzcQKKRMI5ce6+ChMnEnPKQuVRjR/xlSgeaRnE2XQJt8yQ8c0VDpv6iCIvhBOpArYONOJ3Z9J8D8rKKlCjW/jxagVTAkX2hpeI1qmXs2fHl144htUL52LJinVIXrrx3tlr7/iLt/u532jvnmtp/6aZH/zGzse34YmnHsJH3zkD9cYYamdt5KLGk3XIOnW46IwltT+X5+mK57DK4OjYOJqn1SKgUSFqMuJdUjWEwmE8+PMtOJjah7/7wT/Yhl7+/rKaeefBjW8Y0MfGDpQNnujakjnbuTo3PIBSahxmLgfLKiIDGznNQ173UKIbxhSJ1+nRgtNLQVmgxQkQJagVr2t2kxGGwm1ZkzMSahlNAulI55gDOrVZJz2aCY1OlpG+dBVX65Sd+v7YAh1N2eAkBtqFSi0sAqUweI/AGJPVu3DwITAbzb0pCSAAFx32Cm0Qh4QMaJM50FQCyonkhaknkzrgfkUiAIECGOiWirBJjtElzv4E3FIJCjkpFsFuQzphhYgzTJeKnZeEDaesJqEalQjE6xCoqEGovAbBZBVi9U2IN8zYWTmz6aaL2cY9dPTl1emzZ7cMHdtdNtCzBZ7bB0XxUBwGsicBwxSoY6soZtyGHkQgnkSgOoDgFBNGOaE0CTFe8g1WxOyTENBeysDwgZIP1qGDz0Gw3kTZNB1yhBIdIXZN7V1qfVP1UWjTkDkqgqpnewiXS5hzuQpNMzGUVfGzVysw4sagqwqKROxn1rKMuApssAdRmcvwrNGKxzlRk7MmgkSf1HW8oCfQJYfYOIYCOglxVMoZfO7yCWiBNNLUW/c13mWZgDm9SHWlMHBARnGUAHwaYo1xJOYMc2DL54DhsThODVRjyfKVWLdiGexAFbJ6shSqqLh1/ooVW95o07/Zr7926MDn244d+6FcGEPYKCKbHsd9P/0Z3n/zRsxvojYeMJIu4rUTHVixfjV+/sAT3O5+101X4fePPYHGhplwySGxzMatV0fgFI+xWYYsN8CxJvy2cRyWlWJlMtMiSecgNJ0810egEXCAVOV4V07iVcZ8+t84QgYF2PlIdbvIpcuQa8/Cy1PAU6HqGuxCAZZTQLRWR/NGHbJKM/MyBp8qMlUrxMumtRSBxPgZGo3Q79TBI1nGCXguqY6NMTCSAJfHaQwSBhoqCQ97OQqBjYX2UsOd6zd96C11snY/+rtpQdncHlIzU5X0fpi5V+HZp/lMoi7UPY9r2HJyGqINi9lCmmDXqq7zLJvGN3y+TGJIaL5P5xudPee9ZoGQrsHQJMSCBmIRHRURFZGQgnBAQ0j3EIsJnQ0K4DzcIxQ0u+0QhU1iF648CVW5MtK5IsYmssgWJeRKFrIFl4HGdKaZdom1BkIymWC5CEslKOlD+PxfvxuXXLrx21rl8rc9vhs9dniNl2ndYo/tj9np3XBK+xjg1juo4Av/TPoPwLUzgoiqpE+S40pG1coFLsqXdyJWEHPsKcGnEsGR8NDxEfSWgE8uAT69MAy7RONPQVk9OeZhc18NfnMyBVuRYChkdCPjmysN3Ngcg1kYhGun+Tz3tEb8/SutKMSqcOP6a1G+fP2e+ks3bEokmv/XpGAHjw5OS9t9T1qlsflbHtyKRzc/hpuviGP9ogbUT10DmypUAv9qZAymYbhnGE8+8RTe9YE7UFFRi1P7juLYucO4+ZabECIsBWG7VAKiqgiHw7jvp0/gUGo3vv2DnwCBxPeTtUu+PHmWvGFAp288t/+pf51o6/lkrrcb+dQorFwWDkmcWTZ7/loykJcdFGQXRcmFI3n8bzYB5QTemelgJF9HfxNTVcq6/FkSJ2Z/YgRBGDn6uqJSIcRoUWrPUPUt/K1EhU464IxLo/9UQXuaVGkSxEwhFsJSjFRHumLBkI44m4owFYaEF2QRoFmajLJsOvIFKpUCPf/Hfxb8GJajZc1ykZi4NoHBLMhsmVaEYRahEAfNnoBCsvAEtieKms8/Z+Q7VTj+oUR73aFPqsQRiNZDi9cgkKhCsLwS4WQtElNnoqJpxnenLZ1/UR2SDpzYVZs707Fj8LWX5wx1P418todBUkQhsXuA0jlApaTDIgqJC8nQEWloQrw5DiXhwtMpcySsjuX7lQuVMAp+5oCO0RYCvOiQNBNGQkJwmguZWhJCDZ3vD5vnsE2rjGJnEOnXfKcQtkB1ULtIwZTZBlr6PPz6aCVMlTi3wuWOqiNqR1LHZmW2B5eE82hc3oxkfTVUTUVueAQDJ7rQ1lnCjsAUDFM5yZQnOmRlhOUi/mq1xQe2SdWPEeWKJ58poefcILpPFVEYL8FKWyiHjDkLa5DL90EJhmFrLMUCO1yHFZdfi2TtbDhqJUqx6jG9suK6pUsvvqzm6eNH7mo/c+Z3B3ftlOvKA6iujuHhX96LNQvm44oV07HrpUPoTGt4Ztdu3H7D1Vi+Yj5++pvHsWjufCxeOA2/fWIbSqaKyxY2492bquDmt/lDCWoLkzY83ZcgJIUApYSTGRGgT1/djJghxD4hRTTir9McnbX1CQNDlRbtASmMzm0mMu0RMeOd9GPg+alw1VNCRcy6RWIVRokqcQaqkuIZzeVpf9F9JV6u0OYXQioSLGsErtPG6n9ZE/jlbhnbz7hY25TEB+eWIdKwEvnoJSMnRuRNN931f96SrOmuf/tRbT7Xsj1kFOaWR4iGchpW6Yig1qrAmf5KfOe3Jkplq6HGkqx+EjSo6hTCIFxOMHZDgkmSt3wMSQxYE/LHhKUllo8AffJ6/BONBU4cSJufxoIKnVPCa4DOC2bgyBKKtrge9KAQ77gl6BqN/+gMpaRIoHxILY66pSFyuJQclGkelNTL+NwnNyEeV346e8P//cybTSr/6/cPHz9yF1Itv7VG9yn2xE441lEGjrZ3AV+5BwipEtY3JqDR6JQLohw0JSSCFANjickgeONUsXNckMN46mQ/2nPAF1fJuL1RjCl9HhO6C8C9LVE8cibD47hotAzZiXG8f5GKzy+ibmmJu6R0pOtaDX5/No/tgxm8+5pbULf2uv6qZWuuqqtbePLtfvb/7vmkwnnwn57/oT4r99daeRCb79uMBx57EFeui+ED77gaZWVNrMHAHic0QvFjDXVwDSPEMzwSE6L77pSEUJOs0WiF2CsKgsEAfvbdB/Bqfj/+6Uf/DMmIP281NN1WJQm8zoUF9CNb3p3p6L8v29GuFsaGuEK3i0VGdhGqkKty1pamatbmeY+tACWZptEuLJLfVGRYPJcTamE2VUH8032VNR6niB4vI6FliZ2IWACEKmYGSQlZRL4YpL1dIjSuAKFQZcmzIwKHTC54H0VNG4ReiZIPuijiY7scxOnf2L+DX5N6+2Tg4pBaLLeJqUcgO0VoLnlyEyhIYysXlZIMAqYwgN9GgFGmdC5Sm5KAKR5sauMSb99vCTLvnLN28TvFNUHrEprwslEDLVoHI16NYLwSoYoqRKsbEW+caSeqa9877ZKFD13MRdja+ozRur/9MWeg6/re1oeRGW/jAE3z1gC1zfYDch5INsjQwyoyoyZKVgLxxiqEG+JQ4xokbbLK9gVfPA+FPg9jZyjBUSHrMvSoCyVmwai3IWsl0W5jMQUaq9A1p+sqI9OiIdcqgMISo4dlaJqD6auDyOlB3HMwhIEitdpJBIZOek1UP66F9aEMbllZhUhlGQyV5DWFj7JVLOLAs69h21gcZw0S6pDZupaqg6hqYVE8g6GuLpjEuVZlFEs5FDNFpCcyvDaiJRMNkDE14CFAVr80tw1JCNQkkJheQLx+JSJVS/i+afGZsAPlR6V4dOOyZcsIRXZRH63HX7t2YnD48Ze2bQ0c2r8LS5YuxGBnG4xsP95783p09wzjXx/cia5sBmYR+Mj770RDfRnue3Az1l9+GSJRAw9u3oX68ji++IH5CIIcGAWjnxNVpoMRoJVm4JoIJgxmpT3rY14YdZ4V9DOJAghV1ETjFBxN2dPR8byLbFe5oCX6vqiTfgc8P5azmHmLhHAtLXwSpRomXTvfUQtQlRhyf/QV2No6jrGShSnxCOYkFDREU5DdE7xffvxCAE+dNBAwNFymSLhWSmLqDddCmzXv+LlS8rqrrrqj961c/K3f/EiyYlZ828TQ6aVu5jgMfRialmP1PRoR9oxW4d6nStjbpSNWOxexiilQ/VY4gzB9wRkuUTjpFAGakv/J4C3Kl//8d9oLNAN/XUDJdwRkaVlBfeNRke8rqypiNFgs0DUxWYBEMUhtT4jMUCcmVywwvTEoewhQh8zJYkb0BD5w22w4VukXy+58/GOv97nfytUChg/t+4Q7cexnVuogzInn4dln+fxo7QS+eg9QGVSwqi4qvB2og0tcCJWCN+FzhO8DVd187koEVAWMQAVePNOH1pSNv1sj4cpq4QpBc3k6G7KowHdeSWNrp4mahIZLmmdgd8tJzK8Gvn+ZjqRiCplZCax58vJwDe5r7cd1q9di5oabJyqXr7y2ufmyt2xu9T9dqTO/PLNx9OjmB4zVSrlRNxUvbn4Rv/3Nf+CKDeX48DvfhaBcxvRGpmSyyyftNeGcREIzJC7EMui+BDWLzPBYkqTQVeh/NOj56md/glPqSfzsX36MYKxuHMHQDeXVC1+54IB+6tSzzXbXyHO5ts4ZmeFemNkst88oeLkkUM76pQRUEzxzUdmKP3MWyveL0FXUenJEwKfZLFXxdEBy9e2JYE8HNHvhCg65S0kA8bw1jQn4lNUx0UYlSUSa2/uqSBCJBefI3OEXNDfOlZk/SwmBOLi4Avc86ESL8qi6oINIZNMK067E7/T+VUmD5rjCt5s3pQfF8TNnyij97xPdAH+b0gzeKbHuPXHVKbumDjEHct+AhYVmaCZJQZ5xAjpUoxFquOJ8QA9XVSNWNw2JxmkD8eSUq5qWzTzx1rbdn3/Wjid/9XNncODj3S0PY3z4EIPS6ZehAtmjQGM9UD9XfHbLBEb7qtBzzgUCSYQrYwhUSojEaaShcPAsDrnI9RFAiihRKjzZRKDSQaBWhVZGBxNl4L5FnUTmORLcgobCWRfZDjqJBDedNappbVgutIiDmjkJHMzGsKWXujGG79hG5i4SApKFT65LYHENAR3FOqTDjQ8QWcHpo114ce8IzoSTGCJ9dqsI1ywh4DnQ7JxA2jP1iRgMxIEtIqDl2EK3tpBBvODxiIQpQWVxIJaHUW5CrwISjVchUrkIgbIp0MvnwlIij+uV5XfOnz9fKLZcxEfXsWPTsxOpHadf3dv41NbH0dvXjrJEAvZoLz5z101ork/gmVcO4xeP74IUCDOo6hN33YJYRMYDjz+Py9ethaxLeHb7Xrz/mlqsnNMHxyn4YFBFaD9wm1u0vmVqsdNRyoqQ5GkwASDBiTcJ14i1QveU+mhCnInkXbtfUDF2WoWmEp1LyCo7JnVzhOiPEkxjzjuD0JN0PtA+t9i0hDQkyDmxRnhbAAAgAElEQVRO18vwSEsJvzxBmABCfzuIWCP42gYNCyqG8NBBCd9/McNt/DgcvNcyMDdUi5qbNsKYt/Txjnztuzds2CDUpN7k49n/c024evmCp2LljRsKQ8eRGngJ+fwp5KxmuIqK7p4Mhgs6sp6OU+fG0ZcK4sorL0WizIBVIhdG4Y2eKbnImRJXYYNpCSZhcTyRwHKvwqe30Tqn9jit49eDPPM+OPm0TNL7ViGrmm/QQoUOCTIRM8aG7OZBdqySpsF2JBhBGg1KTAebmEgz46YqKGNatY6aaBazkgNYvXIpauZt+m6w6u17ovfs3fttuXD0a3bqAOzxJ+HaA6zHfuos8K1fA01lKhZXxqAqAZQKaU426LPw2UxdC6fA8rWSTIlkkaN2LFCFY/0FHO5P4avrdKwoMzmgT8pTpNwovvRiFoeGPayYGsGqpql48kgLLMnDD68MYkm0wNLPdI01ycOh0Vr8vGUEG1YsxKzL3lEqW3bJbUuX3nLRVeNa93qxwq6tvx87+8im+K0rIesxtB49h9/86h4kKi3cecMmLF+0Aq5DhaQAA06KyZBOf/bwGYwefgmhOfWov+ad3IXkXjFrowBGKICuw7342Oe+jkXXJfGtv/0OnEAFpHD0y8naRYzZuaAKndoIR3f87j6rd/jdmZ4uFCbGeC7Mv2yhSkQtaQ7atEE5oPv+6BTwuLUiDDlY193f/H6O6ttg+kYu5zNZ4fVMSlP0HHa4pKqcW3uCNkOvaBEgi9CdvoqSzBrXBLgQL0RTVtIypqk4zdAF513QokhDmbIemmVTV4DVwwhBSjrAjMimny0Wxp9eLNFQE//GXt9EVyNuKc2s6Oe4ZOZBYCviRBaZokYBnbWm/6TdLviYTMQGlCSgVUALliOQrEaQwXD1iDfNQHnTzBfLZ0694WLOzyfPuWc3/+rD0sjEPcOtzymDPc/44h9gNyN0AXPmCfD3pP80wQ9Gh6ej42wZU/CoUgiSpZ3jwbMoIGoio6Qrocgw4hoCNR60hARPoQPcYqAk90hMB8UxD6U+csUUz2FLUDrOJjsxlBjSa8NFyQjiJbUCfYHYeRMLOiBmhTx8ZmMlEjoBJAGnkIYWjgsxD1lFd2saJ3ccR7dk4MV8CUUelygIqhJ0xUJMcRAJyQiGHFRXSGisBsqCQ1DtIYJAMF1ttAUgEHekqgqJeUNCVEYBYnW3wog1IlgxA0ZiDiw9+reL16z63puMIxf07YcPH47rhezm0daza//wxP043noMAz0DPNNvqojjYzddhQXzp+NXm7fj1IiNTIGsX13cevVaqMEAnt2xF4sWzMPJM6cRc8/iL+8oR3mMQKqGEIpiHIgI6KTsRpKvvMY9SpaJwUAaycJFzSmGuRNj5ahDQ9Q9HcGEimBlEMMtFnr2CnCXryjkg1GpcrRQPtPGjGtJpdFGrj+F0tgEAskkQtVhqFEJY6aBLz+XQadJaHuPA5lSGsIX1njQYOA7zw1h2CQsjY3Vto07kODEt+HmG2E1zv77OZds+uoFXdD/5pu++c1vqu+YkXmwvHrKbeZ4O8zUKyhZWdz7UBdyeQ+3XLcY8UQUlmezEua+lj7MmD0TiZgKg7AjFqHziapLDn0uJzETBR094yGcGdYxnJMxUdRg0kYiR0WyQaXqmhDuLPsqFPWoE0ndBzr7uJMlA6GAzMGbMCTpgsVAqoJFdsSECREKO1SRk5Qs6Q+QjFNY09hPnEyt4oYNPbsHH/nYezFt8dV/E6lc/aO3ep0mn9e2e/8/B92jf2WPHYCV3gLX7OQK/UQr8K1fAc1xCZc01KOiugnZsTGMj/ZAZaCjKPJoTMPQYvpcOjGKiqwa2jWq4oX2YfzdOmBlQiwjqmgVycRj7QZ+dtTkgHfj/Eo0hWPY3zeIY2M5fGxFEnfW5ZgdQKe6Jmk4nqrBDw914opFzZi7/hZMuXLTX82ff/VP3u5n/6/Pb324/ebRFx79vVXfFixbvVZgRkomXtzyGPYdPIOBsSG845qrcd3l69A0pY47Prbvcexkimj57neQGuyF1gSs/drPoZTV+yNeIBAwkBoo4dtf+QmeO7sN//qPn8YVa96BFLUMy5IvyqH4zcnk9IkLCuj0xlsPb/7sRGvPj3LdnSiOj8LO5+AUyIeXRDjokBYtN+GI5MuicTT0dU79Ty9MVYR2Ov35dbUnxhiLFh9l8T6PXCCkfB11nifRz/A5mQxAEbKiQt9bEZadguAuOgOTEjQk0cgzLN+tjfjxCtGqBOeWW/+T7Uf/tcQcnQot/7U5IRDIfMGd921X6bCj12bajpi901zLssm7mRD0vsyrLwHLQjM8N/flYCmRoGpIq2ROcyBZhWBFFcpqG1E+fS4SU6b9YNaKRV+62AuQXm/nlvvXuRP5Z0ZPvxwd7Po1O95Rhk3gdasDWHQJEA6/HtBpKjHmLsbWliRGsi7isoIa10Qt8bqZ4SDmguOmhR6LKjmS05URNSQ2UwiRUZntB3SiLFrEdtAEPMY3uJmUd2XbTT+VElpzEkblMFq1JDLCxxMx18R83cQ1m2YhklCYpz4pG8vgRz2A1pda0fNaDyxZw0nTQpYTOhmGpCAZ9JCMW4hWuqhoMqDrdA9tWMVTIEjEpLpfoRPo2iskiiuXetCqiBlTh2j1ZdAC5Yg1rCQ9WMeV9PctvnztRZPU/K/3/MSr+3+U7er87PNPPgxV78KZ9uPYczCLbA4IGxJWLZ6NqTNmYNv+g2ietRDnunr5wK+rrEI6k0WhmEdD3MTd15VhZrUJU9JwoD2L8YyFRNRAWUhGIiihMlJAVOc0GLYnvL6ZbQAF6U4Jg4cBc4ywKRonaFSpu7KJ8lk6KufXoPW5bpgZmscTiE4c2NQJMcoKmLmxDma6gNFjoyiOq6xXQPIPRrmMxKWVeMks4N+PkfCKCtN1UK5mceeCIHRJwr27OtGel1G0sriyQcNdxTi0wRHEl12N+quvNHOJ+g/MW3H927r+Bx/64k+SyfpP2+kemKk9ONs5gB/+pg2b1szF7Ruv5i4jqEvkWth+4CUcas8i7UQRLa9CzLBQHSoiEc0hYIgqm0ZDrhxnhbORjIq2IQkdo1Sl60x5q6uMIKyryBfyyOYmkM/nMZQqoGlKLZIxg6lsgYCCAGXZloMSVXeqjFLJRu+4jYmSiqJFrVlKDqgA8VAkICuNPy0Hlu0gJLmIII8q/TC+8qW/Mqual94erlz95Ns5U0jL4vgzT98fN9ruQOYEnOzLcMxj3Lnp7AG+fi9QHQLWX7IOc1dvQu+hveho2QXVIIU76ozS/ipykUYJjeojuukUH8o42NU1gs+t0LCmgtQBaX1F8FKPg/tabXSkTCxqCOKKhimsbT8wMYEt7YOYVW3gWyvCiAkCHCdCx8cM/PhgB9Yumo4Za67DzOtu+t7s+df+7dv57P/1uUR3fPIfd/wagzvumnFNMzwlAMsswc6Oo+3EC9h/NIunt76CImwkK+JYtWwxrlu9EnNmNKIiXoagEUCupwcTnScRnVKH+KzFLMBENXIub+PM8W7c++s/YHvLbqy7rBo//sY3ENGrkFMVmOFYxgjF3x+rmf/EhQf0I8+syrX3PZ3p7kkWRgZhEaI4T8AZwUUnmgBVzq+rOlHg9RW/WFPYr8fJc5r/KBDwwpRDuLOJaoDchEQg5l8cQYkeR1QzEfKFUpg46gW3fPIxWVmLoC1a5GJGSKh1zg1Yj1qAc8iRh3W9uV0uwgC/JwZocArpBxnRWeBJPCUB9LnYIlQA/ohCQ9W/UKATHQsC4FE703Zzgt5GinF+u31SUIZiH/0btYVlrQaeluCWeyBOs+BqxBumI9E0sxCtrr9j7qVLNl/MBTj5WgcObJ8+dubc9rGzLU09p8i4p4dBfJk2gFwP11wHRMsEvIFNSDTgubMNeGFkAQxdCFuEpQIWeznUUzLj2Ny16c8Xsb9gwpQ1xiqQS3ZMAaoDCoKuxeptiXAQ0aAKheiBpLrDuvcEOPQ7IKTNzC1bwdsVaZoHV/V4RMEP24Xu2Ji/cSFqZ1dAJcUyShTYxUjGWNrC7if2w5pwEFY1qDTKoelPQIUaIL3JDIzKAgKV1O6lDkMGkEgUqCA+M2Eb6f24wHgLMHQc0MJAzUoFwdqpCFUsRyBci1jTZcg7oTFHkq9Zde21/8nS8GLetyM7nr/bHE//as/252TZ3I2lczux71gOZwd1HDpmoX3Qg6JLkIwAovEKRONlwgSHWBQSmEp127oArlko/AqeOjaA3x6PwgLZfwK67LKGRG0MWFxtY02DhCYCQLoye3072RDOPWPCHNeYpqXLGhTy/nZpbkkeYgXMvK6S6Van9+Vx1KzCkCIkLRsMC9ddqSFYmkDHthHIJeLialD1MEzHRBssHA+bOBXVkUYIludgWmQCH18ZwJK6MP7vU4fw1GkFyXARm+aWcOu8aRh6ZBTpCR21G29D9eUrByakinfMW33dobdzzV+692Nfr22c/y0UR2GOHcRLB45h654RfOnu21ERoSa/AKiRQlvGcvCLJ7dhz7ksEk3LAT2KSr0PS2f0Ixl1YFt56IaBkhNBa6+C8VwUw+kwUqbBHYyAThQ3IBogMBf5YJRY89wikxWamxPtV/E4kQxoGoqmi6ylwCHIvc/6t2huSZGLQMYqFT1C15LMiUrFAhddYVlCCGnMqurD3/zNZ0aitVOvjiRWvi0ZVAro7S9uvd9wWu9wJg7CyR2Cax/jvZIuAF/7ORCUVCysbkRN8wIUx4aRGekVQmOT+r10tjvEvTdE8sPnMW1RHVtbzuFDy6LYUGsga9l4vsvCI2fyGDOBRFTGprkzSXjbBzu72DOYQVsqh88uKcO19bSmHD53tvUCW9p7sWpGAxpXbcScG2/9XvPc6y9qQH/tpf75+15+6fn2c7troxEL0xoqUVVZBnu8DZbdi/q51+OZZ3Zj83Pb0T80joLpIqjrqC5PYHp9NaZX16O6tgY1ddUIGkEUJtKYSKXR2dGDI63ncKq3HxPIY8G8IL77lS9iUeM8NhizVRWlYAxFWds2MFZ4zwUHdKKv9Rw49UzmbMea3HA/B3Qrl+M5+usVuj9L5zm2qNRFG1VUbueD+vng7Vfl56sqP2AzAMI38GBgm0Ds+JhQ4c9MiFK/cheheLIJ7m9lfilq9dMsluaDovXPLV3fv1loS7/+bH59brlTNU/R1xfJoM4AVXX+a3HAoEXp28NxS5iFbkSAp6rc4vk5HXImbAIPUvD2FeJYWMYHxpCcIUnxSHo5ZCMJNVSBYLIW4cpqCuZINMw4G6qp3zhv2bzOt3NI/bnnDnvD0cOPbt6SPnNi7ZEXf8HjFGcc0ApC7X75BqCyHjDzQuo0GAriuXNT8EL/dJZipcqMgnyVmsYS5BEJ2TCiQeRKJl7ryqJvnCwkaVtRa5ASPgdR2KjXLVQnQmhsjkGPuJBU6urQelFh50y4BRlO1oWV9WDniNHiwghLiNcbiFYFeTZp0sGX85DrS0GTJMxavwZlNWToQYmYi+5UCY/s7cWJzizTGmeHHFzT7MHLpzAxkmPkX7hBgRGX4Co0P7bguTl2GSPhoEnvdp8iDGeM5F8lnioFKstQc/lshGuaEEnOQLh+DYmNHFeCoY0LV60S+qT/C4/2o0evSPd0bT5x4ECkp/VBrL/kJKOvCY/RNQrsOKBi91EX/WkFkbJKRJNxaEEDqqEwayQcVHD9UhVXT3MQD1q4f383Hj1TAUUTtscEVCUcCwE+iZpWEyripjkerpwaRECxMHzCRd9uCSoJd3gyg3SIh01JPWFaTNtC9WIXDetrsPXVMH5/qtIPTjI0Rcbi6jxWjLQi1l9iOhzhVGiWeAg5vGDISCsS5IgGI+BidZOJOxaEUBOlkVUWQ+kJDE2kkAynUBPzIFkSWn5bC9urRf2NNyO0eOGr3cPeDWuvvW3o7Vz65374vo9OnTPv3zXZQWnsNex8eR9OnCnhU3fdxjakEvHOybOC9PIDYYzmPPzgN0+ioxhA49QZWL9sCFOSgyLh544l9Tlk5EouhlJhnOtJonMoibQZENghOluIdcPgXgEkZOwBJZ4MjvKgEULctlnS1NSCsFhzQ8zTqd8lMCfCdpo6hASKoyKLqnu6JxHCJpSGsHahhc986i/PqJHaDeHKZW/LE+KhhzxlefXW+wPOuTvssT1wCy1wHZEjEAPlxw/oaO8qYmnNVB4F6EQvBqlt0j4nYKtQR2NmjGaw3LIoxCQYuoozQ52Ykwzisin1ePR0N14dE12JYFDFqhnTUOFZMIskxa3wdRhzgnj65Dk0J4C/XVbJrm55S8K/He1FXnGwqCqOunU3YOrGjb+YteAmMmp500qCf25dnXjy9Pv3HHrx1/uOvST39LQjMzaAoJHGuhUVmDp9KSwkUN00AwTHPfTaCezc9TL6+8jyWODMwpEwCtkcF0SERyLFQAKiCuaCBCOg4ZJl0/E3n/0wKgK1yI6OsQDP6MAYWrv7UIhqhWnLF378ggM6fZCTh5783ujhE18udHehxC33AiPNCTRDg2IiwJ8va2gmLSyyRDbGAd0Pycz1FkIj4g1Q1TRpnykCrqCm+bKwrCogpEAnwWeMSPdb7qJaF8/hsM+HkW/byoACMZt1uB0saHNCbEZQ4+hBG4E2BTumMorad1JhhDw9xzeF4Rk+vX+qJOn9U4OI9i5JyYpuAVUrVOEJ0RoTlk28UKHpTm9hEuXO5C0W60gQ2goSqZyFqph/TvPzymlzkGyc8cTCDWvukITk3f/KY/+OR3461HLqU10t25AePgS3kEaBaGsjwLRZwILVgEWjVRmIxWeiZQh4+HQzbO5SAIYhoSpUwGxlGI1VCuSgC1Wlik5FetzB+KiL4jhhGTQoQRXBiIyI7kFWcwiELShGHkqIhBOEiiBVc6wayGYVMqycCW8ihaq6aexudaQ3hOODEkqOzG3mJTUSGgrjKA3ZiNdPhadqeK3o4pXBAgazEjTqJMgyg+A+uDCFZY0FDPZkMDg0iuCUGLQQgbdoFERiAaSdPQ7TzPE9YwUyHxBZGgB6dpDPgAIj0YzA1Gok50xHtH4uIvXzICfLHrGM4HuWL18+ac930e9X9+nT9em+np1nDh+euWvPZijaWTQkx7CgIY9ETOSZw9kA7tkawuGeMGLlMehlETgGdVN8wqhTxLx4Hu9eEkVzdRT3HxrBs2dJUlOAPSft5RRiH1DFrhaxqtbFLfMqoJ4uYGAv6TIEuXoUADmD9zKJMRFQq3aZBmNZFf5hewV6slGuLpmWppJ1LrCkMILrrT7uljBwUfJwTnbQQpVowsaKVQHMqgUay/yWPwFv2VOdhGeAdDGPgdQ4BsbieG23g7qqhbjuvR+BF6v93Xd+9viH7rnnnrd1/Xf85O73NM5c9BvFs2V74jh2vHgYHb15fOiGjYJmRQ5pk7Qj2YARrcDW/Ufxb0/vwvJl03H95eNQPDKNov1BHUkFFgFlqaigitKTMTBajZ2HazCcJUMXCvyERxEdL9bBUBSonoRys4g6M4W4nUdIdmF6wKlIHboD5eLI9MeBpBpHOCO61CXLhGORjgBhnExOBggArOXbcdcNdbjz9vc+Py7Fbm5oWPOfTe3f5Golq1n0PPtIyDt3Q2lgG1SvA47zGjIZD4FQFY521OKJ3QX0tndiSqISjdEIfwbSEFHoGlKmzMY8pEXhS3X7zCQS3KlsasTA0AAcU8Kzx1uRt/NY0tiAxlicufWe7dutMjCTEi0dZ7MOXusdwE1TPdw2uwnd6QJ+ceQEptc2o1aXEb90PWZtuuHh2fNueLfEJiAX53F2S8sPeg++8IWWYwdxorcNx7uO/3+8vQd4HNd5LvxO3dne0AGSKAQJ9ipRogrVRYuWLNsqjuXelDjFiW/i5ObmOs6f3OTKuY6VuMRxintTLMmyLFuiKKpQlCj2BhYQRO/AAtt3Z3Zn5n++78ySSh4nli3Sq4cCSACL3ZlzztfeAj1awU3Xr4PprMB3v/YtxphEGhvQvLiDQbsz0zM4f66P4xIxHFgSmGi8hO+Cg4A/hGgkiPYlzehoX4TWtmYklSh2PvoUzg31MgasYikoooKe69bgrgfe+Z1fKqCfOvDkHenB4R+W+gf8XMkVi3CsspAiZGsxwUUV4jLkhS7mmRzIHVFpM/qdHbdExc6mDrW2eU3ijg6W2rybkepCPEa0zFloVfD3PGS5ANJTe5YWh1BcokeNA8qewmwPSd8jbqBo5Yq+Pr1+ApWQDOuFBwvQUOZMAV9M12uJgWjZewkITRmpzcwjB3Hy23ZBSMKSpnuV/ONF25b9z2vcc9FUgOXosEnuUgsTpxBqgLjnLUi2d6GuqwfRtvZPrdm66W8vzbL7+c/y/E++8+Hc0PBXx3p3yZn53SAZaQKil8aB8giw5QYgVicMZgwfYEoJfP/0OvRnyfmMEjAXHU0ONtQVkdTTULjtZ/ImU7iK11HOmMgOFaFaGrREEL6oD6phQvNbcEg0hAIqO/NVufLgwOJpDrhSFbrih64Z6BvP49Gj3TBBXtsiUGhuBbcutrB0Pof8eBYL0PC8kUDG5xeUGD4gia5m476uFN6ylpyyTMxM56A2hmGrNP+nQ5WkivOsXkaYmppEr6g4gNxpYHo/JTARGPHFCLYtRbClFeHOboSXLYOWTP7J6i2XXiHu9XdtYmIikB0cfGz4VO/tP9uzG7v6jyNjZrAkksLHriljbaswODsxvhL/uL8M1xeGHAiDNIKE+xztzCqrI8b1Ah5YH8CmxUn86OQcnhuwUbIJiCrwCXTIaCqpPFJ1WERHxMENUhLJMyXokl8wDaySqCY9hUXy7e66JYiRaCM+93wDbBJ1ojyZumpMywJaygXcW+pHlGRPef5Be1ti8Ftys4kVN0dExc8sGTpXKuifLeOVkSzGcxWcmy1iKK0gYyoIalHcsukmvP+m21DOV/9ky/b3vmmFvu//7w3rVl/5jp0hX7ChsnASe/ceRO/5Ej50143QVQ3ZfBU/3fkc3nrX3Qj4/ThJevnL1+Pvvv49ROpc3LMjSGgPT05QdCgdkOKksFymgE7Xa2KuHruONGCh6Od7wj7pfCgRk0NFnVnCtYVhtEgFHpnUsEIzsoFdiVWYp9kPtdcJ2Ou5IlAyRoVEpUIiM0V2hSNhUcN1ELUH8Acf24prt+34QqDp2t97s2fKk08eDCw2zz6RjC/c4mSPYHr8NB5/5lWYjsFjhrrGDjx7cBIDEzlYloNY0EBC09AY9KE5oCGkykypI3VQVTUYTEvSxVWLKlULciiJQ6MpDExPMH5g/eIWdCWTcK0Sqmae3zEpCfK6JndNonupGk4vFDGamsINHQ3QdB+OTfRhXXM3AtUSktffhlV33fN3izuv/x9v9v2//uf7njj2cKZ3zydyZ3sxM3AaE6kzmGp00bRyBc4MWHhl3z6UXQdFS4JZoZGhwowElZggVGx6hSZhI+hBksGJRB2ioSB3FxcWcpibG0eD5odayGFtfQgrjADrhBA4t76rFUtv3vrsLxXQBwefb0qdPLczf254TX56gkFxVKG75JBAZgRE+/ECG8soeOIrQrPdC+C0uZnmJoKuaKeztqhnw0riFCKzFcGiNufmstqrpAVqndvwnssaZ86eAhzNZISeNKFDCbwmKnc6IMT3iCAkKhbRsOLoStoy3AoSmRLn03QQUfXOrfEaNOs/XjYK5Hz4eEA/Yc5CB1IOdtUWvueeI5TXrLjwd8vxw9GScNQQ4IvAF2lEON6Cuq7lSHYuz0Xrm9+68pqNL13Kxfefn2vnzu9tdqZSO0eO/iyemniKcxXi3VIrvTwO+IvAuqtEs4UOZ83fiiMzy/FUnwGL+eRA0l/B1tYcmqPUAqPbSxoB9DUhgkHMAddWUJw0kZ/MIJCsQyCpQQsLTX6qkNmVjxIrDqACeCiCOoHYhNhCqhzAD/Y1Il0mW1taEqKd2eYv4Z5YEYWBDOYdHbv1KLI0lyNmBCPuhTzvvR0zuGNNEaUi0H+iD4GV7YAuhG7oNRPN0LWzDIhjoCzDawUebOp5oDRN1qR+GIkORLtWwt/aikjnMkSWLbPcUOj+tVu2/Ohy3it67nMH9//N5Nm+P3n25Zfw41P7kLHzmC9ksSRo4/1dEQR7x6FVIzjjr8PhUBBmKMQiOFz1cRJUZTqPrJKxUhabmjRsWdKImUIJObOCQtnEbKmCDKGobbGPqAunUWKVzmPVnIblNskUk8EGJduCHkr5LNncdt9Zh4PTBr58oJ0tMGlBUdBX+LCS0FzM4x25M0iQXDBLQKow7Qr8dTJ6dhjw1RF+gZLkHB9zlpXHF18cwiNDYRTsALIWhQAJAVXF2qYuXLl8A25Ye2Wxmlu4/657f+tNY03+6TN3BpYvu+pHzfHYrUrxGI4efBVPvziLD//GO3H2eB9iTc149KdPY9GSNrz//nvwhS98BeuuvR6TC3ns730N772/GbGw0J9gV0BaW6RzQO+J7KscCRWX2uVBjMz4uVJfKNJ69lQz6WtQsKE4iQ3VKb6+HgGXgW8lWcIL4aXo97cIYLGnrcEFhxBOZtXObJ5AdkWoBCzUZTRq/fjzP3oHuldc+TtGw9Yvvdl16rqudOCrn/kKnN6PGYaGXS+dxvefO8pNWipiggEJqaKLdAnwB31c1FBlTvs6pKnwyUBTSEdHfQgBujJVB0FdY4AYZdD9qRwOjU+iq60VKxNxJGksx2NN6nmI+CI07Q3RJWUZAA1SIIyxhRyGU/MomxXUR2SsSoRQKafRcON2bLrnvX/T0XH9JZ2h9z1+8OGFky9/It3Xi8zIGZSzg5ivlzGtyVjUnsWKpfOYT0sYmVYxkWrA6cEchmcsWESJ1nT2ALEswQyyq2zAyx7pNPYJhGi8pcEqWNiyqAVvMxQsdhSEfEFYpTQkTYHe0QHjivUv/VIBnW7g4Z3/9k+FwXWcv8cAACAASURBVMmPFsdHYOVyqJaLIogTfY0qcmq/k+sPV9g0iKQtKQIvd/OoVUKBj2YDnLqLA180o+ghDgg2bOHKu4ZyF8bZYpIuhEi8xryY1f+Hv4tOClftNJMioBV3AcTc6UKiwFQ3r1HPI3shdFBLNZi+xgATrw3JX/DSAwLJkTMHgzqo+rdFouLh7qt2SVTodhkVPpwEsr1GWyMwXJWqcwRRlQOwtRj0YAK+SBLRZBuSHNCX7Q93Lr5jxYoVlO5ftsdLLz1SXxxb2Dl56vn1Y/3f51k5aWRT4URBvTIN1CvAkmWAZhB4ZRHmJ5ux+4yGU3oIjqrAqJrY5J/EytUU9Cn1IfYAVYSiWyOEIyjB0lGcNjF/Po9ANIZ4F2mPm2w1KZKsmt0u18WeYRYpBRJNsYKCm8AP9rdiJkfUKu618BpJakW8q64EcyANW9JxQgrgpC+CikImEAJpHJXK+MiaGfQ0FVGp+nH2wAB8yxuhxDwNBbfIwdypznNA56aTeBlYOA4sHKPAJmwyg809CLS2I7ykE9Gl3Qh1dU2o8fjNy9euvWRa+//VDT9//MgDswOD39jzykvKj4/txYSZQbaY5YQ6ksngxoqCqwINMIwgBqQqxpuiyNcZmDJNDibUqqVBkaLaCGo2FCePesxhS5sPt6xpgy4TMrqCUtVld0WQLwI5sZH4T74EKyVD7nVRmlXhkiaDSq16B0a0jLYrfAh3Gzg6FMLDe7thkQY1+94TbVFiT4d7F6Wx9NxpVOdFp4saY3ulaUTXNeL6zUE0BEwESHfCJsMYsWeHMyU8/OIwfjoUhk0yq5KKqC+CFc3tWNe1Ghu71w4vzI5t/+AH//CSXP/vfflz/zceNv64UTmH7PRRfOvR41ixZhuefPInaGxrws3brsOjj3wPv/PgbyKTzuCnL+7B+q03YddLu3HHdgOrlhm8fsR54J1G3J1UUGFZVkp6SdY4gPG5KHYdTCBjCalXApEmzBJuKo0gIRXF3J7tYgVvuSDLeDHUxQGdcSkeQJh2HYnYUODUUIKGFMyyg1RGhmGbWNU8g//9xx8qNrSuustft/G5S3GgpHoP/sXM2Sc/PXzyWQxNF3B8YJ6xLe3tXZhLZXB+agaBsIFoLALZZyOVyiKfMTE9lcb0fJm7ls31AYQCQZj5KkKKj7XvDc2HbNlCKBxCW9iH1nAAuk2qnqITrLFXvMxdD1qXBEomiWGi+9Gc2nIVTJg2zg2PwK8VoSGPXLGI2+/fgRve/rY/X7X+Y5fEaa52DfueOPTw/LGXPpE+ewKZ4T4UioOYra9gtFDBxo0LuPkq7zs9CfOyCcylwc6V/lAUFTeMjHwjHHUNexwYpZdgm71Q1AVE69ZjZPpmfO6zX8PSUAkfaUwiSO6hNAukTlo0ikDXUvjWrHz5lwro9JKOvviD+3LnB76VHxrSzWyG5elAHrSs4y6EInh2ToHdM2rh+pgpaqL97hXdIpAzJ1kEfFZY8+YIHHg9vrIIoWJzUBYmqGaihUeANA4E7FZDABvNm28LARpRhAuOPCtgUSucRy70OWW3Yl4u3N9EH5y+LoK+qO5FduyFeSrV2WLVZXEHkQ+7nmMSgd/IaMHk92s5JC5jCl46iyi4AhhHwdzWUIUPtuQXKmVaEr5QkgN6vK0LdSz32v2lDbdt+51LsfH+u+dwXVd+9kdf/7eZk/veP3ruuwDJenrGFyTkRqY5pUFAzyioa1nC8p75BRmmE8C0GkBBVhByLdShgNiiKsKLqaVEgZmSuIsBXfjOB9if2ZyRkTphwohoiHb5oMYtSKST64EZqXXLnuWk8UxblExfJBspM4x/39+KbMXP15HawnSHkrqJ+yJFmIMkV0qNexkTzY3YX9JgVnUEtSruXr6ArYtyLKJfzmo4/cI8UGcgutYH2U/CKWUWV6lWxrjKoOTLTAPZ0wLhThLBtqNACSYRaOyAv0UE9LrVa+Fva9lnhkJv2bBhw2XTiK7dw+He3lUzg4PPHt6/p7l3+jgOjE9gaHZGsEpy86grVLBdC2GlUYdAOATXJ6NuczOc9gpSZdJppw4WoOoSwroKQ3UR0RVEfEBQrQj6oUtWtXQzaC2XISsNAiPiFOHAh0oxgNI0YGXy3PPzR8OINPuhR8uoyBbS5To8/FwHzuSiUMjAgHa2rODKhjR+94Y5KFNlTB+Zg1XIIdrRjJdVC4+NmwgYGhK6g4SftCQsNPldbG4zsaLewmhmAX/2dBkvTsZhqDIaQ3VYtagbqzpXYsWi7hdee/n5ux966KukfvOmH3t27rw3NTf37cn+w7pmDuG5XXuxqGMl9ux7DXOpPD727h3codx7YC/++A/+CDt3v4Qz0wXkKiZu2RbG+jUuqhXq3BF3n+oa7hMxlYqEtYoWeYGXoal1CKh+nOuP4fxJBYYlxKpirokeNw0fcfypU8XgKDFmnCfkdmQFxv0NYlzIUhYCo0BrNuIzsaJlCEsb9yMeCuGZPa04NxTFdRsl/O5vvmdMj3XcHKlf3/emLxKAyZP7/8JNn/l0deE4psdP4V9/+Dwc18CGFStgVTPIlDOIxeJsB6uoCipVE/liARZ0pAoFLKQtTE1nkM9VYBZJpVNnQCqNHmjsYOg+NvWqb0wgOzsP0hnxORTQAzAd0hYRJ7MDCxrJ7wpnebjknCmRJoiNhqSEgF9CsjmJjdevx4orbv7ImjXv+9dL8f5fH9AXTuz9RObcCaQHz8IsT2GsPo1qMIStmwfQ3iJqQWZeCUM1IZRDt1Y0n+HIi1FRbwURPYPSk9CklOjyKMDJE/fjL790AJ2hIu6JhhDQgjxqUQMBtkr2tTRD6+l++pcO6Pv2fbutPDD1rDk41pOfnYBN6vvk+MPSfqIlQmIuorwR5H5+cKXuzb+9AF5ru1MgFtUYoddr3GPB7ZZYH5pmS0KXXcDaKOASkIJa8yQIQ5ufQHIiIRDmK16Q9iossRnImolmtmJ2L3yzPToUW/ixLANfbNFcJ6c4wTdncRlvTFDLu1l5jvMAgZ4nqUcSqCHUf9WtCpoPB3ULVQLIeV7otkPBkC5JCLZswFEjcPUoVCPOgjL17cuQ6OipxFs6H9hw85bLbvVH7+fl53/04OTRg18eOvHvcsU6yywYqtK5uKVqvQLMvqpAL8cRjCShBwOs3sfSrZ5Ot0NlhGIhukKFVi+sNJmJwgDFWrUtDiW5GMDca1XYJUFQ9tVJMJpt+BuIrEwSvbxoxMzXKUGTdOiKD+enqvj3w60wfUmPZCDYDVv0EtblZuCWSf5XJIPxxRGUFlP7rYyupISuxgxUjWbpEiZPmpg7r6IqOVDiQKBLgRYlvivR7jKwcmUUJirInsmjOi/znJ841y4lJOEojLrFCC/qRLSzG/GVq6Ak4/+8Ztu2By8lcva/rNDPn4/mhgd3nj129Mon9v4EQ+UMhuZmuD3X4JZZrGWRAtzlb0ZrcglrEiuajZ63GAg3lVhKlFJgQqWLtUxrvMoWqIxhsIuMJSDvc5Ju4vurkOENCSV5wGBZhcbAVMKWhGCXwjAX8oxDkEgmNRTAuUIrnjgdx3BG53XS01TFuzfMoz43ibmTs4guaUOgRWWWwYnZPP5qbw5pRD13Q5lNkcyqhTDSeGBFBvdvsDEwp+ATP8ridDmB7kQTVrX14IoVG9HZsvjLt99yNyW/lwS5fOzYsbaJgfO7Jkb7lx/edxi9Rw+ypWnRKrNHeTIg4X8++CE8t2cXSqaNd9//AL7x45/h1HgaLe3N2LbFh87mNPu6U/ubLVIZxSYqdLMqoVLV2M8iXJbhTsgonLUhmaLgoZEiqSiqniQvn58kmewCU4qE5/1dyMpBVAgbopMGOLF+iGKYwy3rx9AUOgbXHmIGxKGTm/H8a63YcUsYb7/r1pcaet6yQ/K0v99sUBs+9NKn5Hz/Q8ifxblTR/D57+zG4uY4PvzO+zgJyeUIvDiMTG4cJbMMv78O1YoFNRRBtlJBqlSC4Y+w5SkVPL5KAPMzRVQlFXMLBYzNz7BUrOOJG8WCQYQUHeV8AYWSBVn3oSI5CEcD0Ii3LeXRGEliIT+DRH0zgrKNeFMUjpaDFvKjtWtZdf2V732gu/OmSyqjfebxQw9nTr7yiez5E8gMnUcmPwpzTQi+8DS2rBtHyBDW1BzEuXNJuAnyQvAKHicHSQ6LIoiBwWUoBNKV/FDVEg4d2IjPfm0UWxsSuC0SZp8EWdOh6gbUcAjGohYoS9u//UsHdOIevvazf/rn/NmRDxYnRlEpFtmohSVgqRKmVjRTuMQgRcRM0WJnrA2D3oW/uXh41TkFY9a1rUn81bjdNkgWT4DlRQUtxGPEXJX3r/dcDKXzDFp4bucFWjZ68GRjmUbiaQhSe+oCgYyCvWegUMv56OdEQ1e4s13gyns0Odpk7MDGYjUqI9rpFVbp4CMEIqnEOQSM86wna9Q1h7J0gwxjYZMalxoEtAgUfxKRxjYkF3ehoXvVUGvbspvat/QMvtlN90Z+fvdj31o3PdD3s4nTLzeXS8+Lljsbr4h7Rj2J4rEIkA7AH46xJOfFgH6Rksg+hz4XwaUyjCYLCtuqCkEewXLw/EmzOlL7aXAkri1tZrrMathl7Xc1KEPxCUNg6qpU07OIJ+oQaq7HwUk/XplUkbPI/EFHl1rC8vQMfAWq8i8CG2lz1LUbqOsk9y4HFbOE8kIV2SkHxXkBxOL5JluB2nAU0g4gHrAFM1OEXSawpwmXuzIyqmYVrk4a9gkYySaEFnUitrwH8Z4VsCPRBzdtu+6rb+Rav9nvodHXyVf3/uNw76kHv7vrxzg6OYD5cg6L4zI+flU9zj99HpWcixZbQmOsDXqADg9gydU2GlfTyIuuNc1zdeRMBZO5MmYzWXataor6UB+QuE0ps2SyaPXyteL9R2wTSwjKyKSMZiB9XsL8qSq70jEGQiYTHgexxUGENzUjRUIomoomvwrzxDhmj5dQLZKWtQ09riC61Af/5gT+cu8YjqVjvN+5MnHBXOIc3bfCKD59dQl3r0/h0DDwV7tDsIzV2NC1Ftu33GjPTw5+9AMf+tOvvdlrW/v50VHXf/DVR388PT54y8RkCscOHcRg/2mUChnWr1AlB+uXLcLH33c/Hv/JE9ADUWy46ib86+PPYKFkIhgMYV1PCMs7i2hKmNBUQp2XGZhr22TPLKFkqnCnq4ik/dDtIOwpG5VsnnE/1DqmYM67gwDFnmkU3YK8KyEtBbhbWdY0HA+2YkSOYNWiPG5Z24dEJAOreIiPMcq3j5+6Gq8cbcIH3r0SW7dd9XeRljsvGSDsyIsvfiyOgX9UioPyodcO4bs/2YPffM9bsTjZAscRVXa5UkQqN4qFbB8CwTAq1TRlfJjMVjBpASWzyOcCgffisoH5ySmUrAqkyBIUrTyC4QZ+IxUrh4DqQ2MohOZEF3JzZ+GPNWJiYRBOOMTxwLTS7BBI+9jQgygtDEEJh+EoRXbLa2heXdi05QN3LOvccUlxSaceO/hw9uTLn8ie70VudAiDM71ItVvYsDmB9Uv7uMspyQ1wnRlRqdPn7oyHs/DCmFd8EuxEVRogYRayHIWm+7HnhQS+8lgatzbWYUuAzjPqUKtQ/H6o4TACi1qhdLX+wy8d0Ol3Htrz7bdnzw5/Nz8wYJCuu03iBVyle31Kqsy9oM5GJ7WWtRd4hR7761Du/LlQDxPCAuJrPHFiCps352bFBMrkhOa2rBAflE7jmlgMXSsBpBKzdo9a5lXnAqVOXxOVH/1OonuIokNYhNZ+jqQb6bfya/cwe6KtL4IAV+wc0L0EhWocW1R49BxEUWEqD3HSSQ3JtvlwqpKfOgLio+SDQ++B3Id8UWjhekTqSe61G82rNszWty2+q2Nlx75LdUj9d8/zzDPfDC6cPPfIXP+pO+anXoEamIRP59EzB3MSqbLOLoY9LUEPRaD5DJ6J8vVhfISgnVxwpFMdBFol+NqqUIKkyueJDDH+QYU1piJ9jFQBxbUXugKekA/naw5vQB6pcE7oQqNEISEhlIyj7AsiT1XOXBFKOgvZotfgBXPRwhHARk786H2QNK/Lf7gTVBO3YKCGwHU4BG40SYhD0H6EuAwhwkseciMA+ELQIwn4G1oQaFmERM9KhHt60mnLuuOGO+989ddxr+h39O3f/8HRvr5//ekrz0u7Tu/HQqWMfDGN7V1+7HCiKJ9JwxeMMshGN4TiVMt6G4u2aEgXXZyeM3FqVkHfnIvJss20Kt114HdyaFPSuO+KMFYtjqJalZE1XcyXShyQdD3G96xSKaA+mETlmIO54xZkiYRpVD54+TaSsFLFRAt5VG/V4JQNjO7OIttPoEIfJ4PEhnFsCZJRxPLfaMWuhSz+/jDdH6LBia6e6VRRLBcwXypitX4GX7rHRjIE9M/F8cpIK9o6bsKqntvm51OZt1y//YH9l/L679790v/pO9P/p+MTczg/NIrpySkUMtPIzJ6HVcwg4Pdh64Y1uOGarXj0mRdRdinJLKFI/vKGgeaWdmhqBWFfEQ0JG/XJCvyGBE0j+p6L0oKF+HAV1aEye0WoxApheizhbVykCWzsl9AYMVAp27CyLsKqzt/DxQqNCxUHJ/QIpttbsH3LDELGMBk/w6meZ1wP5aKHztyGswMRfPzBG6qd3esfCDdfe8mq05ce3/3OqD70naQ24ju0/zB27+3DR++/DbpMmvJEaTS4O0lU0nK5hIX8BMqVMva8egAjFQvdV68i44wLYmJK1UbFLDIVUqUzplb4sfGWhKjs4NqOragzEtxpkvUABibP49DsUbYYpWAulDzpbKd1VEXFnIddIXdAHW1Lrp1bt+6dt7W3bztyKdfKuaePf37h0Au/nz5zDPnJSRyfOIDz4VnceUcbNi0bY5lXSSb9OjF2cbkyl+FWZy+oUdKapzOPjiY6ygjsJ0kJ/vizn/jx+F4LdzQksIJoSGynqkD1B6DFI/AvanWUjra/+JUC+sDArsbRQ6d25s+cW1tOzaJK9LUqCcyI+TnLv9IcmQIniSEIPJt3YFNbvBZQReu7xhnnFivP7TyJVa/tzRk7twM91KjnuU4IZw7A3LIX9I2a8hsF0wsPLgrF3LsGjhOtem+m73HJKXTVFhC1IDVVGEOIiC+yZKFHT8FCoOEF792j2nsa9tRmt10Cario0EyWJBhpfk5tJTJVcHXYrg5H1uGQJr1G7esIK8Tp9S0wWpehoWsZYg31X4vE1/xWd7ckhp6X+fGtz//vT6bPDf6/mVOHJNU/gmBdgSls1LbzWQ3In/TBLfngCwTZA7pWDfM9vyDVKwIwkw1pyG3Y0GOATE2IEEkxknCMifK4A6fo6QIQipfBEZ6UL09XLsq+srOtB7xgW0QCDrHevgj4hJRmtAOvM+8jtd0Z0V3r6gjnPG7He6IdF+1wKWEg4CJpYJOUcZX97EnIo0pBhxHwpJHtA4wo1HAM/oZmhBYtRnzFGoSXLd9Xjfx65ue1JdB//PimyYH+p/e+urdu17kjGE3PolDKQnKKuDWi4SazDnJVgaLTWIQN5tF6VQQnfWXsHjAxmKPEUgDSFJkOfgf1WhnXtOvoTOhoi/owl83j1SEL59IOcsRj9nAnUmkO6xvK2N66AuWXq0CZqnKR/tZmmpybOzbCbUV0392EuWNZTO4lK2M6cC8yTGRVh+Pm0f7OCOxmFX+zZx5HZhIc3Mg22apYKJolpKwytkYm8PDb5zm5lOVmSNpaKIlbMI2u/UOzszvuvPPBuUu5Rfbu3ffOvjMD3xsZm9FO9p7DQqbAbWNDB0qZcdjVLHcfGaClKIxYbm3WsH51EIXMGNavaoKq2iCYwcSMDyOzYUwtBFmYhsqKWLGAa0tDiPB0jxJdMQZkPFGgAKXHh2i7H40xDcV8BWO9Vch9FSi20NinDUAjo7FoBW3b65GMzUKyC7w3bOs0Tz2p8bVr3/uhGRo++oGbZ4INHbcmGq86fqmu065Hd12xMN330+Wt83Wp8QE888whPHD3NhhakNeC7vdjcmIek+kFNDa14WdPPYU73vUbeOzJF/HqwBnccHcndNKkoKKLYweNL8lelnAzni4CqYdyMVbB8mQrNrZsgVQpgdaOohrImSZ2DeyEwx1eG82RKLob1mEhn8K56WMoV2l8ROKRIXT3vO1kx+Ktt3Z0XDl1qa4BPc+Bv37iU8X5Qw+VUqMoT81g/+AhDERn8b77lqOndRQKaShIEU7CJJZQpqBtwK6mRXgRWmyC5ksMH5WwSy3871TQPvJoDM8fKePepjq0UWdaJYqfD7Lhhx4Lwehor2hLWv/gVwro9GIOP//1v5w+cubPSlOTqORycCoWqxKRuYlAqHutVlIs4pcvqiCh001fF1U6+5yzQpj4Hv4/t99rMjGe4wyn/cIrW7Tfa88lqBpC4N+bpRP9qdYi9JIJBrExhYR+Vsx0ZUqbLojb0Eby0AlexUkH4YU2MXFHa0mCVwiyPaIXhEj2UszTBT2OUNvsrErtYoeCOFXw9B5ohkYtd6rQCU5OqmcBmEoMxVASaGhDvGkx6hsb0dTcmq9ravj4mjXd37qUi++/eq6H/teHNrvz1pOVkeGm3Mh5nt34dRe6YsDO2pBtH4LBKHSdnLZEwPTUeC+01Hk+foENIOZGrH7EnBJ2neDrJARMBHCO6WcerZFTJB67UJCnu8T9cPF7qFpnaqEIyjV0pUj0CFUi7jubu1AQ41mkuFlCxU+AbbjlVVtuXteHgo9NAkAVIWFMkp3VKrmMWdwdsAmnoQagBCLQwnH4EvWIdHQhvH4jQp2dn1t35eY//HXco9rvWFhYiA0fOfz0q3t2bzkz2Y+jM5OYzqSQL2bxjh4/3t3ajNF9s7BNAgfJiNYpCG1txGcPT2Dc9EOn0YTsgnx1iJGwJFTCvavjMCQNp6YKODZRRn/GRc6RoasSQga1wU00+ErY3ungmvYEMOZgfKcJVSJ6IAVm6kJRh0p43NMzh5vS6LlrCYZ3jSM/HBO0IxrBKeQg5o3ClDw67/Uh2KxiICvhK/tLOJUKIV+xUa5UmL6jOrP40OoU3r2hwEEKUhyKfj2kxO3Iyq2f7dnytkvudfDqq69u7DszsnNqJpU83nsOk5MpZAskU0pSzRo0zYFNnGnCyTg2AoaBt1ydx7qulBgzeeJXlLDIko6KHUPvSAL7TjVgoRxCnV3AjflT7BjHktfeaWzEimi/XkGwCZDIoMVV+Wz1mQ4W+oIYecUS40ZZhilZqK6X0HSFDkWmuWuJ/Qysch9vj6HJ9di1fzO2XhHHPe/Y9qoUa3pLIrH5kgAHaS3ufOLllrGhE0/bhfNrGmMlPL/zBbzvrtug00hG8+PYkbNwAyE89vTjuO89H8J3vvUorr5uE2LJJfj6E4/imrcuQTxBnVZxTghhMnEeCPU8cVF4NTkmNjb3YFm8i3VPyIOerkHRlrB7+AVWVgtqDq5tvwExX4LR9q8MPIPRzEloWhCJpg1oWXLdD7ddecUDknRp3RBf/q2v/Gal7vQ/luYnkR+bwGB6BOYiH665SkFr5AyvDVdpBECKlAVPoyAA1x69OH32Nrfn2wNVaWM7VTpE//k7Ks70S7i/vg4xKpc0ciLUIQf8MOJx+Ls6StKSxo/8ygH96NFd988c3P+t3JmzGivGWWXRdqcNzQh3orJR4LSh1HS42VjFo18QeMZDvPNhzapBtcOX0OeCribobB53XDQpRFwgMxAyXKEZNtca4gARCQOf+oLXTgHb46JTG4fn+Z4rHLVoREASPPnajL7W+ifarFCUEwo0BG4T0rEeXp+AbjyTv2jSIpzBRGLC5C0KFBTMmbZGSQ0hpQmMpcKUDGSqBiYqOvL+BELNLYjG4ghEo0gk6tHa1IKW5ubeWF3i7StXdp273AHjoYc+Fc5PzX8/NXD2DntgAFFyuSIupKQxjcTw+aEoGn9klkAtMPJ9FFrhHERrHY0a3c9ry1/AS9S4/h5NjQ54ysA5xnofhRe9aJ2LHq4XhEWvRPxuj1MmNP5FonfhazV7SgI7Eled1qWHiOWg7/2h4C1c9WhE4lEQCf9QoTY73XNKy1RUiXql+qD4AlCjMVSjcehdy5FYv6nY1Nb2jvVbNj1zue/Pf37+/sOHvnDwxd2/Mzd8AG6sgj2nT8Cxc3jPFVH0JH0opzTkxvOwCiaal7fjeDmPrxyxUNbCYkarU1/DRUTK4Pe3hkCkqYeem8WUGYJNi5/afmRxy/M/CfVGGg9u0rE6SRdeRn5ExvgzhJnxCbdBEk1hxojnUOjaaF5rYcm2egz+LIXsoMGdGxZgIoAXizDZiHYU0fG2CFyVknIbacuP/aNZzBZVpDLzMLQK1jc7WFE/esFTAHTYGdtQjWzLnJsq33PLO39v16W+/r29vYlTJ/p+OjY+s+Vs/xj6h0aRzpUE3pd9fwy2NqUxA7kO+lQX918/gkWJccGSoTVDSGtS0OQzhJIeCVOZCE4N1ePUQASrilNYYU5D9USvqBPZuhFYtNGEqxmowkSheAo+KYaI0wynFMXppwm3FGBKrt4Zgu9qGkkTmp4YCoTfGQXsaaQywPd2vYMQp7h/RyeuumLjk/WdrfdcymA2+PygcXzy1R+kpvruOnniGAbOncD26zaiODqLCFXkT+9C54a1GBgew6L2NtQlGrH31YNYuW4j9h45iHW3NWDJkjgD5WgB8Udv2xOWQGEmkpCYJoD0mqYV6Im2w8rNwB9p5o7P2MIUDs0eguVWsKq5E6vrN7CxD1nyvja4G2fSh6HqUXR0bkdDffefXbPhXf/nUq+VF//wX95txQ9/U9GKSrlAplxlaCGi1Y2gMdGPRKQA3Uf7oh2mOUT29oAUhkxdPwS5a12tjPIykeRGSMjy2tG1BtiVZvz1PwzDzMVwbzIOnbARmsY2tEowCH9DEv6urozdHL3/Vwrog4ODsenpkR/MDpy6zTx7HJXpkldhlgAAIABJREFUGZ47ksCMzH0eqtIFN11U60TxEn7JfAhz9ioCNrWZLjoBe/xzvqNCzU2oznmesHxQkLuToMSR2g4jmkjQhqpzNooX7XdGwHtuaeJrXlXHZbho7Yqq3Qsk/wEbS+10YQbDMqTe3RdysN6r9exgRZCitSh6JrWqvdYhoFYuXwU+7DTkLQlTloShrIOxnIMFW0cgWY/29sUIhkPwGUFEIlFEIjE0JBvQ0tqC+vrGf/FH1v72qlWXT/61tsC//MW//uTRw8f+9sje5+VooYIOXwgJTUfCb8BPzmm0iKjdU5Pb9YI4W+eK2+ZJ5dauK3H9PZlexjtQZiN0p0UyRddZtMpZb5/taEV2zlW74gXzC50ZQVEUPSoquMXMkR6MXfOyDDoARPFNQUsAuvg/WosMOhKJHL9afu0UzB1GJNOJTZ0V2l0CF6Ezkpb8sEs+AwvBCErJOrSu3YgVa9cdXdrTvb2zs/Oy6bf/V4fPif2v3jfZd/bbr/30h9qVGxMIBSchOWlEdFIWsznI1JgZqhrFTKGK7510sW+GsBtCSKlaNXH3Ugsf3BDFgfNT+MJrOkwliirJviokBkNJlouEVsBH1ldwRaMFm8VmiMuoYewFIDtGoj/CFIHvDl1fR4Ki57F8h4bQIhmzB21M7VNZh4CxLLR3qzbkUBZdd0YQbFO5s1WzIiaqIgsOUbrOVcwCUz7FnaJ7vgaS/1rYoc17xvPBu7duv2/+Uh/SBD78yU+e+erYyORHhoan0ds/xG13HhKyzqrCPuR0nQnFL0tV3HfNEJY3z3gdIZvMv4WwDu1/slHmta+iVAnj359vRS4fRrc1gyXmDAyXwMUVtF8B9GymtizJAVVRKg8h7FuJcNUHpxpF709NWFkCRbkY89lwro6jZxkZ5ZjMPCAhnv4RCU/ta8BErg4rlvjwjtu7sbhr2d+uWvOWT13q6/TSzhceyhXPfmrfKy/ipRcOYOumbvhLVew/fgyNzUtxbngAN99yO57fvRv33XsXDh89h77hcZiSjSvvXIKmRSFeh3x2cqeT1O4EBoapxeQjDxu6oiHmD+G6RdcjTLazegCFcgUH+vdgwU5D1lVsWboFLeHF4kx2XLzY/yQGC2cRjXRicdNVxcb4kvu2bLjvqUt9DR59/z9eE+w6+RPVX4xxp69awfDZQVjFk9h4dRxpkrCVE1DVFAJRG9F4M1CdRsDnIBCKQGEBpgB3ECUCPMLyRtUqSvkwfvhYGtaMhKtC9SCPQ9UwoFCGQLogYQNS3Jis1lt3/0oB/eDBvb83NT75/84P9Gt2dh7hhVlohTTUSsHjo1cgU+u5QmAZcYhzje1Zdl1wWGO0OqHYxaFKlTbNy0Wj1WaRBD4k2G/c00ryfMrp+QntRB+J40n/8cUQk7ya8Kv3XNQGpuBNc1APoudR4Jgi4rVpPQy2qBQ5AHgtW3ZXqwWlWsLggbiYViW4oCRgw7N75rlrsGwgZzmYK7sYzVTQn65gOCdUuMq8sTWEAn60NragoaEBkXgEwXAYoVAE0WgEsWgSDfUNaG1ryydi8Y+s2bTyB5d6If7n5/vyl/9+09jYyJOHjx5tHjzTC6VoISyraIpGUe/3o143EFIl+CSX7SzJn5lmmrWuhphpeGDCmurb61kNHEkFcpcoGyIBoFaIUOMTnXkvWHNbX4CjRKeE4j9RqMQ4htlwBMxj852aw97FAC/EbGoMBU/mzkv/uRNQM3nntSeqc/pdLALE8/MqSlUbOZvwphWk1QAywTDURBL1zW1YuW4zNlx5xT9s3rz+E5f7vvy85+8/dGjp1NTYs3ue+FG7bo3iui0GdCkNVSIdAfKGp4S51o3QGJiYNv34t2MWjkwJed21TRV8YL2CRsNFpqTgnw+WcXDaj5JMFSehIl00+Bbw/rUSrmykhJX0ARYAlwA7MZTG/BjbY6LCSmdCvZHGKFqwjMYNChrXBhn0ZOcUTLxQRm6E9qwCV5UQSJpouT6K0BKJKXGkpU8VKkvwejroVN26bh6uM33BoMt1Y3CUlVBCt8EMdn+6c+sDf3m5rv+LL+75xOD5sYf7BsbQPzKJufk0nIrD7VzLJZEhFbouTFXonNuxaRRXLB2FTXgi9opgqgYqtoNMKY+yrUJTA7DsJPaebEffeIQlcBeXpxGvziFYLqFjlYUNNxAILMMqYrLih+qo0C2gnAnj5FN5VE0/UrqOVwKtmPTFEPObCAcIbgWk5k30jcswoSEZ0bC8TcYVa1vMNRs33nvlptufvNTX6plnnv1Q3hz7aip9Rtn51HMY6xvGtg1b8cxzP8N119yEE2fOYNWqVTAkGaPTk7j7jjvwnR89i+lcFlfduRTJRYIJZbsOaz3QdeShKKvgCd18TuOoE2qX0RZqxtrGKyEVgZED+5E7d5bjjt5oYPM770Uk1MT7fiY3hT0jTyFvZxALLUZ723Xn6yKtt29e8/bzl/oaPPqOf2gLbhjcqQXzK2zSGDBLOHPoFGT7JO55XzdM00YuV2RHQrKJrVgjcJxmVMtpSLIDTTXhqmvh9xOoJQI45AXgY0bE+LQfyMXhjGdgWFRkutCpWyqrMMtpIBZBoLXltXw0+7ZfOqCfOXPyxomJsW+fP9ffMjQyjImJSdiFAoJw0CBXEVNthJwyfKSOxgGdbo3wSlA9azOBW/J8yVnEwmtjc3AXN1RUcKJCF0hlgjxf9LrmWoDZRCLQ0oHsqcV7tq2CciYirajouBr33rFIIMRC4aDuLRiv1vMODw9Yx8kAAfCEGDu3dZmeQyA3UaETiqFYcVCskjypi4mSheG0xRzo6VwZGdNGuSYOoVIIo0NAgaHriEeSbJ0XS8ZZGSkcCiMcoYAeRzwaR0trK5qamvfVNcXu7+rqGrnUi/H1z/fII4+ETp05/f2pyckdI6PDyM/NoZwj8RAx9zZUhW1IdfpcdhCWgCC9D0mC35UQon+n45izaqL3kNIX1VSeMw3L+npo9lqL3Ev2hGpfDQzn0Rc9MJxov3vBnUceNTc+CuDemmGaYe0WC0U0kQWITotozXv6Bhc9SASViMwz7CpKtousXUXGqiBt25i1bWToQNZIUjKEYDiOWF0DmtqWYOXqddXOpZ3vufrqTZc90fp599x1Xe21Z5/+5ukDr73r6IGXcOMaBYvq8/BpJmTFFN0vT78dbpHfvyYHkLdV9M9lAKmC7voYgiqJ6lB7XUPOcnFiFhgpKjgxkkNQl3Hfhgi6omWx/6h6cMjEhoIuJVIqrHkDmfMmzFwRqh5CoF5BqNWBnqDXQdU4Jek2UIygOGLBypfgCwcQaTcg+elAow1IpCWqSmv3lkKTB2hkj4gsHHceLmk3VBOwlVVA7KYZN9bzto5Nt142Jsjeva9dPT4+/uTxkwPJiZl5Vj9LZfJC+Y66hRqZtYgRH50pbfEc7tk6hvpYmqs0xnpKPuauZ8pVtlHNFpI42FeH4VQMPteHDflxLK1OQmVBWxv+SBnr32IgUEddEheKLUGt0P2L4fx+YOKoA0s18EK4A/3+Vg5eNOqgxihZr5aKZZTMAvyajLqYgfpQFjdtXXHu+htuvKWra/MlPz9+9L0fXWf6Zn6cNodj6dQknnzkBWRTxA6xURcN4epNm7Hv4AG86+478dwL+9C6qBUL+QpOnO+DHHdx3Y4WxMlAiMZbdNa/jjlUUxGtmXAw68mtIGjqMI6mERksQCVaH+Gj1BJWvOetqFt9JSoVG/uGnsZo4RwDYZORLjQ1bvpJnd56/+bNdxJP7pI+Hml7xB/8yL5HfOHsW6koKGSzOLr3EBR3AA98KAFFt6CoSQbCOQ6dp0FR+9hF/ju12ansZfEzVeAFqJNZKiXxT98Yg1KQcV0kwVbRBHT16QFWxqOlF122Akos9tVTHes+/ksF9PHxgeVT07NfPXWq9/qBgQGMDo9gdGQYs5PjKJsWIsEIwn4DUV1D3Cex/3VUtRFRTOgSzdJtGCTbSCIWngQrU568jSsadqR2RIphRK6/6IPNLWxqrTPiWRzg9HeFqWue5rso/bwWvRfMPWS78FCnVrFomXMlwPKzIg3gFi8D7QTtpub+Jio8IS0r2ugkK+ig4spMm8pVHKRKLlJlG2OFKhaKVcwWy8iUykILnKAaFapsiBbFuH9xyJJhiKozQtYwAqirq0NjUxOiEarQQwiFwoiEI0gkkqhLJNHS2oa6pvovrVu/6g8kidxMLt/j85///O8Pj01+bmomJRfyBVjlIlNJnEoRrlllKVshkUEbSUj6MhxRAqhOo6OZjuMwJPg9sSBdcuF3XQTIxtH7OuOi6cDimZnonIgHyV+Kv3GiZhOISgw+agC4mkbfRStd8ZNeM15kA54YkGcVxIcrozpc0iBzUXKBomMjW3GRtx0U3SryjoMMHY62C0eWYJM1o+ZjAQfNH0IwEke8rgltbYuxYkX3+aVL225dt27dr0Ur4Ofd8YMvvfBbY70nvvTyq69ImjmL7WtchHzzUFSSdgVUHznf0TiCxlI0FycTCweKQqMwsvklgA4dDHHAWeAZrKpGmE6ZKVKVUEA0QIhlIeIkzFLK7FctEWCH1PzUgKfGSJrtdDfnCc0lOgRykUVpmATKBi3kuUDrRuBOGEDJkqbC31vcIR0OO98RQ4aSAfL6zqBaKqFsEui0FXbgCliJzU+rS669r6enh17oZXmMjo76Dx8+/six4+feOj6Vwkwqg3yRxGIcNpyhP7WkiUYTVGS0RPO4ekUaS5uz8PvpjJJRLlcwkw/j0Lkwjg8lULZDfB4tL6VwZbkfIRoxeAM9qkgTHRV0bDaQaPFDsvOA5cd4bxXD+2kU4YOlydgVWYYhuQmSXIUqVVlWN6BZcKs5Nt+p2BpUNYyIL4P77735sVtu/cC7LsfZ8fjjP2u35YmdC8Wh7oX8GM6eHsKenWdgqAFWuWtftBipuXkYPh8nmZlMDlVFgj+kIaNksHX7EtTHQ2KExpteWIqKURyNMqiYopEtKUdq0FUdkd4FhA/OwyAVI88rwHUs+FYGkLjzLiwUcxjOHoflFrnr25BciWhk2V/suO7Bz1yWhQLgx5/49P8NtE3+MZ0zpVwWB196Fa49gg99rBuqnhHjFz4ZSVmUkq8RjjWKthKuk4KLNBSjnde7bc8zq2Qh1Yq//9Ys4hU/bggnGMxKsUo1BIZCCwRgNNTbCPp/c8OnP/cvbzig09zcNAvfGB4cuOvEieMYGhrG+OQYpicmUMil2afWrVRQqVK1Qxw6FbpPYwOFgK4iqJP8poIQyU2qZEXtIKSBnZxoIVJjRfCdKZAL7rMItDXb1YtoZ4akefQkAZ6rccG9GeoFdzQRHITwi6jm+aM306qpxAlMlcdRZxCLzAGbBPNJeKxUdZC1HCxYNtJl+lhFrmKhQMpvEsm5kmiEC9Mi2pOgCFHLjTJO1nmv0myWXodnzeohtAnUoCk6OwIFg0E0N7egri4pgnkkjEAgxK33ZKKeW+/NrS3paCJ6/5o1K3ZerkVJz/vFL35x49jEzJNjk/Mt+WIJJZNmm0JbjMRzqhZxtU1I1TLTFRVSwvIwEl6Dmw9q6sjU8AcUmMlj2ydL0FyXLRRJOMOnkBGFSw6S8NFC5QSPOunknSw6IBS8WY+ddANqA3O+tRJs4pBLrE1Y6/YzZoE1CWUCI5LWmYQStfG4k08/I8F0AZOqcnY6EtUVff76sYuj0JyOgE9BqP4IDH+IOyiJaBwdS9rQ09P5/e3bb37f5Tgk3+j97d23b+X0+b5njh7Y33bi/HksS1i4ustFWM+DHXeVEgyfApUCPI0nWFhA6OUTE0WiA5HmdexUSBeoLNgHcs3YhlKfmnlSgRG6QigoAom4iCiJwM5+3DWQaRESSfZy4SrwKxcUI6mq9QZjNVyLwD1Qp4W+lxJ0Ou2IYSDBMUvs7V0p52GZJB2cREnqwJS62nGTy//HrW//8MNv9Fr9qt+3e/cLnzp27OxDBIybzeSQzZe4hc7SojzPF5iQGqDTdWU2son6i0iELAT9ZDBjY2JexVw5DJLSY39wx8HWfD+6q9PMLScNd0GNtZl/nwspCDRF0C6VUMlWkJ+j1anBkR2UQgbOtDbD3xxEU7yEsL8Mg1gpWglwyGAoDcid2HMggubWduft9zzw8ZaOK/7pV70G/93PPfKl50NO4+DjBYzfkkoPoVhOoe/4BI4fmAKqhDEg6iQlkhIMQ0Y4qaNxWQh1rWG4NPc3FI8SKYS6RKHAm1KMcBwXId1AMtLCCVM6MwVj5zASs8S8EONOUk2jBNVZoSB1JZnjLMJcdgAFKwO/L4qmuk1FWYq+657bP3nJRw61a/PE7/x/7wkumfsaUFaL+QyOvHIE87N9+K1PLEUkQX4f9KYCcCojqFjZC+eVKFzo7VKSTElvCBIKMALL0X9OxTd+lMZqXxRrfQEeQZBYD7EsiKfvi8Wg19fNufHEjvW/98f733hAP3v2/pnM3NdP9Z4w+vrOYHx8HGNjo5ifnQXPDCrkI+2iysHLhluhN0AymqLtREe7qhEaVgBINJ8PGiFDNQ1+1gunzIvcoKj1RyYOVPFR1kkBngK7R2WgQ4nlJgVYjdlJ7ANM9CrS7qVZC4RsYk07l9v7NUoZHWa0EMQxRajTiuOiRHMx20aBKrWqhLzpImeVSaKB/510qDXDQCgchT9gsI2iZpC5gg+FQh5zszNIzczDItoTVZQMgqEEp8JiJjWQBjuos2ucAA/RjExTNfh8BpLJOrS0tCAcDiESiSAQCCIUCiAaTaCurgEtTU1oam37u42bV18ypaeft1Gp7X7ydN93R8fm7kzn8ihbNgth0EFVq4OFIQ7pDdT06ynQk7iQBVQtSKQcSKJCpK/PIzLBQGBsQq07U/vlHqKdVfm4RSmCugBZiY0tHKfEwxMT5s9rHHUP8C4SM29uTs8nIJXifzXwnbDgASzPtlDw0knDX8gb0Yye7qtshCHrQcgSJV4KDMOHSDCAZCyB5UvbneXLOz+6bdvWf7sch+QbfU5qu7/82A++M3my994z587i3EwKhlREZ9LG0gYJLbEKwgEHulqCLFOVLuTHFE1mBh9VPMLWngBJRU+UQ1jTsvsdCnDJyRCqJ/1EwZsaRNQOruf5NjvqkeIh60fwroJM+gpUddbAqh4IVfAQKpCVGK8NMTqj+Tn1c0g+WoZjOqiSWBUlw5QsslNcEGbFj/NzPpyYDSHWuXl0UXvPndvf8a5jb/Ra/arft2fPnmvPnh166vjJ/shkOodcrgTLqvJVoJUqFC6FoxwvNe5AUNlBrfCL61XQ0mxOZOkq0VjytkIfWp0MQRVE50ImFowFS3IwpDVyftVtz8IgQKom0EFaPIRCQsYRQ0X3sjI6m+k+0riSwB9l2HYGslNGrtSJ3S+ZePv9H55Zf8VN24Px9ksqpvL66/n0sz/+/FTm1O+nckPIlGdYLXN+poCZ0RwXe2QTGgwbiNcFEG4IwGcIsA3tLYGbEALEzClhCW8hw00FRKMRxaYl2xDwx3n1FApZDH39B1DG8qJ5Y5nQWD3NRvWGBJq33IymWDcGxo/g2MTzCIdaEA/0nJidmd/x2x/6u9FfdR38op97/H0PXelbNvKUopXryuUCju09hoH+0/ij/9WORD0BbD2fODsN2/Fx0kr0ZttJQZKXwLKGIcthdhkkEKsvkMQrrwWw+4Uybgk3oIEsMCnuqSpUok2GwvDF4/C1tO7X2hp2LH/3g3NvKKCT3Ovhwwe+Pj4x9p7ek8cwOjqKqclxTIyOIJfLCotQqkB5jiNay9QSp8ya/40pQ8LxtYYUpwVP30eZm2iD29BITpRaWN6hTzxVmauBmpcy0Zs8hDS1Q9lX1uMw8xxOIKVrPGMKojTHYp9h2kp8gNCGEdUzbx62GqzCpxnCMc1x4fORRi5physIhAIIRcIM0KMgbvh9XOnQ5uTkQZGRyWVglssYGRmDZVYEcEsmD3aywCO3NZtFVrzRMRwG5okIo6oaV4GKonMgb2xs8qp0aruTCxHNbcOI0iy9qQWLFrV+8dobr/3dX7S43uzX/+pvH/q90ZG5z6cWcnKxZHFF4jgeV/9CUBUYBM/M0BPqEVuRa2ai9ZF0KlFRCC1OtrZsDk/cbgKgCdEhml8LpLmHlGego5j/XkwhCEfnJQSU7DGDQawHOggp+eUJukdXY0/115XbQu6XgpiMKo1eqFJlXVtd/B6qIBjAJEFiuSZ6NjZp5HutyTJ7X4eDAbQ1NmFFT9dkZ2f7bVdcse7km73Wb/bnj+za+dujRw9/IXX2rDSVmsdIOouJYppFlBJGFR1JBV2NCpoSCiJGFSEfgWoorSHbWuGTTgIzwtPc9KyJSdyC+i2UBFACQEh2MjYi/2ZaujqzTVgWlxOrGm3RY6TQc9klSKR2xYkaVSZZISLMMtA+wNXhVop8aKNK98cvRJtI55oYM7KPD/iFoorToxZOjLqYKvrQvKQTqzZueGTRiis+sHXr1tKbvX6/6OepO7n35QNPHT15duvo9AJyRVMEdG67C1in8IqgoF4DbniKb9xNFBgCHgYy40ccu0TJuqEwhGXOrNBsZzStyGQzsowjvg40mhmscOehs02wYOdUVGB2RRzyEhsh3wKiQRt+gwokurpE5S2yrvlrR8rQjDW4/a3v+knn6qX3SlKHUDS5DI/dTz/9vply/79NZs4ouXIKpSppk9N9pqRajFJJFlr4f1+0xGbGiWixcmtcCH+Ja8C4V8fENe03oC3WIfQsuCOiYfjRn6Fw4DBcvwy1swlmegHwl9H09h1Y0roJjmViJjeLg2PPIRxuRUBv/fv7dvzPT/6neuCSXolH7vhsk2/jyNO+UGEd+dEfefkIent78ad/3oOmZh+sygJsJwvXzsDBIlSrabhyHarmBCSZRjB0bRZ4j6g6ubn48Z1HTaSGHdwermMQMtHViGlE7ApfPAq9vh6+pqYvr14wf1f6zGe4B/ALH4cOvbJ0IZ175nx/X2df32nMzsxgcmwEqdkUSmWiG1RRoeBti9kjZdW0MelmCFY4oVjFxqcqng5X4XAmWqtkLCAObvFySKmL2/Y8W/NkQFUVlSqpt2mC68pmBQojIz0VVv470ePoeUiwpvagjKbmVESHF/0MVW7U3qdDizJqXbiB8PPT66GLxrQfQvvqPoT8fraJDPgNGD4NGiml0WiAtIpLRcxnFjA0OIwCIRlJHc/jMFdIRpSsZWmO7nmii+pH8Lip7W74A2ytahgGYrEkGhrqEYvFEA4HEQgEEAwRQC6BhroGLF686Pdv23HL3//Cm/Ymv+FvPve5DTOTs09Oz+VaM3kTVU7O6D6KAFy7XbVPa8FYAA/5zl6YZ9e082vVGyHSOaAzjZEEeNh+7qLjHSeEokpnMLrn1icc+Wr8c9E+ryVvvI7EChNlO2MiGMknLHIlhd2eWDOAPJO5BUjKZoLWJuZ33pqRBPiRVyR3fxQY5N/s0xEPhdG5eBG6ly7+97vetv29kvTrUfH7727nsZd3Lx8/duKZ9KkzS4qpOZj5PLLlElKVEqbLwgHMdFzoqotYQEYyJKMpLKElIaMppnAFH/TJUKkVz1UycYKLUJQQ86C5G0bSvSrtCzEDp/agU6H2rsWAUL7ttM9kcjz08/UmIBsFcsajUKnJ83BKdPOQ5ZBAMJMCJOFqmGvs4/tjw0AmZ2N8wUXvSBlnxi3MlsCa1kuSCaxft7bS1tPz4HXveO8l027/Rdvl2Wd2fXbPvqN/NDAyhUy+xF0rpqJ660QkObTuKECJfSLGfCLAi2/zjKA4eIlRYUO1hKvK59FsF4TzI1xkJQVnjBYMGovRYs5hS6kfMe+Qo7xn2AhgblkUG1YXoCt5aHKJ1RxVopOSzjz7SsTw7HOz2H7nR9Hc1v0nXWtvfOgXvcc38/VXnn1lw2TxzNOT+VMN6cIkq7PZ3LER+4gTbK87K5J3IXEqqKQe7olVGelBHRlKrgW+alvXdsS1MCfshMGgrkfvK7tRfuFlGEvqYXfGkc2Mw9/QiA2b70bcaIRbrWBwtg99qeMIh5dkXcu474F7/vyyakV8DAe1Gz/5jW/EGoq/UbFsvPrcARw62Ys///RSLO3ywzLPk9QSXKkeljnBc3LH1VEuWcxRV5TFcOwR4WmhKigUN+LL31zAIieEK42IsDwmMRmKl0YAejQEo62t6GtufPeqj37yiYsR9Bfcyd27n37f/MLC1871nZWHhgcwNTaO2ekpZHNZWDRf5UpYzFmpaqLshPnXVWqtqSw0Qv+xmhrPr8W8Wvhli4OYRARqhGJWgqIs3ntdrGsrU/AWs3Nu29YqOK9NJTaUCOQcKFmpSrTZ6TUQqEoA3gXimReUx3+m79V1jQEcLGagKVyha7oGnUBrfoODOrXxNV2Bz+fjQK6pMkrlMspmGdPTk5iamEYmm2cHJXrvtT9shkEG6B4fnVrtRHchWVFueVKVyTKGOvwBAsjVo7GxAeFwGMFggGlsBJxramwp9axe+bbbb7/h2Tez+d7Iz37zm98Mnjjd992pmcxdC9kiKhVHVCSsI/1fPAM3SUTXoybeItgEojIRCnAe2pzWhDc2qbXg3Vp1Tbrt7EUv7jcnbYyEFwqCDDCs6bbL5Ign2pXcG2A1Oe8Q5R8SaHfhryIOVuHZJw4Z+h2EcmeA3oWQXnPtEweNTyGNaA1+n45ELI5lHe3OiuUdD95487X/8kau5eX+Htd19We/9i/fWTjZe09hZgpWJgfJMiGTdKpdQcEuY96xkbJsBnEWXJIiFip9PtVBMCCjPqyjMeqiIaQiHhKB3++ToFN+K5FgSZWDuaqQ7C6h7OieCs4wd+O8sRhVZHTgsD4+gZhI413RGehKgVvoStDXfai6GsoVIF+UMV+sIlOWMJ2qYjpjYy4PLJRcFKtEn1PR6NPRGQ2iq6UV4SXtfUbnoh1b3/be/st9bWsHLJmSAAAgAElEQVTP/9xzL7zl6LHeH546OxKYyxVQKlOFXltLNScKUamLUZ5oD9G6FPiP1yXCHriTfbwdIOSW0WinoXlKmDOyD/M0klAN+BQZTeYMWu0sW6mmZR1DehKRuIRbNk2jOUluveQATn8EtUtX/RifqKL3nIxb7/zoTDQUu2PFptsPXc5r9fLLZ8Jzc4cemymfvWU+P4pyJQuLoKdeQBf7/qJOxAX8RM1si/e3tw+5o+oxl9wqrmm/BW3hRZz8kdTrXGYehwafg5Kdh14pIxprw9T0aYTaOrF1w30IKgFYVgXHRl9D2snCrze9ks3ab3vw3Z+5pNLAP+96fvMjf/jh+qWFr1Sssrr7qRex58gA/vovurFhbZCNYwi9TgJsFhW+xNzwkhgyYZERRqUyxrHIF+zG6dMavvN4EdeGY1iqGnymUoXOQkZ+H/xNzdCbmw5WGkJ3XvnBT7GU7Ruq0B978ge/PT0+9cXBgX6em48ODCKdSaNiVcS8nDJVD8ldm3uxwxi3REmHXcAXqR1OPQFuPXtzJp4J8BxKtKA9MpLonDJPWGSzrHF8ARDl6R2/brPwm2EqmVAVqr01xsx5lbZwXfPm7540KAtCyKT0pMLvExrJuuHj6pwqCJ9BSHSNFaGo7aqp1CYXv4M+ktZ0qVREKjWHyfFJmOUKTJMqWpqdk0FFRbh5cVfBK/yoC8DvlQ49r1rn59Th8/m5KideelNTI6PgNVVFNBLHipWrR9Zv3njz1q2bfi0H2Z99+tO/Ozmd/fxMKquYZFZC948PsRqh6HVdEO6m0PxafN3bx2LNe2AzOuS4unudWE8t6Xr9fJ01O2q6A1ysE4ZCPDetIUraao05Tsxeh4oXz+Mh5Lm6Fpx1UazXGA4XE0P6eX5dF3oKdGvoMCb1QbGmKKkj3/UQGW7U1WF5d9dQR0fbbdu2XXXZ1fve6CH84g+//f7UsVP/+v+39yVQdpVVuvuc/wx3vremVKUqQwWTEAMBCfhUEAkGGgEZFUXUfvDwwbPVNCjP2bZUuh/6VkP3anRJtMXVKtiNGrEVnJA4PEA0zCRhMoSkhqSmO9Sdzj3DW9/e/7lVsQUKXwbox10ri1C599Q9//n/PXz7298u79yhmuiV9lDe8ERpSztvlJQgQeyRT40gpHIY0lToU9kXln8jkO4S7HHbQm+sQVnXJAdZH7QH0DvuErdDJRyD0i6EYiJKOeDHIHAW2J2nrTE0KkgNY3EhxFRAGg2p6hFNVUzuCJlpQKvBpBqqMvIkuUc9YSrKWwZ12jYNOC4tcB1K5bJsxKy+BV/d/L4Pv3fIAJRycF5PPvnkgp/+5Kc/3vLg9mOK1YBmGuhFl/WU4DCG2mfRSA4sI2TMYu8Yeo4VCud05mC/8uwDzkhlj/oQUjFRjrS0rYyHGwEWlORmWa5I5x0/Ql0dFebtyABoIC0mPfioT3V1FB219jU3n3TyhRcbzJA8sK9vf/OmT0wFj19dC0ap7pepGTY4Sxcpb5mDEQOnQFPZZmsnz2dc1J6EV6EDdiiuLc4toeOWvpFs06HpSpEe2X0PdRay1J8bpJnKKM3UZ2jb1l9TesECesNx76LORC89vvt+eqb2NCUxxVJlP33Rmz/52QN793L172z43IrMwonbvFZl+a9+9gv6+b1P00c/uoLWv7aD6g0o7mJ8c5UazWeo2cQYj6UUBXsp9MFxga8G1D5CifTh9LM7LLr7Xp/eVOhhuVfOzB1wXhSZCZsyA0sosaD7miOv+szH4nubl0P/+te/9L6xsb3X79jxJO146ikaH9tDNYxNZSGV2UlVcOA+Z+ogwwGSYsqIsMw1a0lc9CwjlHmwqAm0fy5fDU3zTK6J9d85s549NPEN4Cbjhz/LmtVi/zoyFuacfFZQgViHXIhpohsPI+ZwrRyOmmUxdY0b2ZllK9bjFbgd3zfi9+FuGs0aTU5Mck++12hRrVLloSzchwo5QxhUuXEOcjhLxNrpm0BdF+0vyNLBegfLPZ/PU6GQp0QiSYVCJ8vArj7yyF8f/4bTz1y1queAtenM3fSf+uynjh4fq/xwz2R5ERSZ0MGAhAxZMJ4tE8i0zjqeg1LQp5crMJeB2wD1ZCg2UtKGwm1pOuQCE13yfl10geGLr8GOX7JoOfya/aqNH+8T/TMpPcqYUw6U9GcZKdBqcFLk0XCfZspJJiXZeQzaozQABImnX1mKgwIgMh3ZDC0b6Kdlg4u/eeGFZ19iHESH8nzG6KFf/nLNzi2/+9n4Iw/3NvfupbDZ4NGvCvsNimy6kwD3KMcCMqvSI970W1QNiWbCgIphSOUooLKP1kwBlngocFz/wPNqxYNvJLSD08GAF0ZS+NqQzCXey9yfzYhKnMUK50FY7USOoYQAa5nkGgalDZM6HUU9tk1dymaNA0D5AcRbMjlyliyqJZYuedeJ77ps0/Otyf7+9x/+cNM//eznd7z/qR0jVPVRckswV6YJoIIDVZAHxTHHLbJSX48hd+F6COtfAtX47zLrQHaiJDuyjrwzZYCBnsIlgS2CWtiQwzom6E3H7qH+7gZZaA3m9+foV1tMUh2rvVetXfvON5xw1nf291r8qet94x+/dnxR7f5BzRnpgkP3tNId23HtyWOFSLHZ8ZAuSeZEkhtnz2dOUbyGaEfryS2mpMrTZBGzxS06fsWZFNRrNDzxMJWqZXryid+R6u6igUVHsZxq1S+Rq5KUdjvGLbvr7Lec+lcHTKtg7loMrRuyjvuL0pd9b+rS6b1jdOcvf07rz1xCp5+UZ8W/KMqTH9Sp5Seo1XqGDLWAKKyS51W5vdS2u3mIjFJ99I2b91J5xKVT8r3cSYSSr0LrH0i7+TxlBgamVU/P+Ws+8LHNL8ihf+Ur1146PDzy1W3bttFTTz7ONTrfC7mW0WKyl9bBBgmKGd0hE8xYJI5r4Drq0k6AhWA0c1nzQmUGMCu+6bYyrodLy0I8NasN12rTG8PnDPHpz8kBQVSIrM4WJ6Dh9hZUeiy0SGgpWK04htowXqifg83MwxcAryPQ0IcvlUrwuMQkWgUSNjsky5HrNFseFafGqVgs08xMlWq1KvkttLIJ8x9IBkR2+L4Bx8Mhto2aEGHAokfdPpXMUD6H+jngdulJRy/6QP8SWr5y1d9dcuk7PnEwDid+xw03DKUeeKT4rcmpyrnTlSZ5LZAfxRCxY2fGfpwNczqsn7U4SDjEEJKpmlU+y06PIW6lnbeUYsSGwWDNYvrsR3RXQ3vTzmldY2OpRT1Y7zlm0UvxXeqSc5j13CvcDmPl/dImMze2FbKfxY5GMUKCtstCPkevWLKosXjRwEVvecvpB92hPNdzj6IoffvGL908ev8DZ9VGR4lqNTL8pjDJWy1uGZRRwCK3LAxjlLoV/wyIiHQZWNTCcA9u94MAJXPV2bmDRtcCKSsyCJ3oDUwT1GhbLKuLZ4Gf4eBjWgOgeJx1RlyQ/RsGKw1mTUVZ06SCsiiju1oSCpk5stLY6ZlyTjBG01E8hz61cvl96YH+Nx/3lnePHqxzEP+en/zk1lO3bXvolt/f90B+1+4JqtehjwCCUpoUapwqRYGefcmgpM7GY+0LhtilNqgvGTs1nCPhA7VH+2qHz8gSghotZsXERfT3g5ira/M5t0pH9k/Ssj48W5vGpjM0UTRo2crFW0465bVnrR58w0FZqzs33V+45+EfbSq2/rAu3dmklu1RM6pJhQVniZM0maSJdEC6A2Qp9j1/skQI/GBD8G4fCwpukhHRMYtPoOXdR1KjMUPP7LqP9ow8QlOooR92DEXQOGeVQ5eSZopyqd7bjHrhwnPOufSgJEG4l1s+dsX5phr/Zr6rkJwc204LFwe0fEmVfL9MQdggvzVFnlehkHLkg2eix1VgWBj8XSLdRdWZV9CXvjFGg1EX/ZdUB7PhcYYUpF4xJranh5xFC+80e93zj7lkCHUXWcf5HIqNG689aWx05Ic7nt6Z2f7owzQ1jlKEITUkduCoB2giHEPwyODAYp579dhIxzXwmB+tI/Y5b2VbDAOjPy/oi25p4pB/dhPM1uDjzBv/Fmd0UqOPySZ8DVtaTPhdvEii9IQWs9ipo1aIejbGELKaG5w419Ethh/TqbSwSm3U3KU2XypN0/T0FBWLRapWa9RoeNRsQlwmYE4BevSRqfDANYateTQNZyYg2CVSWUokk5TOZMixXHKcBEPvyNYLhQ5a0NP/dHffgtM+9KH3Pz6fZ7a/3nPllVf+j/Gp6vVTxZqqsdKVzA2X6fWCmuAwMgChofIWSziKsw+4V0cyDd1t2f5qXDNHT7omTsaqsCD+zH3FuEy8g2D8YgMwawi472fOx/CNtFrgHIMh2dNsdoS9KjP6JDCIjQvaILFNIAqStG1KJxPUXeigwUX9dx++atFZp5xyyuT+WuP9dZ2f3njDBWOPbP1GcccON6zMcJauQp+Uj058EfCJuSnthJsrEhoK5rIE6zlKQKzXQOiCs9J6wuaWUwYGA/TGY7CU1a4QUGO0ZwSCm6w3Ok3AY0A2nkC7KkilLdTmxbhL0C3iTcwcZyIeavVKHHrSIadvIZmL+//3+vde9REjZlvtr8Wbx3Xuuuuu5CPb/8/Ne8Z3nDM8Oky7do7TxJ4qVeoMkJPtZMl2c+TYaTKdJAfowuWJy4WCUsTDm2KibtsYtwV3ROgqtmRir6SLh6dT6gxdHCKegkmm71PGapFrK0okbervtYLVq/v+6sLzLt84j1vbb2/52rVf+pvfP/Tbz5S9PVToM8nJG2SlIzJ5ooi24cxziolxmhys7Yg+gLPQu04GYkIsAsTXLltPh3WuoGq1SNu230F79jxGUTpPqhPj6SKygfpENrkqG2QTnVecc85Hrt9vNziPC9089P5+N5z8UaGr8Cp0a2SST9KihSXhmnk7yA8dajbHWXiME1g026iC1kgpUjpzOD3xBNG3vjdDJ2YW0mFuhvlnQHDhv+x0ktz+ft8d6LryVRs+t8+9zcuhX3/91UvLpdovRsfGDxsdhpjMMBWnp6jebAkpjsV90JomLWoxy10eTkxtkzqmGOD4jxgTqatq3XS9YAayPSY46dqSroW2mchycU2w0ZO2+NqSeXDdHhs9rpmj5q1sqeGz/rdkZTFhRQw5nKsIIaDPD3XzbDrNTh2OFtA7eudRo8KBQ988B+QGcd28UqnQyMhuJsbNVBvUajap6TUoQpDDDP9Qs+ehkS097E4iyXA++tDxfQD7I8gA491NpCiVSbOQScLNfL9Sz73j618fOmCtJ39qr374w399+Ph4/ccT07XBcs0jD2UVTs+l/i/wYMx/0M9RD1KRn89OwdPuUu+DWHpXVOY0uMjtUwGT13RQ1tbm11gO19YRSMQAuewpZC2xM541kLOhALJ8eQk5L35vDHtyUKHTBYH60HqIsoolDj2dpv4F3dHivt4Nl1/+7oNqIOZhQ/gt/37TTd3F++79fnlk1wmN8WlsStYDADnO5HnbMhAJqASLmGgWcVzKkI4UydRlfbSwB38OXiSGiDXBCcgJHJaeXyBnW8hgcDyynhLwSb0p7rVWjAyg7itLrgV9oBanIw3A7NyRAOQu6ZKRSVNqcNm0tXTJuSe98z2/mu+a7O/33fDVL1wwVd71L8XqWMILG1SrerR3okqVqRpNjNWpVkFYYpEBdUE7QQ70DOyMqOmxiBTOvs2tk7AhXGzUNpHJse19LUEyjyvAnmf0S+ubcyuvdohgRIfo3W6RrTyy7JB6Olxac/Qrtr5q7arTXnv0Gbv39xo81/Vuvvofjx8eeerWR3c93j1cnmRiXDJFlO1MUKHToWxXkgzHFB0EiI6ogCwXz3oWuOAWVI1YMLeF0VvRIkGP/pqFa2nt0pNY6+Se399CE61pslJZimp1Ds39pk0l6OoY7s5MNnPmBz943aMHcw1wWL7zqbd/Id+RvwqIcD79DHXmH+WBRRD8CcIqhbSMWv4whVGVQrOXKNpDhoHhLVlKJLL0y9+06J67fTot20s5W1r90Kqm0FJdyFGir/e+ZG/XuWve98l9+urn5dCHhi5LlafoB7VGa/10qURes0Ez5TKVy2WaqdWoUipRo1EXyBzZW0vggZiV3m5HizXbGeITgyzEsLjmpJnpPLlRjAAHC+wYwFSWISsMtWsolX+faXGGxQfE0oNemJEtPh918fgz2CA+9yMb1FHoYFIb95MDzkD9nCEbwKyuQOs2xoUKMS7huJTLpvRYO0D3ENkIGKL3vCYVSyXaufNpminXaHJqkvkEDBihVujAYWMcXkK+O8vhOZzFCg9AHKM4dAjNOJRMp7mlzbHtp1sN7923bLrlNwd3YxJddtlldr3e+mql0vzLYs2jOnMkWDNGK99JcIZ7RD0cf4nX+o+/qwRX0jbYriOyYRLiEGrVzHLSMSCuzKMZWJXLoBB1Vma5C8Ix67g1RKf3xFz4TrJxuWhsBCXUm+2EEBKOXA+QMLNtTTwzyE4alHIcymez1L+gZ+uSgd4zL7nkHU8f7Ocw39938zVDfzu5ddvHa8N7mBhntBpkARLyITwSkxUDsgWT0FmB3DuviSap8k90eYKfZ5yDc4zGObyG6CXwFgkAfU75OcQGOg4OIBilkRU9XpczcG0FNDuKCayoS8ORM9wODf1MmpyODkoddtive9a/+dwjjjhiv09Wm+/63njjdYW90zu+NVEZPqPq1zD0kvcVy7vWWzQxOkOlyQaVpzyq1VGTRD0NKZhFIdjJsHsqIeM9kRwo2C6Lg1hmMfOAKUGzmEyGZwLEk4Nc4CHYqwGPteWBeZy1K0pir9omZQspOmrtSjr6qCP+12lvePvH53tf++t9//z5z2e94d2bitNj60dKE7SzOE2TM1WqQzPECMhOQDUOZVCD0jmLlizqonKjSnYyQamMlDPJRnsWWiQx/Mbk0hfsL+BoIL9JcuiwzEoKPJOG9z5F9bBO9VqLqsWAGtBzjiwqZPI0sGjBTXZ28L9t2LChub/ub77X+eaG/7q+b1nmu7aifC69nfLpXxNZSyn0ZMhQEGWo5Y8xssOKgz4EnKQN2lJH0ze/M0n1sQSdmu3mvcVaGdArSSXJ6ewI3L4F//PVn7jmuj/+PvNy6PjQpz99xedHR4sfLk4Vuee8AV1lzED3fZZkBEmuM5eiUmmSiXLjE0VybMXQc93zdC0EvcG4GS0Qw8bd54eFh9yoNyUai8lsmign0iWz9Vq2NXPa10DjlxosHAPYtrFHABtasny0nSlWh4v4+nAscJr4eZwNIiPnFjbbpWQyyd8LThlM9yQ+r5nXTEqwbb73ZqPJQjXIzqdL09TyPC2UEmudw7iJw24zruFkcI8xUYQdncWBB4hlYLZz64KbxET3uwyDPn7bbbf9ul1LmO+u2k/vu+iii86o1bx/K8200jXU0UECCsDm1dk5Py/dwaAZ7Fw/1yB7Gx6fI/oC1IPnkM/pgYvV4GLHI/5BjzwFtwEERgOTq2Jys5CMRMdAggQpBUibXFwbF3xEAoc4G5W/y3ORFkot+qHXDIcIAZtlm5RxAbfn6RVLBv5uw4b/ftA4DH/O49v0T9etG37k4e+Vd+zoiOp1MrwGKaj6YfqXXhOecEhSz+YEUUdQOEHsV+bWNLlnWpAuQTaky4CdvHbs/Aj1XIS4BCNiIRrOh0HiQT2zpRIO4vm5yfOSlkU4cED2cOgmReh5B3KVSZPV0x3mDl/5wRMved8B12B4vnX/28+/79RSY/yWcm0y72FtTSQPMm7WQQaOPnTfoEbDp2qlRfWyT/VynWo1n5r1CDNxqBmrhjESrUVp2vrl8TeARLLiIkao1ejEjmDtxQZCadNJ2OSkHOpakKFXHD5Aq49YPb6i78izjj7ixN8+370ciH+/4YMf/ER5cvhqr1amlt+gWrNB5UaTSl6Tqi2faiBMQ9nTJsoUbNq1p0bNlozkhaMHesNxDxNtxfnDqbPMLibcYV/5HnOREm6KgyDswazr0KKOAi3uyNDiRQubiWzm0nM2fPZbB+Ien++aX7rooo5Vx3VvorBxUjr5IHV3j1IQ1FkVjvVatCYJN3Ixygst+xlWbazMHElf+fY4LYt66fW5Hi5bAYFUbpKsXJbc7o773UV95x53xWf+w6CdeTv0a675yJonHt/9Xd8PV5RKM9x/7XkeD6RHbylg9lw6wYx2ZLV7RidooK+Ldg2P0sxMhao1SDlCtAIOXQQEsDHXLCrQUUuzlEw69LvHd9G24TrZLqIXge5F6gIKxpKBI5uOHXrbqXNLBLo5dE+7Jljx5kcvOdjpjsvO1msIYg01MCiwdXR0cP27WhVhB8dNsCPwPREXwT3id+azLgcyfkucEGB7OYgG96W3PBxsqf/NgsXy2FliJRbWiRms7XpvnNFavB4IKixlRUpZf3Bs54aGr27evPn2gwqb/fFmvfjiiwvT09Pfq1T8k2cakIGFoIaQ4mInysM2tAOHowCcxvVRRlPaGLfUXrm9UJ6lIKzyjGPpV6HBCBrDzHQ8RyZYaSesHZPU53VCr0UqxDlpxEdLbIqzmEV22IHoPmHZS/LNY4fGBDGgPdx/brGoUCGZfjiXSb/96qs/su35DvOh/Pc7b7wx8ejv77mp+MzO81rFaTLh0P2AHTo6RkTuR3r3+bSwxHJcRxfHreMz3Xom9XMpn4jOgGEbPDAHrFtk/m1EpD1/XsiwfBLmsLoheCKBN4LqGJIXLX4hQ4r0KQbIMFkPPbdugsJUgtxF/Vs7Dl91xgnvfM/OQ7m++N1ALCve1L+Va8UzZ/way65iFLCNOcJcJxaOAfTFkXEhuJHig8nS2BBDqzc8CiFzywqbBivFtVpicziYdBQH96GJAArXwpAg6ONrmEWPEnSAHKYcSqUTlM/lKJfIU29h8Y1nnXTZ5YdqxsA/bNjw+ub02K21ylRnCGIm8LR4quYcngvOYNP3qR5hyJVHjTBiASQ/gprnLAGLiYQc+CgpT7JQmJxpSIYnHYs6EjYtzGWpM5GkTCFLVia3tWwEZ77jY/9wyNC0Wz/xgffbzsy16dTj9sKBEfL9GnmtPYTHrGVJdOAC1USMSi2T6yTp6V3LaNPPQzpOpeiVyQ526EA/DZRhOwqBO9D74ROGrr32T52DeTt0fPi8806/KpPJfaFa9YxGo0bNpkctr8nSr3C+UHCDPB8LgsQGVBtPPCBkdpgChM+hT91RFl1w/BG0tCCtbqVA0W1bnqGB3oXUjHy6+/7t1PTi0auogUMtrsWZsbCPHZZtxc2yFjAODxSx0AYGCVoYLQcyeg45hslsc9T4ZdwhbzNSGqKP61MWDqFp8QGD3jxeCC5WLO6hRsuniSKmU82ycOE+BEIWQRVJSua0o7B4iRhMGDFh9+ssUjs2ZPAa8q+aiu6xFP3SSeS+e8cdd8B5zFK+D6ElO+2N695T86IvNj3leIHBTGdf5tey9WYDreulkgVLcMUOe07LCq+BjLnXqIVItCKYifvTYyfOZVe9QzkA0PePa4K61QLUKdLkjNgC3WRmbJsfJwiNiNzwU+Pen5j0FWfsoqwvWTyCNPAkcA+Q/nVdu5ZNpm+yif5+48a/f+zF8jyeayt84fJL3lEaHrnRnyq65NVJ+T6Z2PcItnXfPlO1dKAUOxv22aYgHVo/T5DweACJFueR8xOr9sVdKOLsJY2PAy09xVBPNOThLSLJJ/uD9QkkuBMynP5dymFWO0GvIZ0io6NAXSuWXXPyX3+y3W97CI8C/+oNV55/XqVZ/pe6V8kE1OAhUjzJGefARm0YxkcQCTE3EEtySDkuIxUIqkLOsoFWwlE5XP9ltW9A8TqohBWzEEDpNi+gVPsMmRJqLfAWSthpKiS7JxcUlp579smXHvTyXPxMvnrllZ0jo898vz4zeSJ5NVEDjDudjFDafrlKEweQ0uwHxIelwbkkColgfbA1JycuL7TzAyyxBZ0I6U4CJ0nZCXLzOQps6/pg9Z4r3va2W/QM7IO/Y752yQU9mU7zJscaPmXx4Cgpp0X1+jPcBYJuIUYhxBVpjQ0i10nQfQ8M0k/uLNEZPf3Ub6ckSUSil06Rlc/8jjpzbz318xv/5BjcF+TQTzvtxIWknK8p0z4NQ9C8pkdNr8ktWuzQQYhDFoCIKgzJtjEERYa16HlnGmaNWbREK7oyNJBPsOUveT49vAtyeGDBKirXMdVLHrTi3mchibCr5ulfmjU5pxUEGwMHJnausfOMK1Mye1mmc8kIR3HGrAeuHUFszOItwEiAnvglKnWSQc5Ck3pil/7AXIceowizQcDsxmIhDjiPSI1YyvyxH4W3pKuN32zeunXm4G+/5/6NJ5xwQrY2PX1BqDLvDE3rtUFEKZloBmhdxC/i1iR26EyY01wIDdFKJGQyusHOGURFjWBw+xsXvKV2yzV5DaHD4Lf7eznrFzGZOGCAI8HnZQClaK/Hqm+A62JmO94vQIl2OtpQsJOLtcgB+JpGmHbdsmHQlsp0aeP00q4fbtm4cb/PUD5Qz/iqd/9FuvqHyQ2RV/+QHVCX1WoxcQ21dA6emNkvyR6jQjHygUCJpxtCxR5BJq+YOKX2WYGDgmOWl5Q69IrqmQn8f3rYSEw0ZClmXWUCJyKun8sQEzHcMOIizasotC0y3CQZ6SSFnYXR5MLe08//6OcO+CCW+T6Tiy9el6h65Y0Nr/quyIgMC8mzbDwyLN3doc83HDK3QKJkZ7k6roTjF/uDTHy2c0PsER5UzDPi0gQ+z2WgeBiMDpq4zQ/ZvEsJlaZcquMr648+8QMrVpxx0OvGc9fuqrNOu6JVL33WDL2MEXqIZyTRY1lTYDXwYrNn2LHBfxJeh8yGmD2rcSmOFQo5MpfQHogsWvqg2MnaIZZDTipDbjYz4znG298+dMNt832eB+p9X7xo/cmeUb1x6ZLRpb0LS+QHRfICYpSTzwNiP+5akFvDnzs3L6EnHhoH3MkAAAt+SURBVCM6vaeP8qbDrZ8EPlc+WyEnvOzNX//Rt5/t+74gh46LnHDC4v7A634vKfVOZZjLkBVzz7XvU606Q8kkyF8Yk4yBJC02+DGLUwyqPMR27RTs2znfDu1qrEnCZndu35v8pM2Y0hkGv4sF/WXsKtjtUgeM2z50dqa1MVhHfs7vb5Oz5tZy59YQNRQsmeJsds0xxNxVjYUR5t5L2+jN/lCcuEG2SQ3bVo8Zpvn9hhdtSqXyj27evPmgKV/9uRt4+fLlOctKnURkXBSQeWpkWF08FxrrjTo3T0XDPUI3XRwnO3jNi4ihWxCeRBQmluuNWeu6YKGHfgQQ69inrhsDFrNiNALbh7rGK+Q3+Zlkku02Rn3TEv+Jsl38EJVhYtD0DqLgLtuxf5F21Xa/PPXY7bffjokiL7nXBUSq3Edvymbzn0sa7lFJA6wFRcqHA0dWGOqphQhgUE8XoRcOjtpzFLTBjYQwyqgbX0UHs3wehDjIPnkfUmLMedENjrwHeDdIIMD1cwkEuYcdXQogjiHYxnVcl0LH8WfsaJTS7heOWbr2yycPDb2ozsfZZy/un6yOnJxwUscYKrEmVOZayzY7bHgaCyQ4kzkBWDsMdgIpDM4bIyVna8S2DlZ9VoaLy08yjmCWoyITKh2eIBmLY3HLJQjBhhPYkVM0lHOHMhMf/9TlG5861Bv2srOOTfmT3tER1c5QUfgWFRkrbcNQPP6YSc8y8AgdPUboUy6bp0wixRYfuh4gK2P38RAt7EmgFnpIF4a8YB9Jy7HB64Izj+FeiXwBrbK/zWQzZ58/9OW9h3odcCz+5ozVZ9vG3isK3bW1HX1BNjKb3ByC7YE/qEYkEviTIwoL9L1NdfJKKTq5q5eA23B3CcrZucw/l1aqDZcP/fuzJhcv2KHrBTLWrFl1pOvQVUFovYkiWsB62CZRLpsRhTQQxpri6KV1ac5LS/wJOVZqIaIyFRvY2ZqzOP+4bj7r+uPMOnbzbCTabTMyghMEilhuNL7RWHWJFdueRYKUjZM2Uu32qTkOu10zlNBEjNmcf9ekX3Fk3CLHD67hOO421zUfMELvEUXmtoRTe/DWnz422i67vwh233y/wuDgYMLwnaPqjfqJiUL+NaGh1oSmWmQZZjoyLAN1UW4JZCheHLr0z4pGXFx/F0lfnVGL3q+MT8W6tZ2yfKuYnRA74bnPIa7FS9AlUS9eog6nZWN1UKf/H6notFLmA5Fp3WUZ5kORYfzWnhkfeSkEVvN9Tm8s0FIzS+uTkXqrq9xX26bqdE3J/ezIZKU2No5agpibL6CayLCnDqHjDgx+rzhuZnbrZ6t/2l5nBAVytmbZJKIQJroFLAMacxg0WMIsb6XIN6niK/MJM5W6Y6pWu6dilra+Jn/0E2+75dBBp/NZ67POolQxsleZRng4tYJ1oUmvj5S10FBOTlmWsqwE63Bztwx4AYDjdRbOUp4mZjugLx8Kheie0faQ1xoxAAh3gKoD1jM3oqhpKOcPtmk/kU4mfxy11D0zu0e2X3fd3Qd8+tx81mPOe4wLX925qFSJzsk69FYif42r7IKtLBOtkwmV4Bp7NgOeSp6Dd88PqVpv8LwGJGjwfiAHMpIE7pKeF4CuJ0z7U7YLcrWXSCZ3RbZz//jUrn/93Pcf+e6h0Cp4trW5IEedUR8ds2RFeg3Z/krfaC7PZ2mRQVRQRBnIB6DJisIOevBBoqzVSctVELmm4ZGlKl5C3Zfo7LziAzffvf251v/Pdeh8zdWrVztE9VeZtnGlEdJJlqVSjuVmTNNUPDYvANPT4xp0/Iow3eqPqsJtp4leS4QrsSHXH9oXFo+n8+x7W7FYzKxj1wZdq1Sx62UoWFrh4t8Z125jedG5cLk4hNmaeOy0RR0t4n5srseiZ5lhX8k8bMuMUimnrgxzK0XBw64TPWonaGtoOPfdeuvp44YxtI/kzgs8IC+6tw8OUqLRGOyz0u4qI1RHBIb1SqJoZaTUYjKMbozcUoZpCkMX6nEyZpLbCecw/eMJeezgORYQ6E2gqBhz0f+vo/wYfpPxjBr+nS3jIqCLYPwoUuWIaMyIjCcNMxqpNesjSiV+7nentz/2gx8cNBWpQ/Xw1q2mjF2i5QnbPDkM6HWmGa5MhKoPNtUyzIwTWcoxYVwNchkGbFfWyTZsmZPAbX1S541rw8y41miYcCdEFpbRFx2GcQ7OZS3pQMF70N0iZ9L0Qwr2RJa1Nemk7qw4/j2B7z7knXjv9NDQvtJUh2rtXujvXbeOrAlFXRTQYqNFh0c2vRJqto5l9CtHFQzyOyOD8paTSpIZpA0EWMoyTay/0fKV5VRt00KGVLUts6IMIzRNY48fhF6xWjMsUz1VSKfvWNzdd2+K+ieGhm454DrtL3QNnuX9udcspBXKpTWmYR7pqGi1q+yVpooKZITJnlTaTrmuocyU1WrILaE0A6cOtUbNnQ0iI6oppRoRqenI8P+QsOjehJt6wAxbD2+uPvHM5s37jHrYT199v17GXLeaUsksFRyfOlSCum2Ter0mFWASS9NEqZRJthf6KaKxXIKGqUA7v3gHPa+Y1f+TQ49v8YILXpecmBhbUi5HBctwVrbCaC38vRFZiyiitNdqdbf8MAXJF8t2GaKPVcNEzCLuSUdPpzYD+r986OcQyZ4zOtEiNjEEiOycgwHd8y6dNELU2bddatZZ/MffJbV7MVaayCVVhNBWKrBso+Ra1pRSZjnbkZzO5xIjUaAe6M4XHoq8mYey/cdODQ3953Lg89jaanBwMOsZRq9pmsuIaHkQRf0qMrOGZXUFgdHtK9fAAByF6R4RpUwyumNyiBkZyjTDfGAoxVG2nn/e1oaR2AwTwCKLjBKahGQAiAkCR900jKIftvbWmzRshsFOlTCf9lrhTt+yxgZMs7hlyxZhWv5/+rrs2GPtxytb8laFelpVyiiHlquIjrSS9EqLqOCatNAko8cyuVDiWqbp2mRF6F6wMNub1RfFaSNz5F5pHtMSmUyMA5wvxziMIrMVkt+KTFVXplEPo6BiRDThGc3pum88rQzzvjDw75+20zu+8dAeYZz+53xhRWw6nNxel5Jhi/LkUCZIUS+GSS7IqrwfBEGlRtMDPbQ3lSU/rFM1laaZukXRjhma2f0oBbSVFyc2oC/plUIi0N9R6G3Uinnfp26jQSlUi02bBkD3gFtAcMm4LKoXEU1bPo37Jo27FlVKRZoedam0eze92FCJQ/Zc9otD/1Pf/nWve10yDCu5qFhJhdnk0qDhvXKm6a9qhVGBQmMhhikpw+ywTJUBwYpCSiBpS6dTCvUTmWUt2raI0liBTue1c50uTypiCEa0u7kfWqvESS4u9XQmvYGAZZssVyuEDGHotiFfJlqw48Y/YpM0bWVWEmmnFvnReBgGZTvhbDfNaE9SqbFM3i4aUbirsze9NxM49dPe9ur6unWfbhlQfnj59WwroAYHySYabP+7ZfU6rZafhjVPw1rlW8r1vI5mAIUf6SvDz/ECv0v/jWp+LezNdE6X3bJfrY6TMUGRPbjYzy/ta76+o9K84YYtEOR6UXQJvBS2w7HHkj06SvZakzqaFvVEHhmhTR2mRwUUwVxggxA8w80oopQQuaXLgFR6phksDKQLEJhc3TKpFpmq0jKNkh0YJZtalVqKKg/tpnJyCTW3/J41Y19+Pi+FzfHyd3xJrMABc+jPcfdmf39/IperJIm6soYRdYahnydSA0rZnR357OKk4/R6rWavbVkRSDhg0CvTzpcr1T4/Cg3btMkLmsJOJ0WuY3YbppFGjcr3mtwjDzVKcFNEvMSoGaYxjvpVR2eae9Ex7pUMqvitcMQ0I2j6G51514tC9XQQ+ZMUmA/XfW9vKmdNFArdM56nSlNTTzRvv/3JQ8oefUnsqpe/5Msr8PIKvLwCL6/AQV+B/wsiVp3xBAtmewAAAABJRU5ErkJggg=="/>
          <p:cNvSpPr>
            <a:spLocks noChangeAspect="1" noChangeArrowheads="1"/>
          </p:cNvSpPr>
          <p:nvPr/>
        </p:nvSpPr>
        <p:spPr bwMode="auto">
          <a:xfrm>
            <a:off x="155575" y="-1219200"/>
            <a:ext cx="5343525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data:image/png;base64,iVBORw0KGgoAAAANSUhEUgAAAfQAAADuCAYAAADP7PXDAAAAAXNSR0IArs4c6QAAIABJREFUeF7svQeYpedZJXj+/P831a1c1V3VVZ2TWq2WWlmyLEs2Bi0OiwPYwJBhYYdlZmF2x57ZZQg783hgFx7CMDCAMdgG2yAb25IVrdjd6m51zjlUVVcON/9557z/bc0+++w+j6otGdv9XSh3uvHc3z7f+77nPUfDd/nt5MmT3Y1GY9RPmre1mtHGIPDvicN4UxAEdhAl+QQw0zgOUmhTruu0dMO4mnNzc6ZpHNB17C96XWfuuGPLNU3Twu9yKNTbVwgoBBQCCoGbGAHtu+2zp2nqnr54emR2YmprvdXaGYTJOxu+P+r7rR6/6VtBECGKQoRhjChJoGkakGjQDMAwTOiGAdu24Nhm7JhWzXO9Cc91DxXzuZdTU9uzfnT09IoVKxrfbbio96sQUAgoBBQCNzcC3xWEvrBwsXzy5KV7akF4Z7NSuaveDHfUWkFvo9G0640mwihGFEWIwwhxHEPXDSRIoaX8cjUk/E9Ng2EYiFJA1zU4pgnbtOBYFizHQt51E8e154vF4t5iR+l5T7eeW7Vq8PTw8HDz5r5E1KdXCCgEFAIKge8GBL6jCf3QoV0r5+am3je31Pxwpdq6u1Jr5JaWKqjXW/DjRIhc13Uh8TROoQOIQRbXoCVkbg06dKQ6q3NDiD5NUyF30zDk+2EBz9/qmiYEXyyW4Hlu6jnWTLmzvHegv/8fPFP/xh133DGpadkRQd0UAgoBhYBCQCHwnYbAdySh79v38prJuekPLS7UPrawuHjL/ELFqNUCBEGAIMoo249iaasnSSokTTInh2c3TQiat1TXgDSFZVlC5GmawNR1mKYphM97maYmf6drOgxdh2Fk/+55Hro7u6LOjuLJQrH0pa5S5+fuvff284rYv9MuY/V+FAIKAYWAQuA7itAPnz08dOnc6R9ZWmj85Ozc/MbZuSW90WghDGKEUQQ/CKQyj1idx4mQOX8vJMzqPMr+zdBIyBbI8okBqeA9x0KcJNJuNzUDlmEKcUu1bvLPhlTqmqbLfVjRW6YpxJ7L5VAsFtO+7q5znZ3lv1nZ3/uft23bNqUuH4WAQkAhoBBQCHynIPAdQejH0+P2wp6J/27s2sQnpq7N7ZiZmdcrtQZarfiNqpwzcv6EMRAlQJxm5ThJXSMBg1W2gTRJhYRJ0n4UQeM8PY4oghNijzlRTzSpzk1Ng2UZsC1byN3g3+kGDJOVuw7TIumbsK3s+VzXRV93b9LbVd7VWS7/zvr1q59WM/bvlEtZvQ+FgEJAIXBzI/BPTugXLx4cPXzyxC9NTy383Pi1mVJtsQq/FaDRCtH0IwRRiCiMEbMyTxKEJHDNQKppUk2zvU4y5u9YmbPi5o9l6uy0I4pTJAkrdEd68s0wkOdhFc7HmhpgOabM4tmld00bjmPJVcGZO//eMLMWvG0acCwbhUIBA719tZ6+3i/1dff+5p133nrh5r6M1KdXCCgEFAIKgX9qBP5JCf21A8/eOz4+9fuXL43vnLg2ozUaPvwmydxHEIbwfZIv2+qsqzXEKWCJiM0RUndcG4ZuwtJ1mZHzh0RNEib5soancC5lG97QEUQRgjhCq9WS5+ScPZWZvIaUwjg5H2jIOa48T9aWz0hdN3V5HcdhNZ8Re09PDwYH+/aXC8V//cgj73xe0zQK6tVNIaAQUAgoBBQC33YE/kkIPU1T46ln/+Gj03PzvzV25drqqZk5NJoB/FaIWq2JmGQehlKVs7XOalw3TFiGBdsw4TgOOoodsk/O6tm2bRTyeZmbk2yhp3AtG1qqI0ziTNmOFEGcHRJI6GGctfNr1QaqzWztPApDqeot25CK3OEc3bLb1TsPCpA2PH9k5c200NXVg8G+7unenp7fHB0d+rP169f73/ZvUb2gQkAhoBBQCNz0CHzbCf3ixYvu0Qv7f3ZqbPrfXbo01rm0UEG92UKj0US97oPGMBSvxVGctdCpSLfYBvfgeQ5MmWnb8HI5EcJ5OVda4KblZEI2y4JLoueqmm4i5bhc1Owa/CiElqbwg4zYKbJr+E3U6nVp81cbDfiBjyTJCu3rVTrJW1TxrOXbIjqSuuywmzb6urrR19vTGBzs/8OhoYHf2rRpU/Wmv7IUAAoBhYBCQCHwbUXg20roV6/u8g6duPyJ8bGpXz1/4YpbrzZQrzVQrdbQ8EO0WpFUyLKGxra5ZQtB25YDy7Zh2SRrF55jo1jMi1jNdR3YdtYaJ3lz/Yyqd7bbLdMS9Tpb6xTO8bnZemfVTzFdo9mSA0TTD1BvNDC3VEGNRjVxJsDjoUJU8Sa7A6Y8N+fsckBo762zDc/3UC51oL9/IBweHvxsuTzwr++6a+vkt/WbVC+mEFAIKAQUAjc1At82Qt+/f39ucu7EJ6bHr/3qpYtjztz8EmYXGqjV6mi2QlGuh2ECzTCkCjd0qs9p0eoIqTuug3wuD9cyYdkUqenQ0gh6mgjhU/TG+zr8d1bqtHjlQYBiOBJwAnmOiGSuawgCX8RxQuy+jyhKUG20MF+pCsFXaw00/RYCPxQSF1GcHA7albsGrCzq2DDSDc/x0PAj1GMXdrE37R9c8cXe3pX/kyL1m/q/W+rDKwQUAgqBbysC3xZCv3r1qnfqxBOfNBYrv2oHFSeOA1TqFfz9y6dxYSpicxtRqovwTSpqro6x+rYc5DwPlqlBpxw9iaGnIYwkRXeugJJjoa+QQ29HGaVSSUjd4/oZCdhuK9U9T9TsNJTRDRupYSIGEKRAo9lAIwEqYYhWFGGpsoSmH6JSJ5mHWGqQ2OuZnSy/lrZtLN1o1nZ5+Oj9fSg5KSyvJOtyfmTgakXDErpQKPX95cDwwC9v3bq19m39RtWLKQQUAgoBhcBNicDbTuhpmuoHXvu7X47mZ/69W5tzk2ARzfoi/LCKb55r4un9CzANB3FqQDe4gmZKOztTk9Mthg5xLeQNYMgtYGW5gMGCh8GeLuRzHkyD7XQdlueJ8t1Iaeuqw86XpO2esLxuu8aZ+SIsO1tfS9IEQWUJer6EyDSF0KcrS7i2uIiZ+XnUmk0s1Vto+CnqAR3pWM0n4jpHgr9rbTd+5MEV0NMgW5kzLBiWg1izUA1dLMYdYeiUf70VP/Sphx/WeGpRN4WAQkAhoBBQCLxtCLzthH7ixNM/UL92+a/CmfEetOahBwsIghquLQV4fP8SLk+x+jYQsCVuU3xmIY5aCJt16EmAHtvBSEcRg16Kkc4yysUcLCF7E5phQ+MOOpXopiXtcFPT4Ra7Zc6d7arzVJD5upteHobjQbec7O8olTNNaCKCY5wLLWUTTM7P4czYZVydm8dspYlWrAlR050ubRN7f97Chx8YxKpeFy4d50Q45yDmipvuIdbzqBtdFc3u+h/W3rrjc2/bN6ieWCGgEFAIKAQUAsJob+Pt5MmXN1y9dPpzZ0+euOPqhbOoLS2iq5BHNfBx9moFs1Vb4kyFWNlmN4BabQFRo4Fex8b67g5sGuxGd86VFTKkARD5cHMFGLYrs3YSue0VRBBnaBoKvUNSgadxAOiMS2XFjzdIX7PN7LVMWyr3Gt3nYEjFnlnNpLKOloQtTFy5jINnz+JipY5KKwGsQhbwoqXyWp6dYmUP2/4GPIfrc5a8j7yTR1dHN7q7+1HoGTnuFAc+MLxu3bm3EWr11AoBhYBCQCFwkyPwthH62bN7SidPH/+T08dO/cjFC1cwOTuP6dklRGGCIErFYlWInFW0SYOXANWleXhhjJFyEev7CujxdOhpDAORkGzBy8O1c6J4N6iAd7P5OG1Zg1YNie+jY3g9cuVeUbTr3D83zez3nM2zkifBmyZ0i8btFjTbQRDTKz5GCK60MQAmQthswNBSBH4LB86cw+nxcSzWA3i5DliFkqS7ZYp5XkH8j1hU8HxvHPd3WRpWdRYxvHo1+oZX/5dc7+CvbN++vX6TX2/q4ysEFAIKAYXA24TA20boz7/8xV88f/zE7y1OjjPjBHuPXMbViQUJT6H6PIpo7BJCN3Q06kto1aso6zpWd3gYyJvodgK4lg4bBrxcEblcUQ4BFk1dnFxm+6oBoV9D7NMYhvtunGWb6BgYRaF7JUzXQxoG0kw3nTzMXEGqdbbhRU1PD3cvLy1/HiwoukvjSJTv3Fnnfvp8o475ehOnJq7i5LmLqNZ85EvdcPIdWcY6H6tr8rn4BvhhqYbfNJjHw9tXgceRQO8K8j2rf/X2++/+g7fpe1RPqxBQCCgEFAI3OQJvC6Hv3//VTRcunH88WZrftDAzjsPnJnDy/CyCMCVnolAoolarIQxbqFQWETWaKDs6NnXkMVI0UXR15GwNcdCAZefg6Jasn8k6mxaL+CyJQ0R+Q1zlxNUtV4bt5pGGTQSNRZiOh0L/GhS7h2Q+zsdY+SIMJy9kzl13vhnDsmDm8lnlLgp7DWGLBjOBtPOZq+63Wlj0azhw8gT2HD+PhSCBV+hEsdwrVTpnBZLJ3o5mZfP+oc39eN+9I1K7R1oRDaNvrFAe/pGRrRtfucmvOfXxFQIKAYWAQuBtQOAtJ/Q0PZz/0pd3/8nctfEfHb9yFafOXMLkTBVRkGWTh1w4TxIhv4X5WaBZx4ZyAbdIi90C0gRx0oLt5qAlASzdgAkazTDjPDOG0ZIISeyTp2G75SxgxSvAdYpIwxr6hvpQHlqFyYsnsDRbQaFnDbyOPliFshC97ubEuIbvgZU+SZ1Keanepc5OsRT4WGrSUz6AhRhhqw4jCLC4uISnjpzA5cUmugZWwSmWRXyXGeKw+tdkvt7paHh4+wA2rR5AvlSE5nQisQa+GrqrP75pU69yknsbLmb1lAoBhYBC4GZG4C0n9DPH//Hnn/rmgd87ffqKOzU5iZn5BUQ+ndcSxHRgS7K1r+r8HPRmA7f353HrQBfC2MdEZQG1egWWFsGiwM00MNRdgmV6YgPLtTYRrsUhF8XEAU7XU1i6BS1NkPNcjGzZjL7Vg1Jxpym92puYujiGxZkFGG4vir2rUOgZlArdKfdAZ/u9Teb0i5UNtzhEEvlIdAvNOEGlUcH0/BympieR0gM+SbH/4gQWWzEK5X4UOjp5tshumoYk0WByp95K0VXMYUV/Jwa6O7Fm1Wizozz8c9vuv+dvbuaLTn12hYBCQCGgEHjrEXhLCb219Pq6F156+asv77m4aWJiEhMT11Bv+u3400gSznhbWphBXKng9r4S1vXkMVddwNjcglTiI2UH/R0lWQWjEYxtWELMadyiHQwsI8/sFbmJ4jwO4Rop+leswPCW9cgVHaRJ2N49T6EZpojfGpUqZsbGMT8+jQQe3OIgcp0D8HoG4XV0QTO5AmdIqprGxzPhLWJYSyw+8VHoY2lpAZcmx3FqYhJnFuqYqSewTAedXT0YGXCxc4MuKvdL08DEvIm6byPVbHiui5KX4sP3rUHnwOYjYb7//Zt37Lj01n+d6hkVAgoBhYBC4GZF4C0l9CtnHv+NJ5565d8ePrGAyclxzM7Oi51rnMRZBGqSoFmpoLU0h009JYyUXFydvCLxpsMk8rwH19Vhau0YVNNFFMxBS32YGtvkNgzNRBJXsrl4qqOzq4y1Wzego7cLGiv4JGrnmGcqeunLC/mbgGEjbLUwPzGG+YkZNKohktRFcWANvM4eWLkCvFJ3RuyGjlREciGCVlV21WX3PYlRW5zFqbGrODrv49x8S1zu3vXgKjx4i4Y08REnJuqBjStzORy7aqMV2ejMafj47S5Wr9mGoGvTJwa23ffvb9aLTn1uhYBCQCGgEHjrEXjLCL1VObzxxW9+7evPv3ph7eRUFePjV1GvtsQvXSJQ4wS+38TS9DX05DwMFzxUp8bRWzSwqttF3jKBNBKXNyCSJDUW4mncEIK2NKapsZVtIgqrKBQ7MLxmDfpGeuA4FuKgCYPraNw9lzCW9ky8/Ql1w5XZOP+fqnTARFD3MT89hYXJRUSBBt0qwC11wevshpUrwi6UZTCeBE0kSZwt7YcB0iRCsDAOv9HA8YU6nr44g65uFx99bBSlooEgjNEMmrCcLlSCTuw+nqIZmPjg1hT3bhhB3LnlmN51y/vKmzZdfOu/UvWMCgGFgEJAIXAzIvCWEfrZo5//xPPf3PXbh05WMDY2hrm5eYStSKxXKT5LohizM+NwkxSdjg63VsH6Xhv9ZU+qWr4R8WA3dCRJE7pmS6udUao23deiBJalo6PYhb7hXhG+ud5/izSN/AocCuQsl6eAbL+dhjJvkDsb+nJEgAbGstrQwLU5G3FsoVn3sTSzCL8eIvR9pIaNQu8wrHxJDgesziO/KfP1NPThL00haFSkHf/atRk8d7GKO2/twPc9PIwgbKLZqqMZcF2uC4utLhy9YGB7b4oP3D4Ao7QB6L/lk+VtD/wfN+NFpz6zQkAhoBBQCLz1CLwlhF6vH1ix96Unnnj2xXPbL41XMHblKlqNFsLMdUX2upv1JVQWpuGmGlaaIW7tNZCz4qySTmOphC0SsKkjlp3urEQnKec9Ez3dPRhYOYTuvi44Du/jt3fK2U5nNa5D1yhFo3I9m6+LgE5LpSKX3XPNEFLPHOHoCZflm6dg5noOmuEigY2wGaM+N4ckdRAbLiLusscxXDrSpQmiVg1hdQ6N6qy8QdrCfv3iPE7PVfGx963F+jU5tFoJGgFT5DS0Ig+1sITmgo8P7xhAR3klzO5tB7WOjY/lt2y59tZ/reoZFQIKAYWAQuBmQ+AtIfRTh/76J19+de+f7j+yYI5fm8T8/Cz8BgVlGWkmUYK52TEYYYC7hjqxoRQjas7JTF3eQEoPdsCymG1O4xmgWOqFl88jX3BQKObg5T3xeSdhG6D4jGScPVgIXFznAIOzciarXa/QZX6u0yqO7yQjcDrISZXeJvkkgqZb0E1X/OHtfBm6W0QSUFxnI44SJEEEv1JF1GrBbzXRWphBY2lCWvdRFGCsAfzDuUWUu3X8+Ie2IEl8hFGKVHNRD00EiQU/AHZ0OdiyYiWMzs2R1rnl5wq3PfiXN9tFpz6vQkAhoBBQCLz1CHzLhJ6mM8VXn/nrLz3z4sn3XLo6j4nxcVRqDYQBd81ZYgP16iJq8zPYOdiJjz00DNPgPL2FJKHZqibVuVi6Ogw4ofd6DMtkxc1/jaCx8mYFztZ3u6qWPXItyWbm4K+syKmMZ5XersJJ3oxc5b8xOpW76wxPZWBLygA0rr1lO+hS3esUw9kw7DwMy4XhFjNHOos+8/lsdz1mhd5AWJmHvziBKGggSXTMz83i6VNTeP7yEn7o+9dj++ZeVKuL0Mw8GomHIMo+QycC3Dc8DLs0ALP7ticahfs+2re1T0WsvvXXtnpGhYBCQCFwUyHwLRP6+Lkn7t+3d/8TL+46W5qcGEe9tih2rGGSoNrU0GxpWJqfhN0K8HMPr8G6YdbYgGHSRCbrqZP4bfP67Ps6kWemL9dn4GkStCtwu91iB0zdYvktlrBi3YoYusb2e7avDq0tgsuUcKJ4z+7Xto9JY1lxYyueojlW9/xn0yvDMByxhNWtnDwvw1qc8kp5z3SjYxdACxqIOVNPI4RhiLNXx/AH3ziGQPfwjvs2IucFcB0PQWKgHjlo+RZsXcP715tY2d0Nq3fnotm5+bHctrt23VRXnfqwCgGFgEJAIfCWI/AtE/qRA1/8X15+8bX/cPr0OSTVcXTm6a++gIZfx1Qth5Pn6piamsId/d34Z4+shmklmUGMEHkklTFJVTcsmPRXF5KmUQyt5SIYrKyTEHHkS0KaabajUzW6x7EFTwEczwUZYTM+NZuN6yKOk8enrPLpDMdZPdfabKn6SdSMQ5W2PSt93ZTQF910YJguDCsPw81noMct6NxVZ9M/rGdpbkxCj33EUcCAN0Qa8A+vncbfvnQV/SvXw/O4Rx8h1T3AzMFy+Zw2Hh2N8AOb87BKG2AM3vNvijse/O23/JtVT6gQUAgoBBQCNxUC3xKhp2nqPPP0p7+459XdPzg/dRZmawpFx0CzNY8waqAadmH362OYmfXxo/eswn1buuG3KkLMbG+TYEnkBmfc0OE43htEnJKopcgmqbtyAMjm4pyPZ1W4FOFaRtLXRW9sr/PZSO4Jn0P+jbN1J+sIpAmgs1Kn09z1xDfO0015X3ytNPWh8X0ZDkw7356184DQhK472cGA5jM8DLBip4o/YfqahguVOn7jb15Fovfh9m0rMLzSRqMZYalhY67hIoKH/pyGj+0wsaZvBUJ3+66F/gc+sP72wZmb6spTH1YhoBBQCCgE3lIEviVCP3z4m0OnThx57sih1zbUZ0/DiWrwbAON5hxSGJirAy/tnoAb6/iF925Cf1lHGDbaVi9scwO2k6fETapj1/Wk7R3HLSSxyOlEAMe9dFbjhsE2fSQd82xOnsI0nawlnoRIwhCWW0YS16Xtny+tRBI3pUKnIY00+9l9Nzhvj9oqeHbjWbHTApbOcg40iuYMGxbb7nLY4Bw+yzqnap7vld18dgDkndAqVt6XgdC08QdP7sHxU0v4mR+9E71dLbG95WZ9pVHAybEcZmsFbB808f5NHUiNTT7W3v7RVffs+Mpb+s2qJ1MIKAQUAgqBmwqBb4nQX93zj+8/cej1v71y5nW3PnsGRhLA0ANZKUt0B8fOVnH4eBX3j3biIw+tRsLKV9TmOqKohan5JlqRiYi1dEqBmg3HcVDIWegq2ciZOvK2SYt1JNLiNpFGVamcDYNCNYelN7Q4kl12FuBssSdpLGlsDHQRRzlZWcsW1a5X8iR0ttB5n2xnnSI7BqvQAz6CRsU7/yxCOTrXsUWfiC0sq3d6x/MFs9EBX68JjdW7aePZM1fwV3+/Dz/8/s3YssFDkrATYAC6i2aUx5mJEqYWPdyzqoitnatQWLfjz1Y9+sAvaGw/qJtCQCGgEFAIKARuAIFvidAP7nv8/9q364Vfmbl8HIszFxD68zD0BKZdxFLTwIu7x7G4EOPHHliHOza6Yv8qM/M0Qa1Zw4svT+LaTIDFZorpEGglmVzN1YGSp6FQNDDYV8SWtQPYMFhEf5cLMw3blXG2o86qPYlbMtuW2bhOZXsA3aBhTYA0bcEwclLny8yeNT/31pneJj/Z7J3iN74vhsCIf7tNVXs7ZlWe+/ouO1FmxU4BnQGdxI4UcVQHNBO64eB8tYZPffYZbFiZx4d+cLustbGCDxMHcWrAclfg8KUi/JaDd/T2YuSWO07EI2vfs/G2jeM38B2qhygEFAIKAYWAQiATg9/ILU1PFV944pmvnz72+oOTV06gXpkU8Ror5FgzcexCC0ePTyCfpvjF79uC/h4NScpVNqaRMS0tI2D6nrd8JpolmKuGmJqbx8xcC9OzDcxWY1RjgPfuNYANozlsWduDrWu7hdztjKWz9bi2wC5rx1N4RzFdAPDHYCVOH/Zs1n5dzS5rcEx60VPoZo4SOaScA4DVeFZ583k4a3c4X9fCbH6fxjI60DRbduc100ES1OVzsX2/lAT446++hImJJfzyT98D1wXiCIhSE36kwcv14tqMCUvrxBq7Az19t7S8Tbf90PA9tz5xI9+FeoxCQCGgEFAIKARumNDHzjx92/HD+586/PruvsrCZcRBS0g1TjScGU9x5kqA2ZlrWJ838dPftxmu7UtrPcsgZ3WbVb2MPqXnK6thDqajsAEgj1bItbcElVoLU3M+ZmcrmJpdQqMew9NTjK4sYtuWlRgZLqOcZ9UfSpXO1nmSsCqneO3632URqZntK7fVaTFrIDZMzNZamJhawpXFOiYXF9BopvAjerG35P0Zmo2c7SBvA12lPNb0d2NlTze6Sx7yroF8LgdT0xCF2V49P1uACJ999QS+8eJF/MufvhVDQw7i2ESSmghSFzHDVet1bB3cgKSVRxStQ2nrnZ8Yeuc9KrBF/XdSIaAQUAgoBG4IgRsm9NOHvvzRU0f3/c3uF18y42hOxGL1ag1XZ2OMzzmo1hqYnZnBO0c68cEHhgCN7e+2urxNtrIm1ha1cX0sSYI2KVL5zva1BtN0xWyGc+w4SSWOtVZpYXG+imuTFfhJjP5uDzu29KOYc7O9diHWrCUvVTbX22T1nOtprLgjXB5fwNO7z+HseICFKpArAcWChs6iB5PWsmkqs3cTCYp5Kt1TqfZzpgnuqJUKDjzbQ7ngYri3B+tX9yNJw+wzAHjm9DX80d8ewE99cA3u3tkphJ7CgZ84GJtO0an5uGfNKJK4jFplELk1O7+w9n3v/rimaXS8UTeFgEJAIaAQUAgsC4EbJvRLp5781J4Xnvy13a/sht9cRJK2MD83jarfidlGHvOLi1icm8cHtg3g4ds6s7a4rJlxfs0VsMw45np7nIrxLA0tgml57R3xGIZN5Xu2o86bpJ5JiAupNhXBWbPaQEfBhU0zeArU0kjm5UgpjMsEbULuUQOawdU4DYu1ANNzmcNcIe8iXzDg2GytZ2ltPEwYzGTn49vOczxUpFTH86Nk3jSIYh1JUEOu6LaFcol8vr3jc/jUX72G77u/H4+9ZwWQeohSGxdnbRw5Y2DnUIh3ri3BcPpRW+iAPXz/odzmHY8ObR6aW9Y3qO6sEFAIKAQUAgqBNi0tG4g0TY1Dr376Mwf3vPyxA/tfR+BXZT88Bde3bFyajHHmEvPGm/ix+9bittUOkvb8WmxWdbbFM4GciM2gwbQMIeglP8LMUgvzVR9TCz5aPlfWNHTkc8h5Bsqeh5H+AnpKjsy16ZkexS1YmgWT1qyskmNfxGlcd6P6nTvo2Xrb9QQ2HgZCWZnj37NFT3IOAirlryvh2+p4gwTfDn+R+XoqJjOmXchsajmj52fnWUQEctlq24n5Bn7rM3vRXS7hne8YQbmrCxOzKS5NWQgTF4+sbuA963PQnU7ESR+i3G2TuQ23PDJy+9YTy/5C1AMUAgoBhYBC4KZH4IYq9DSdKx186fFv7H7x2XtPHT+BIKxlBi8aydfAYiPGawcnsbQY4yfuH8WrdmXPAAAgAElEQVTWEQtREsKk8lyU6bb4r/MPpmkggIbT4ws4dHoG58ZrmK0CSWbxLjf5hVwaMw4VGMxp2NKVw9Ztg9i2cQUKbiLWrHR3Y3WdRHw/jDy12w/OlOh8AsuyEWke5usBqo06oigUUi94eeTsFJ6VwLMc6GJYQ8Fd20q2HfZyfQVOXOlMPj8/czafby+5SzfgXC3AJz/9OhphESuHR+Dmcjy2wPEcWKaFe/qX8IFbc6LGN9xBhKWdrbg48oHN77rvqZv+qlQAKAQUAgoBhcCyEbghQp+dPbTy7MFXXnjxmW+su3rxPKK4CdNgsljWDqeH+659E6gtxPjZRzdh/ZCBgFWzVLhZtUtHNu6STyzV8I09F3D4dAslRqd6OiqtWLLR2dY2LIrl2KHP1OxRnGKktxsPb16Fi+eOo9WMsXPHMO6/Yx10rSkmL7JLrqVI4zqQ6jJMt7lKFwU4cn4BLxw5h4npCK1EQ8hANUOHbbL1Dgx0OBjtK2PTUDfWD5bQVbBg6TwQUJ3PMUEKU6ddbUu6AFn13o5wlRhXU04dZ5fq+Dd/dQB+0onuFcNwbQeOZcGl5N2wcEf3Ej68nVazRVheF9B/H/zc+l/Z9OBdv7/sb1E9QCGgEFAIKARuegRuiNCvXthz6/mTrzz33JNP91y7eg6ORfc0knmKREsxMZdg3+uTCBsJfvpd67F5NI8wyuxUuQceUYVu2jg+sYCvPHkFrQC4a1M/7rhrHZ4+fAZ7j8zAYiueJTqV5sxWFWO2FIxY7zI1/IuP3on+PhsTkxXsf/08HN3GY+/dipwdwxATFxNp3MiKZl3DQgR85ulDOHC0hf4eG/lyEafGFoTsqXvnSp2sqiU8NDDtTcNg2cPmgRxuW9WJDat7MNhTgKMnMlNnils2R0/h12dRKA9l2e5ZlitOzdfxyc8cQJB2Y2DFKngexX0WPBK6aWN1oYaf3BHDdUtwcj1Ie3Yg6b/zj9fesf2XbvqrUgGgEFAIKAQUAstG4IYI/crpJ+88emjvM88/t6djbuIsSnmugyUSZ0rV+dHzES5fmkXUjPDT79yITSMuwjiQdbHM5U3D2bFxfPar01jdV8S7HxjByoECUs3H5149hRcONuGYGtKIBwThRxgmSZeyuRRdjoH/9UM7MLSiLPaxYZriyWcOwUwtfP8jG2C0s9KpOI/TCLZXxmee24snX6ni7jUd+KkPP4h9Vy7hTx8/Jjaw2dycAj3mpmu0pZPDRBgmWNNhYufqbswtzqOzlMOtG1Zi/Wg3ugq6dBHSJHOaM8WYholwFNPZODbfwCf+Yg9ClDGwchWcfA625cBxWak7KJsBfnJHCwPlMkynCL3ndlSKW76w7R0PfEyT+YW6KQQUAgoBhYBC4M0jcEOEfuHkUz+4d88LX9q966R99fwR9JcB16U5i4WrcwFOX0gxMzuNsNrCjz64DrevzyOIMkKXxDINuDa9gKmZCFs3rIBrcd2LZK/jzHQFf/7EOdSCbIjOmTirZgrjYnFyTfH92wbx/gdGYJkxLLco3YFqK8Djj+/DRx67G8VSFs9Ce1YeNOaDFj71uYOYngH+5Ufvx84tJRwbm8R//MJhLDWzCj7bU+feuSUqeQbG+H6I92zoxS/+97eiGUSYmq3g8tgsluaa6Ot2sHYtq/YiHEuXzBfO6A2zIAeWPRNz+M3PHoLh9KFvYAim68B2XLiOA88yRaX//WvruH+0AN0qwuzfjjnvlmfT0rr379y5gsv46qYQUAgoBBQCCoE3jcANEfqZY1//ob17D/zdK3sOGmdPnoCdhujuyiNIUlyZ9FGtxZifvYZmrYWP7BzG/bcUENHWVXbDs7iVbJ6eSAgLndj4bxKwout4+eQEntk3iypdXiX8JEsy68oZeMfGfrz7zhE4doIkakK3Mz9203Jw+eIkBvo6USzmMnvYJBPpVUMfX3j+JKav1fHD774DG9f2IE5DfP6V4/jCi5OisDctW0RtMidvR7/kdeAX3rUOD9zaI/+ms91uWLKqNj+7hOm5OuI4QaloYnSoDIve8EyGMzS8cGkSv/vFU7CcXvStGIJlM7nNlgq9wBAay8TqYgMfucVCR6EMrXsbZnJb9xnl4Xfv3Ll26U1/g+qOCgGFgEJAIaAQuNG1tX37/vGHXn/90N/t23/AOH/6HFpNEiFFaxqCMEQQxaguzaG6VMFjmwfxnrt6kcbsIsftxDLOmtvRpWx3S6iKhThiMhrn0ynml0JcmmlgZq4Ow9LRUypipD+PlT0FmLYu4SswSPSZCI2HBMumlWwixq1Unr8RwaoZiJMYURiDGjvLYvBKihaAf9h1Ec8duIZqwPfPA4cmCW8Fy8B7t/XjsbtXoOhlbXXp70v+Olfv+Nq2iPSWlpbQWSrCsixJaSNZf+3EGP74K+dkPt4/OAzLtmBbGaF7rg3NMJFzdDy0yseD6wcQlTdiSltzwO6+5d333Tc8r65OhYBCQCGgEFAILAeBG6rQ9+5/8hf3vrbvj/bu34dL5y4gamkZkRoW6s0WWmGIerWCamUJ9w514YcfWiEVMV3bZIZuumL6IrNr7qPLfjhFbCHoGJeyPc92u+yVUxjHuFOSeACDZCwiuQiGlZGnCOIlqYXPw+DWFIZuy354tvsmBu/iPscKnDN23ngYSHQNE3NNnLu2iPHJGkI/QMFxsGmwhE2r8rD4/DpE0MaTx/VUNjG34T/I4YHdBR+6VRB/+tQE/uKVk/jyixTL9aHcNwiH1TmV7q4N2zJhOw5c10GHneLBjb0odg0h7Vh7Zc3KdQ9vuHPDheV8ieq+CgGFgEJAIaAQuCFC373va5/c+9rrv7V/315cPJsROte3wiRFGITw4xiNRh1Li/NYX7LxU+/dAEurSdvaNHMwGcrC1DRZYpNsFFg6/c4DpIxCDQMhdiFpUjmrcHGSS9okHGWKeYOCcY9sKqp5nRUyI1r5GPGKZ62e8TkPE5KmJoeH7EcXUxnO9rkmZyAOAkQhhW08C3DtjQcQC7rJ9bIsyS17S9lhw2QAjATORNDEjS5TubdMG7/79cPYe6yJju4BFLv7hMRdx4XtkNhJ6C48x0bOMdGVczE0uALDa7dN9I+MPHTHHVvPqUtTIaAQUAgoBBQCy0Hghgj9lVf+/t/u33/oN44f3Ivq9KSQoePkMFep4ep0HY0ghu/7WFycQ1kH/vljW9BViKhnk3xxitVoMCNVMtvXKcVoBhIhc18qdN5BfNhJwCR0trp1UyrlBD4MqsrZaqclLCNTuWvuemDOOWgWY2TiOx4isno8ydLX5DXp7Z6RsszLuYJGq/bQRxI2YMCSX02jICQuhwWDAS9keiaysWlAB7lMFyANANrCSgfCwtR/nQb85hcPYmxSR7F7AB2dPdBtA57jCbGzWvdyHjzHgmeb2NDfgc0b1qDQPTKhlwfeec89O84u50tU91UIKAQUAgoBhcANEfpzz33+10+dOPa/Xzt/DK3ZCdi6Di+XB1PJXz0+i7FrS0Lac/Mz0PwA/+yBdbh1LQnPgCkZ47GQdFtXLhW2TlKN48xARvLDWSGTgBNZCZOOOm1jabcqvxpIjGwNzo9DPLPrCOYWgP5SHu95cA2KhYKsrMm827BQazbhRwFsU0OB1bbsn3OuT8/WrCKn25wWkdkjaGh7uDOkxXABmsuw0tcZqUob2cyzXToE8CWilWRvmBZOLLbw2184jmrdQEfXIIodnTBtCw4V7rYt8/R8zoNt2yjlHbxnxwiGBnthdQzPuh2rHl1zy8bD6tJUCCgEFAIKAYXAchC4IULfs+9rf7Jv16s/vzh2FsHSLGwRiJmoR8Bzr49jbqElO+nVpUXUK1W8e0M/fugdqxDHNJdh6hjn3FnUqSjc41iqc/7KNjfT0lg1cxdcktJYBLMvb+gw2P42MlLnLF0z80gQY6ES4PLVJfi1Gu6/dy1MM5UDA/vyFLDtO3YBr+yaFAfZH/vQdnR25STXXGb2cQg9NViiwwDDy2keQxW9L4I9zvMThrLwvdB4zrCE0Ol0x/eTaAl0quSlPa/hiTPT+IunJhDGOrp7h+DlKeSzZGXNcrKVNVlfy+VQdC1sG+nFxnWjKPWPNPKlwcc279j2wnK+RHVfhYBCQCGgEFAILJvQ0zTVvv7UX/3FsUOHf2L6/HHkwNWwFDPzFVwZr2BsMUTTlwUwNBt11CuLGMrp+KUf3I68E2aJ5AZb3rpU8Zy964nWJvRICJ3hKqzUSbhZv5yVLwNWSOhUkrM0z1bVYol0SUVBztUzhrPQJp7rajxUyKPTGGEaY2mphcWlBoYHCnDt62K6FElEZbwGkMBj2sZToEdBHatwQwhd0tvahM7XE6GclRP/etrMGk5eWvi+nuD3nz+H3Sca0DQLPQNcWbOzlTXbwsqyjbXDveID3/BTtCLANR0MrFiJ0dUbW109K9/3wKP3PKMuTYWAQkAhoBBQCCwHgRshdP3LX/uzT588evLHju/bjeb8FKLAR6WewHRyyHs0ULFgWibGp+dw+txl0IH1px7dhO2r8+LpTnJm5S3CN2m3U+1OAk+k7c6VNFlfi7hYlinYLdOFYVkyz77e/hYRHPfDbe6QZ9xPUhUf+OuBKULqurwOEEIzTcQRRXApolTHqbMTWL+yGwXPgxaFIsjTYs7bs0AX6RDwAEEBAF+BFboY0RgyV+ccHe3VOSrvx/wIv/n4acwumjBtF90DK6WSJ6F3uwY+eO+gHCj4eMbCNkMT1chFMy2h3Ls2XbF63U/ddf+OTy/nS1T3VQgoBBQCCgGFwI0Quvb4V/7Tp8fOnf/xyycOoTo3k2WUQ0dH3kK5YAnJRUmMqaaOb7x4CLPTAe5b04WPvmsNWAILCZPQyY98rBB7KmK1NGyKYYzklrPVTfMYzZRDAINaOA+P0wYM05MKfalRx6nLM+jv68GqwU44BgV32ceKWg34jTps04JTKGUxp8LAERpxim+8eAY9lod33D0IO9Wytjv32+k3m1CFT8MbzuCzNDVpz0v7nz/8tzhbnaPanQI9U8fT56bwn58dR5SYyOXL6OjqycR3uoW71hbx3ttKmTDONOA6edh2HoZTROB0IbRWwOte/bPb793xX9SlqRBQCCgEFAIKgeUgcCOErn/pS3/0malLZz5eu3YRYWUOUeyzSQ3XyZTfoQSXGBhvWPj6i8cxN7OIogb8zHu3Ys1gToJaqHbnWJxhLdxFJ3lzhs4KnTeq3kUJTw94nStqFLJlaW7sjlMcZzoulhoNfO7ZQ7gwlWLz2hLu2zKKtav6EM1OYvz4McRi7Qp0Dw1icMs6GK6Jq5Uqvvj8UaTTCX7xY3fA5bw9yroFGgVxiYGUv3KXXXzes7a9BLlwN77tQEdHOIri2EFg2z00NPzxS2fx8vEmEt1CR7kHbp5WsEyMM/Do9j48ujWHnGXCk4OAA8POwcp1ILY7gfwQ7OLoz6y5c/ufL+dLVPdVCCgEFAIKAYXAjRB67vGv/eXXzhx+/WF9cRxpYxYmh9Y0etFNqVKpEJ+q+njh6BQujVVRrS4i9UPsGC7j/e9YA10PYOkGPMOEmaawxK+d7XZWx2x3h2IMI+YtOl3d2raxbHVzOq/FUvVydcywHdSiFM8ePIOXD09xYw33jnZga24JekN0dNIJ4E/n5ltwPk3wxK4TSOvAL3/4HowOpEgCH6aI4mKZ53MXnu+D1TmJWAg7CTNTGRkB8EzBiry9I48YpuXiQi3Af/jaGcxWTWimg3LvoBjfWCKes7C+38WPPbQSPUVLXodqes7hrVIftFwvotwQjI7RX9uwY9vvqEtTIaAQUAgoBBQCy0HgBgh9Mv/4V77xxKHXX3tHa+YS+qwAns2d8VDCVep+ilPjFRw8v4CZxUhU4q1GDX5jCXldwwcf3IjRQUcqXkc34YCEHsuSmIjP2GLXLViGizhuiAkNDWIochMSZ6se2TpbKq1syTCVI8W5mQpeOXQVmKvhzh7A1UzESQRuopGIrzSBp8aAwS4dP/rwLdi2ZQB+c0lm9Wz3yyId99/DbF9dEmNEAGdmCWwSycpWfJqZ3SCQEYBu5mDYHj5/8BS+tGcWieYiX+xGodyFRAxudDgU7RnA3euKeP89q9DlOYiCJnTTg9cxiCTXg4reg6Q4/B/vvOeOf7WcL1HdVyGgEFAIKAQUAssm9MnJw/ldu/Z//cjRYw+dOXoQdthAVwfDRizMzM3h7Hgd04sx4kRDyPUvtqnTBItzY0AcYXWXh48+ug22yYS1Jiy6xkVN5AwXDve64ximRJCSRLlHzio9m2WL0QzJlcTOHXIRo5F3Od9uyQpcYniYunwFs6fH0I5Rl2CYIAEiz4S7ch02r+9BZ4EOb3xvVNaH2ZxeswHuwIf+G85vUotTrMfXoKJfluiyABfDoo2tLYr1EzNL+D+fOI3pOlfYXBS7B2Hb3F/P3ONo+2rLypqGLStL2LmuE8O9ZbheDjDzqKV5NPVe9K7a+Hv3PXDHv1CXpkJAIaAQUAgoBJaDwLIJ/fLlI537Dxx4+vCRIzuPHDyEyclZdtsRxTHCKEIYaSIIj9MUQcA2fFZZ16tzaFbnkYQx3n3rSjx85wjCoCqCMqasSUBLGqOgmbC5piZ2r1FG5qyO2313EZiJxWqKlCpz+r/KwnkW6sIuud+s4dKB4/ArWZ6KjPR1YO2d29A73IkkDRHHPBy0Z+Xg3rmZ7b/HPvSUe+akbDGeFdvZ7N+b0NlLkJk4t9gcOHYBS0mK339qH/af9ZHqFvKlHniFDkldEwMdXYfruuILn3N5ADBgMz2uw0VHuQM5N49CsQuDQ+uwcdMtf3jn3bf+8+V8ieq+CgGFgEJAIaAQWDahnxvfO7x/99EXjhw+subokcOYmVqUeFMSOivlIAilOmesKL3dRdyWAmEUoLp0Da2Gj04L+OGHb8H6kSJCDr1J6MjCTnIpJ/BtJXwaw7a8NrFzxzygGk7m1ayWpfVtsvXN6pkb7hmxJ0mEoNbA5IWzaFUCWK6F7uFR9Az3QzdI+v+PmXj7tTXNAeJW5s3O6puZbRIek83T2eqnTW22p5bN1w3Lg5Ur4W9fP4XPv3gFcazDcTpQ6OqDZmWzd5nzU2VvWULoDGRxGM5iW6KQ97wcCrk8+vt7MTI8itHRdZ954B13/aSmtZfo1TWqEFAIKAQUAgqBN4HAsgn96NEXh4+fPPvC4YOH1pw4cRxT0wtIQ7avUwRhjDiOJHmN4+eAynGuoqUZ4QdBHYtLU0ijFIN5Ax9/1zaMDHWg1WrAkNZ8CltEcrHM0400gd2u1G2rKDN6pprJLFsMbUwhTMak8vcSqcrZOq1l5ZMZSKIAlp1llNMPnito/60ybyNEAxlp6WdGNHwf0maQlbqovTZnt5XvdLdjh8CE5Xh45fI0/vSZs1hqmIhToNS5Ak7Oa0e6atCZ1mbaMEwDnuVkpO5Y7fQ1G8ViAYVCER0dHRhdtRqjq9Z+5cGH7/6wpmlZeo26KQQUAgoBhYBC4E0gsGxC37fv2TWnzp5//sTRIyOHjx7F7MyCtNypUvdDWrZmFTKb2JyhR4nR1pZRlhajUZ9DZakmbfXBkoUPPHAL1o92iHo9DnwxfKE3PGfbZpLN08W7RYJP6JfO0TmTzdqJaay2xdGN62Q0gU3EYS7zis/+nq173kjkbNWLF7ysoGVtdnGEYyeBvfnMhiaLQ6VMTmNbn8527d30OFOm66aNY9OL+MMnj2G2YonwLlfsQq5YFoEePy1JnO811Vmlm1Klm5aFgmuL9avjush7OeQKeXR2dGDV0Agr9C+/8133ktCzN61uCgGFgEJAIaAQeBMILJvQjx174c4jR44+c/LY4Y6zJ0/ArzOShYva2doZZ8N0g0sSA61Ygx8C9RDwA8APffh+gPnZGYR+C5xUl3IGHtmxBnduHYJrsiJmlnkqq3AGM9Zp2KJbdImBzlk2VeUkac6wJc40m7Vzrk1zF1bXsYjnsqhTgznrJG1ZfeODmOzGKl0XAxrZPecAn4+LaWLTdp3jAYJVO5+D/2e4mRBO1xEbJl44eRF/9+pFzC45QuD5UqfsnOsmjW+yfDd5DR5VpKI34HguXNNCIc/UNQv5QgGuYyOfy6OnpwtDK4Yxunr9S7dsu/exvj7Jm1U3hYBCQCGgEFAIvCkElk3orx9+5p7xs6eemrx0tnTl/Am06jUhK5JlGDbhcGeboSeaBT+Kxf40goEw4EwdqPkRFhdrmJiYwNjEvPjIuJaJjUMdeGj7CEYGCrAQwaJxDG1nSLasu+NQ2t+WyaSzVExpSLZZ1U3xG5PcSKaBVOxswbMVb4ioLRLhnTi68X4SDMOpewxds6SVL7NzztP1bKUui1rNBHiMYqWjm5+kuDi7iBdPXMHzh6dRbxmwLAfFjm7YXg4x99jFQ15DFIbImyl6ijoGyg56y0XkXEdm5obrohVpCOGgGtAgJwevUMbQilUYGV19aGjVukc3bx6ae1PfoLqTQkAhoBBQCCgEMs+15d2OHHn23rGzJ566duFscWL8Apr1KjQGhNMpnTvkKefnNvxWBDenM99UTFbECl3TEceBzMZTzcCRM5fw+oFLCCMGlenIm8D21b24a+sKDHQVUXZpkZqtq0kam7TGxZA1m3PL07P9ztfnKllWhWeEnu1/86YxZ51rbhSyyU47iTr78NJ+pxRe2uxUv/tyYLCdkojn4zhEJdRwamoRe85M48i5eVRbtLa1xCWO0ai2wyqds3t2BCioC/Ho+hLu2zaAFd0MZeFr8LWo6Kc630UIC35qohXbCFMbzTgHuH0o9Y2e6+sdfWTrzrVXlvfNqHsrBBQCCgGFwM2MwLIJ/eiJFz544djhvzt/8rh14dJ51Co1RGGKIE4RtFqIIs6YPfhBgDihGC6B5biCMWfKjq2hYOsoFnPQbQfTc3UcPHIG8/MLSCLarmrwzASrVnRg57pVWL+iiJ6yC0tPYGmpKOHF7EVW1K6TNk8LWXKbdAsk4DyrzrPDQFNsVrNqPlt1431pRyPELqSeHQqihC17oOL7uDy9iKOXKzh0cQ4T8wFagSaGN3auKGtpbP/zIJK0bWH5vuIwxtaBIv63j22FpS2iUZ+BnurQrAIMqwSkFmKNlM9701kvB9stQLeLMPN9MArDk2b3yLtGN4yevJkvTPXZFQIKAYWAQmB5CCyb0HfvffInjh05+hd7dr+mXbhwFc26L8YtFMOFfoiQrXE6vrEFHxmIUq1NkowgzTLKuZHlyj62hrznIWgFWJifRaO+gDjMHi/+6XGKzoKNFd05DHYVsLq/hLX93ejqMGGbNJwBTLbLGXsq43FD9tmlFS8GcjSCYcudtq0mbKcoJjaZ85wmO+50m/ORYqEe4Fq1hYmFRZy8vIALY9OYXkpRbbXXzkwbbqGIfL4M3XVkwT1lOpuuI4kzVb0o6+MUK4sGfuNjt6K7mEobnocIqvxTzUYsb86RuToJXWPIjM3gmSKsQjeMwuAkysPvGt2wQRH68q5ldW+FgEJAIXBTI7BsQn957xP/89EDx39n9+5XMXblGppNVuIJojARI5k4prgszuJPYUolmjm5ZYTOEBPZ4aZgjGlqbFPrmiSQpUGEVquKIGgiSpqIfZq8sBVO5Tyrc6Cn7KGvM4eOvI4VXQUMdJVQzBvIOyY6PAc5z5G5u65lgjrT4DpbK9tlZ3455/GJjkrTx8RCA1dm6jg3UcOV6XnMLtFtjlvwFlpRCNstwnFLyOXymXOcQ1/2TGkv772tik+ui+Ck3c7PGuJdGwrYeUsv/MDHYqWOpXqMCB40KuR1A7bnwrMtFLwcysUSOksd6BsYRKFrqOKW+r9/5eZtu27qK1N9eIWAQkAhoBBYFgLLJvRvvvrlT544cua3Xt31CibGp9Fs+JlLXJggEkLnLnqaVe3cA5f2t4Ykzgi97vuy3law7SwOlfnlpinCOLbR3yD+NBEzGorXEr+FIGwiThPEbOXH2WIYJ99sk9umBsex0JmzkPc05DiPzzmiJs97LpAEsgvOoXutWcXYbBVT800s1BMkqYUktUV97ngeLDsHzbaQaqY8J2fyTEsjeesGf28hYYCMaAUyNbuMAEQYmJnb8CiT2cDT3jZCmlLclwno8vkcPJfRrwZyrifZ8XyP3eUyhlcMYv2atVF///DHt9112xeW9U2qOysEFAIKAYXATY3Asgn9pd1f/YO9rx38Hw+8vh9jVyfRapLQE1GxxxHJnD7uGaElTDDjnriWOceR2+cbDTQWlrI0M1KsacA0ddg2bVQtOFS3M8jENmRtjFnmJE5xWWEnQCxmqUjP1rSTOJD9cR4iWB3TSCZNKaCLkVAcR9d3vhmxoDWk/W87OTF/MU1HXp9Eb3NfXNTvsuvWFt1lq2+8sdK/LrTj8/NRET+DZLyyza/JXD6i+E6IPlP+i1VNEosYj+5wOc+D5ziwLRuWZcGh8t11US51oKe7FyOrhjE0svrX77//jn93U1+Z6sMrBBQCCgGFwLIQWBahp2lqfOXrn/n80aMnP3zk4GFMXJtEGHBOnCIimYcJwjAzZyF/SwXbVpqTcK/PtuMokPtXa3VEIU1oEiRRtvPNCp0RrAw9EbI3rGy/PEmR81xpf5OAWe1nivZMeMdVNNOiKI6Vc0bkGQEb2SFDQl40yWoXVbwU17xfpoy//lwUyFGpLnW2zs4Co1FNOIYuBMyHUnFPxzkeYLKwFir5RYr3xueWw0OUHTrEgS414OUc5FwXrm3LHrpl2W8QeqFYRE93N0aGVmFgxfBnH3nkvh9X9q/LupbVnRUCCgGFwE2NwLII/dq1s72v7d391Gv79+84fOgQFueqom6nQ1vLZ7s9EWEcU8w4V67XG2g2mkJ+Eatf3ZDsc8fRxfqU83HhTmlr20LyrKBJ7Hw8PeEz0VkCLp6ZhgHX8mC2Y1PZrpeuAMk9zQibbfH2SBsaQ1RkHZ6OCzcAACAASURBVI2OcYBl0L3uOslyBJDI/J6kTEIn8ZNo5fdpjIWFefhRAFtnG58teRuWYYp9Kw1kuPvOtTnTNN9oy/M8IxMBuWUHDt74GnSJozuc5zqwTEtei10J27ZRKpbQ1dWF4RVDGBpe9WL/wMbHtm8fqN+MV2fKCwizBVQnViCc6UJ0TYPd0w+d8XXJPJLcFMy+cRTWzalDz814hajPrBBQCPx/IbAsQj9w/KUtxw4ff+7A6/sHjh89jlrVRyBtds67WZ1HCHzOjMnIiRB6y/cRBIHYwMqEmRW4wfZ09nZIho7jwLRtUaKTtKUSJllS1GZZCCm0S7Qs17zdAxchnbTQSfaAwTU2/mqw+s7m9myBZzf+OZWKnbPw69W9EL3G1n9WlYsKnxGu4jrHw0kTUdBCFAbsCcjnlOR12rzz9Wg647hwPLbNPSF7WsJSwc7XI2mLr33WtBDi9hwPLoV7pgHLsOA5Weu9WCiiq6sTK/pXYGjl0MU1vcPv2nzv5ks302Wbppc7o/GLm8x44Z1A471IamsRVUqIK4BmutLm0IwAWqEOo2sMyL0Kt3MXOnt3wb11TPnf30xXi/qsCgGFwP8bgWUR+p59z37o0OFDn9uz+zXr4oUL8FsZkbOyDaTdHkrbneQrIrK2kp1iuVYcIYqytTVW0lHoo9nKVt5Ab3b+XdBu0dOMRs9m64ZtIopTEZCRNK8TOj+Ia2U2q5nVKpPdMltXErOI0DjDpusbW97ttTK+L0lBY3Uf872ySs/eEzsBFMBlYr0UjtEWvXE/XqdyPlPcc0zgh4EcVHigiEMeGNpuc6zYOR+3bWmvSzdBo5aAM3R6uLtwcy4cy5bDB+fpPNBwtt7VWUZ/7wCGR0arK1cO/8DOnVtf+V6/ZNP0bAlj13YgXnw30uojSOqbES+UkLQ0pA2ACXvy/fIgxV95WOKmgQcYecAoxjALl6AXXweKL8IqvYiBO89pmkaHIHVTCCgEFAI3DQLLIvRd+5761K5Xd//anj17MTkxiaDFdjfd1GL4fpQJ1oLMMS2rfjPiFBIUbszEZzZJOuDOeiRVrnivGxZ87rHL/2i3hWb0cjc0qe4le9zx5PU4L2cTwLUthCTUdkoaV+HatjLyDCR0qc/bJJ4V7NnsnS1wHhRk3i6pqBwdRLAcW0g4jHwsVRaklY8ohmXq0k2wTENGCAxXiWVqnorlrGnasoOfffYUsQj3ssMGNXn5QhGmSyJ3JEKVqn7O5knwjmNLG77U0YGBnkGMjI6w7f7Ld9992x98L16JaXrRDSev3Wo0Zn5A12qPIK7cinixhGQRSJtt8mZoTjtwjn79lCHSk192BomKlYXcy2GpCDD+1iwmsLqnYOZ2IS1/HW7xSfTeOaWJWb+6KQQUAgqB720E3jShT6aT+d1ff+rLhw4cefTQoSNYmJ1Ds5nNrzn7DiPGp4ZCZNdX1CgMo7pb7iOt7sxyle1m3ihmY9Ur3uwW98WzCuw6yTLxlFX47OISglRHrtQBXdrXrMQ12K6NgMlu7cND9qwpwiCSnXUeBkjO0lTn700avPBPrP6ZrpalxDGjjW+psjgn5N/b0y2COB5QeEiIfF/GCSm7DGGEMAyy1TXuujNRTXLSswQ4tt1N2xLTGoreODLg8UF6E5y/O5kYLsfKXKp0oy2M4xy9iL6efgwPr8LKlcN//dDD9zIXvd2w/+6/ENN0Mu9PnH7EDBc+YoTz70U03YVkXkO8BIBEHmcVefY1Zn+WnyzzPvvCrlfoXENsV+xyBrQBnT85QC8BZk8Eq+sYtOIX4XZ/Xhu4++J3P4LqEygEFAIKgf9/BN40oR899crOY8dOfWPvnt3dp46fwcJCNTOREfEaSf26sUxG6LyRzK8Lw1h5Z3vbGgzHkvb2dSImEZqcNzOppf0/00xiC6MWGrUqFpbqzCbFQP8gLArdRD3PPW5bqvpqbRFR2ELKNngciFAu+2AaXEMXUxi6sZVKZTi5bBRLQZu8lnT52aJPUVmYxvzcDMqdnRhcuVI08J5tyy69VNpRtpImz69lGfDsDqT8e2iiH+DuPH+y1j5H+cxqI5E7gGWiUCgg73pS4bMFzwOA7dhStXfki+jia69YidGR0YOdPSves3PnxtnvhQvYn9i/SfPH/pXpT/6wFk54iCYBMFAuAJIlzsizipukzT9La71N3vJFcTZjAykf4/E4CGj5dvud3yV/+D3wMST1AmCUAaMnhdl7Elr37y50rvv7rq61fHJ1UwgoBBQC33MIvGlC37XvyZ8/dfzsf3p110va+TNX4DdDBGKwkiKIIpkjJ5yny98RJ86USWhsqTMahS3tLEKFAjiug5Hg2fqWSt7S31jzovVr1FjCYmUeUaRB9zrQ3dUrFbm0WNurZnnXRb1Wwfi1S9IZsGzOonNSmbO1z9dO4xhN30er1ZKZebFUQrmrG5plvaGGp4WsKxV7jOrCNKq1Knr7+9DR2SMHCFHRixI/U7jz99ybbwU+IprfxBT6scPAQwrD4SmgyxLeKBCkNoBCuYTPYdL0Ji876Q6V7qYFyzZkjp73Cugsl9HX04dVq1dXRgcGH7vtntu+q+fok5OH813N6Y9o4dS/Mv2rmxCNA2kF2Xy8BYA/7aqcVbZk1/PPrMjnsxa83psRd1IHUhJ/KSNvibrlNcG/kyOgHNYycuffk9iLGbGbAz6cFU+Heu+vWyP3HFRt+O+5/y1TH0ghcNMj8KYIPU1T/annv/jnJ0+c/onX9uzG+JVJhD5NXhLZ7+Y8PI5I2NzFJplxJSzbyyaxx2xqS/Z4lrimm6aspaV8TEpC16BZ2XpZGPqoL84hqFegGTq6e1fBzRdF5JawgJNBeKZeJ8HTOY6v76cJHJP73SbiyIdrZslnUWJkRjRpjKDVwMLSgrjG9fcPSpUuhwktlbm+6PDjGLXFaTmk9Pb0C8GGGoR4ScKs2P9v9t4DTq67PPf/nja9bu+rlbTSSrJkWZJtWTayLXcwOICvQ4ljSkgBEkhCElK4CSmXgCGXCwFCCTimGgLGNja2Jdxtyeq9rla72tX2Ors77czM+fP+zhmxSUiAuAD5z34+a61XM2fOvHN0nrc8z/MKOW8+lyXrtd6lalf2r8K4LxTUz6JVL5VEDifCdbczoVuiq5exg8vAN8SdzrII+MqEuaBqu1cnq2lra6Nz+cr/s379ij//Zb1Kc71PrigVpz9gZftfa+R6AxQnXQDXMqh5ufospdKWzscAOL3nu+iYraAJsIdBT7oVd7HPfRxLXWAXfaCWAE1m6JIMuOMbBeiyMEcySD3htuAF2M1asBr7sOo/OhZpuquublVl5/wv68VVOe9KBCoR+A8R+KkA/ejRpxqPnerdemDvnlW7duxkbGTcY7e7dq4yX1ataEdTlbJ03KViVTdsw1LEODGJkXtsSWnFpZryjGeUFt01hUnNTDA5MQliDRsOkaiuJxCNkM0XFKCr56gzdkFRFrzkbZdYJzNvF+ZlSUyaXFq2wBUIh5P4/QHFoveZOoVijonJKXJ2iZqqJPFY1G3UilRNrV0Vp9gs09MTBEyTpYuXYqi2u8jO/IqIJ4AuScrk9KTbjhfGn9dxkKSk/C2jCEXi8mxvhTsghDoVD2nFyyhANtAFRM7mztRD4RBV8QTNTS10LOrY29ax9JWLF9eP/DJdu86pU/6s1v1GvTD+p2b27DLdHoDiNDAL5EAXb32ppntcMpsRAO0U6FVgJ0inkgxPwMR0iem0zuR0DqeUI2CViIU0GuoS1CQ06hI2hIWUkUOxLksC7FHRP7i4XiZYqteIu4mBWQO+xhxm3dezetUHgx2X/f9KGvjLdB1VzrUSgUoEfrYI/FSAvn3n91936MChr+3cscN/7NBhpiZTFOyiAjKpRIUtLmBYpEg2K9arrvua2xoXdrgfzZRVowG1KtTyBTwQltWjQlwrMTc7yfjYMJQs4slqovGEAlKpimUVa7ldL05u8uXquE3PKMYDdGG5OyUy6TnGR4ewC0USyQZl2CK4qvagq4UwRSYmRtVOdgF1kZkJ07xM2BMme3p+hvTMlLJkbW9rIxyJKAKbarl7JLt0LqOketLSV9r2EuSyeZccKNp85TDjpRmO6NLLu9jdHezut9jeGsoKNiKz9WCASChMfW09HR2Lcw1NLW/YsGHld3+2j/Xn9+ipqX2JwET/+4zs8HvNXG9Yk1m5VOOqtS5APu9W6PJtnFKfiz23huNnc+w7mebgiQxjU37Q4tTF41RVNZLNzzM+NMBcZpxMXhQOOYKhIlWJHMtaE6xsq2JNZ4KqBmFCirNPBBwBdY8Rr8gMkjQEvPZ7rbTgwareVZgv/am55tbHKi34n981U3nlSgQqEXhxIvATAd1xHPPhrV//wpkjh+44c+IQwwNnsbM5TM0kl8uTms8wlc4zO5sjlbVJZ/OqQpe5siC7zMhlBq006VL9qhl6AJ8/gj8YVmQwAfPZ6Um1VjSabCASTShjFwFWKbTsQgFHE2c2tzIX8BRvdd8CqZgyopHkQZckQwDV9XyXboDbWpfWvulVzzKnlYREnOFMDF1sWQOuJM6UzoKGoZdwcmnVjo9HwjQ0NihZmVT6cg6Fgu0uYnFgPpOlWBCdfYF0WkC+qH621dY50cK7iU1Zxuf+abpOc6au5vSSLISlAxAKKdKcJBJtbe00tzbfvXnzZW/XNM21uPsF/sqc/mybXgh8hMz4681cr6mVZtCcKU+KJjPzWbeNbqahEKS71+bEaY0f7BrnxKCN34jRXtPGsvoGqgIW7XU11NQ2YUXi5GZTarFOOpdjcmqcqZkx+kZOMzyfZ3IuQyQRoL05wzWX1LNpTRVEo2DrqjuiskElfZOsLgRGHRiNEKgFJzSAGX0fS275ZgXUf4EvrsqpVSJQicBPjMBPBPS9R7atHDl18mF75ExrarSXzPyUqoIVca0odq9Sdxk898w+kkWZQefIFzUmsiUmcyUyJZjPivGMTsbRSCu2sui8S2rLmrDPBQwN009VTZtaKyrIpQxofG5r3jWOkUUnZfc3RxHUpAUuwOp+yTIUIZLLYpWiIqiJY0yh6FrBSjIgVb1a4SrzdkkulIWbyOSEayfdAncPeyQi1Z1DwABTHN8MjURVjIaGRuX+JqCvFq+USuTyNtlcVknZZH3s/HxGgblyx7Nl25rbDVYzdGm1e1W5kPvEkc4wNLWQRgBdEeT8AbUCNhGN01DXQEt727mmpsYbL7xw5eGf+Gn+HB8weuSbS/3p7k8FyF+v5c+hK035HGhz6KUUGuNg5XByGj1DzTy7fYbZ6Rir2y9kYmICf6yOuoBBRNz2ChnyubTS8YfqOwhWN2OGImg+P+SzioMhCZoQJ2fGBhmZHOJkTzf7zo1zenqAlsYct16zlus2VkFQg7yY08iHLOx4+SikNd8IxQRUtZDXokNHzvl/b91Vr/uOki9UvioRqESgEoFfwgj8ZEA/uPX9x3Y++yFrZpDs1DnsfEaBrbTapf0tJK/x1Bw7f7CTV7ZBUEaZavuYGw2ZeecKkC/B9gGdc/kkG69Zw3iuwKNPnWBsao5AMEQ0XkMoXnV+3aoAYJlRLtV2SRGoBLQFFF1AF4AsL4ORylnu2QKQAsoioxOnOQFQNdP2bGZd69YSPvFrLzlELY2aaIlwSFemOKmcw3zBT1F077KGNehT+81DkQDV1TXUVNecX+YixxXgdtnuUqHbzMzMk06nXdc8tUpWMQFVpa7sbHRDTtK1mDXFBgd85Q6CUAodR83TI+EotVXVtC9eSvvixX+2adOGD/2iXl+pgWPVWvr454zZ3tdp2R40e1RV5lrpHLpmYxg26CkO94T4ykPDOFP1bGjroC0SIVndqhbxKEJhdh5fbTuFXBp7ZhwjFMWfrCPUtNjdAxCNU8xmXb6EIe6COlrBdrftjQ8wOzHA0QPP8NiZYY5MZ7hkVYi33VzPoqVVUMy71bpixwfguMbMIQh1XoB10WKemzVHhmbj77r1tbd++xc1zpXzqkSgEoFKBP6rCPyXgD47e6r26MH9Dx3Y/viGqD1Ldn4cXWmuZY+4o0hdmqFx8OhJMid6uLwZTK++UfNosVT1fN8MH3z3MOQSS/mVOy7ngWcO8J2Hj+ELJKlraj0vIxOgEwAsKFMZn7pp2wVbacKlTS3/725kc1ecCnDL492ZvSyA0dS2NtGMi7tbOiusakMtQVHzd7XIxaHKKnBJR4pL2lLURGYIBqoolUzmiwZ901Ge7I4xng4RjwYpFGT+W1Rys4aGBkKhkEoS5KvcWhcwFwCfnEwx5xHyxLRGgF06BALs0jWQNr840qlOgTqCK4lz97trWD6LSCBEKBylJl5D++IldK5YcbC9Y+lNXV1tg79ol/Po6JGIP9V/Z2nw9G9me/bpPv8koZoUJabQdRu/TyM1r/Gvj5/lvkcnWRRM8orWDpa2tKrkLBRv8EYkeUJ1HRjhBPnpMYrZWXck4Q8T71rvfraWBbYrcdN8wmrHXZcrRfhwH8H6dsjOMn5sO08d3MfWnilKVoZfu6mB11xdA6Z8ECodJbNtjKnjTVjxaqIdzcxdUMtuJzpYpOl3br7ppvt/0eJcOZ9KBCoRqETgJ0XgvwT0nuNP3tZ75uTdh559zF/jsynkRAdso5eNNDVDsb23bXuGtWaGRZGyw5dagy7eL8qxTeGVAXfvgrq1l1K1JMqnvvI4pVKM5vbFaH6/MqNxgU1Hd/KEfUJ6ijGfzzOTschhuQtU5HYsyYT4rQug5mWVqXi/S4XuVrgC3mL4UsylOTc0gM8XpaGpSVXFkgA0hub4tXVjrG45rnaoS5PVMhrQtDAlzaCgFelJJfnG7hpm7SjRSBDBktnUNLW1dTQ3N7v6eiVNk+rfIT0/RzaTZWp6SpEFx8fGlAQvm80o33o7nycn3AOnSMjnU3I1f8AiEg4QtExikTDRSIhYKEQ8HicWT1I0g8xk/HSuuKDQ2rbkHesvW3PXT/pAX86/F37F9Ilt70+fPvWByecP+Ob7zuEP97D0lUU0YxjLn+Bwr8nnv32a8X6Ny1s7WNfQrDT3/lDS8x+QpNCPHohhxRJoSiVQoJTLqs6ImO4kN1yHpYNfCIxBi+zYMJmZHI6s1rVzaIZFYXYSe3aGUMsSnHQKe7SXo7u38b3uEQ5PpLj+YpM/fONqCIuRDRT3pBl8XMMMVGPW1BJqqiG1polDTvQYtNx2ww1X/0KPOF7Oz7nyWpUIVCLwyxGB/xTQB53B0OSBg/ecPrr75sPPPUZrIohTkpthUdm1lkleY6kUzzy6g9e0QFAcUN1FY65LmvJIFz24Wxh9djfUrt/I7uPH6RvMU9uwiHhVUvm3y/5yo5hlee0kq1r76ayxWbLsas4N7eTQgMWzPcvomwyrvePKfU0tUNEoSi/fq3JV1auB3zRU5TY1OkBufo5grJ6qpmZFPos4s7x53REubh9WW9AEzOVcxVxGEfDkZm/UoVnVHJ3q4GvPG9hFnaClMzTUp6rzxoZ6xB68aNsYont3imSkzZ63yWey5PM58qkZgoaG4Thk8lnqa5Ks62qgNhklGQ0RDQYIBEwCAUttXRNpnZy7aQXQrYDiFuzrmeDwyRSXXXYZy1as+Pqi1WtlR/ovDDlu5sxzb5w5cezT40/sTNhjU6THztK6IUXDhqNYVoT9p2P83ecHiRdNbly8gqa4sM+L+AJRDCErahqR2nbVsVCdE5EXClfCzlLIzpGfHSNck6R6/U2E6xsIV8cgGFISwalDxynKTFxGMH75E+a7DxJq7QRZkeuUmD32DMP93Tw+MMXWnjNsWhXgA29bjz82B9NBBu8Zw55JogdDWHUNhFtrsNcuYsCMf8tOR9+x4brrKq5yvxz3scpZViJQicD5LSg/JhRnjj191cT44L1Hdj6eGDx1hJbaiDs3F/DV3Bmw+KPvPXKc6cM93NDhenkIgKvmtwfmavKtwawDH90Ls/4qhsbniFS3Equpdz3VHY0QKW5afoZNy2ZUNSY8Jt1yjye0t+F5uG//Oo6PJVW7XYBUrUO1Xbe6cstdjag1yM6NMT1yTrnRRZItVNc1qGp6S1sPt288oR5T9h4xzTiYXapFnM3uJZODYPRStGANzw028NxJd7lKNpMiPTdDIhbElLZ5Iafeq58C4VKWpOlQhUPEyRDU0kQoEg8EeLS7m6lQO79+x6uRzfCqslcteOEhSKNd9wxzBNH96Lqlqs/vbz9BKuXjlldvoa65vd+0EjfXd3Ud/EW4cof6d12S6+n++uhTOxfbfYPY46OUCqdY84YJwnUZuvtD/N+70wSzUa5uW01Jy5Aq2AQ0aKuuU+MYx05T1brGc4VzlFe+UhBkZ8hODhJraqFq/SXYvgiRqgaCQctduFPTij04wGTPIJovhBYMq3W70nY3E7Vqvi5z9fzsBJPjg0wOHGX30ASPHuph46oIf/X2ZWiREundaR5/XKPPlyQWCrOuqpq2RTFCl68sUN3x50bj+o/8IsS6cg6VCFQiUInATxOBH1uhO45jHN33/X+cHOr97V1Pf5/c+BjNDVHV0nYBXSRXIkPTefiRZ1hRnGF5leeL7mUJqjI3XHCXxSfDWfibvQZjGR0zWEWioR2/XxjjBiXb5jXLj3DTmpRq0adtmMtAKCiWrG4FLccamIMvbd9I30wEKyT2sSXVcpcvYYyribQkEoUsk0Pdap+5sPCFeFUtPvBant+87AAbF03IAjWEIJ+35XU0Jme7CPqCRCI2uewhTN8yguFO5qw2vr7HZDor7mPu2CEUsLioOsZFoQyGnSbqtwhpBbRCBic9gWZnKRVEyjaPUcqyfTjHd7ozvPOdv04o5lfe7+Jc53Y53G9laiNmPNJ+1gxmCwW++vBBmhNN3PzKKwjG6gjF6/++pvOCP/1pPtiX8jGiNZ/v6b975Nk9r545fAJnaorZ/v2sfJVD47pRekfhw18ELR1jTdMSBqcm6JtJkbJtVieD3NK1RDnlOYUsiYYlSjbo5Ofx+6NqdJKe6CbU0EDzphuY184yOb4HM1SDgY+ahisJt12sLGJTe3eRGs9iJGtVlZ87d4pg3SLMSFTFND1xjmOTE5we7IOJEc5NZzh4tp/NF/p531s6Sc2G+PsHLPpmRWGgc0EoyI3xIF2bmjAu6OomseTVWmz58ZcylpVjVyJQiUAlAi9WBH4soPed2rFycmzwobHeI+1PbbuXKr+f6qooulTCnkubyKymsml+cP8T3NzkEBHg9cBcrS71wFy1kXU4OQt/f8AgUwgQq1tCOB5T7Xlpti8Jn+U3N/cSl25qCbIFSOcgHoSwBX45lvf9naPLuGdfE/5gULnTyaY3SQrkS+bwIltLjfcxMz7ozkodh+rqFmqbWgkbWf5gy/N0VmeVnGw0DcNT0CKy5UALupidOBOKEW9oJn7/aszIUh7sq+HokOsSl0unKBazNActbm0KUG/JFjYhuhVxCmmKmWlKkinYGUrFDLo9S2+6wCd39PPWt76Nxta4K5Pz9PTK7EbaCsJwF3BXG+p8DKfm+eL9+7h02XKuvWYDZjCOP1q3z4w131zb9vMlx42cevqdY0cOf3zoiV3WxNQ8O3qHKZHm9jdN0VTbzQc+C3sOSFwDyiJXttstSSToSgRZFPeTCEpr3UF3Cvil2yNTBJEa5saJtSyj/qIrCXescLkXVi8FvVcsBinYDkHrIvyR5RAMQybLuce3UjCS6JE4pewshi/gciqsAKX8HGnb5vj0NPtOHWZqZIiJdIFzP/zzd29dRNuS5XzqqaS7WCiXxqfrXFqd4HVLNBqu6oJQ66dov+73NU0rayNfrH93leNUIlCJQCUCL3oEfiygHzu07f9MnTvzp4NnDvHkI/eyatEyAkHPc12BuoFpGRw83cvw7qPc0A6GaL2905NiWSBKqnSZSwvebhuCfz5qYoYaqWpqxdEdpb+Wyuq2Vc9zZZcw513bcwH0nA2JoDuX95mQzdcQi43z1GAXn3qyEcPyezIkae9rbgtbPETyU0wOnibqD9LUXMPhE2eIxGppbFlCzJ/j3Vc8yfJ697wGZmB4BpVISNJRyEFNTGbwEPaB3+rCCraxe3YxW4+aSh8uRjSUcuQy81wWcbim1ocje9Dzsx7rukDJnqWUn8ex59HsOaZ/uA/9zqdOc+2NN7N2Q6dKQgS43T3tMroQBr44oLnVumn4OT06xl33HeCGS9azedMqsIIEog0FM1LzjrplPz9yXE/Ps+3G+NCDg8/uXdV/tI/vDc9zaCKHTYBb16Vojp3mzs/3ymoU6iLQVVvN8mQDtWGNMPP4tCKG4ceRRSuFSSxH5Hs6ydYualddRmzJcgxD59zA00zOPEvbksUEEkJCFEa7g5VfgV9PKEIdsUZKsylOff9fse0AkdZVaPL5FG2MUEx55zv5LEXdYHh6ih0njrDvbB9jE3MYRprXv/oVPN5TT0Hz4zi2mt0nA2F+Y43JRZcmILJkjGD7LVrLpdtf9H95lQNWIlCJQCUCL3IE/gOgj/XubhwZPvfwSN+xNb2n9rDziUe5+KINbsXttbWFhSwt921P7qEjPcWFde5Zqc3dUpELmAs5ziPGCdJ/7qjOD4Z8JOuX4U9E0UqOMnqp0cf5rc3HaEm4LXtRoWVsF6vjAQgpy1aQ7aNS7T8x0MIXnutE9wWVIY0Q8JQPe0k83FOkhnsgm+P2V20i2ajzsX/ehuWvpaV9KUGfzm2rt3NV17x6rbkczBVh3ob5nPIsoTEGVWHpDlTh83Xi88XYlWrn4cM+VzfulIjHgszNzxBIz3J7W4imoGx1E79xd67uFPJqDlzKT6LZeQqaxj9sP0Xbyo3ccNNGtaFNSAZC7pMv3fCpRS3lKt0y/BzpP8uX7z/Ma6+8jMsu7aKkW5jhaoLRxq2lqtbXNjQ0zL/I18JPdbiBw1t/Pz984mPdW/drz53LEoiguwAAIABJREFU8OjgDAXHIlc0WNOUo+/EY0wOZLi0vYHF1XEMSgxMjKNlU1zRHiYsF5KQ1ooz+CNR6peuo65rA5HGNsXJcP3XdfJMMp/eTTAcxuf3oxkBtEIEw65T62jLfv56KE56ZJDurfeRSRcI13dhhZLk05MEqhohFGOmWFCzdz0zy94zp/je4ZOcm0xzwYoaYu0bOTMZwG+5LoIBX4DruzTetNEHoSYILflH2re8R6sYzvxU10flQZUIVCLw84vAfwD0U4ce/7XJ4b4vjg+csA7sfIzBnn42rFuFLu5wuq7a0eKFPp+z2frA07ymGRJ+l9ekWu4CwF5VrghyGqSK8Le7dfozMRo6VlAU1pus0JDlJ4lB3nrZKaKmWzVnZX4ueKdBVQDl1uYzULIxAfT7TjRwz74VBMMhVek63uITihlmRk6TTqXYvKKDd7/lKkbmRvjAJx8gNReiSSr0ZB2Lwmd5x+aDCrRl/C6Jw6ztdgUEXoMWVAeTBEw/lBL4ow080tfA8+eqiYb8yobW7zNxilnI5dicgCtrZZ5fADtNSQF6jlI+TTE3Qyk3jW74+cKBXtK+Bn79jlsolFzvd3mTmuIjWOjigiarZ2U1q+njwJl+7r5vP7dd8wo2XiyAbmIGIvjizZOBcN0tVUuWv+xrVfv6DiYZPXJ/YeT4FXsfO8DXTmj0zDlYlt+VE06dYKLvMGuamqgPwdnxAYamS8junuub4PImiMbCxBuWUr14FXWLlxNMVCkPQDF+UR0dx7PLlWtNjWsscSVQ3A35Vp+SsOIpKsdCPZyAQBhncpzup77D4LE9+JPryc+PEW3sIrpsE0emJxkvFmk1ITZ+ht29/Txweki1ZW6+aRNP9tXgSMKkVAY+1jYZ/HabbOwLYl20sZ9ky41a47qjP79/ppVXrkSgEoFKBH5yBP4NoA8ODoamB/d+c6y/+1UTQyd5fOv3iFsxOjvqXWmYagtrWP4gR3t66Xn6ELd0uu328vxcgbgsWRNg98xljqTg73cZ6MFG4m1tSqYmEjJLg8XRId6y8TRVrhpJgey07O0woCYMIdMFcynsZovw6WdXsG+whUDIxM7JzV+82zPMDHeTnZtlaTLJH71tC43NUXKlPH/3xe+y79AsiZpFNLYvwc7ZXLPsIK9fN0xA7F9ly6bnbiedAMk1JIFwN6ElmbLDfHrnakbmYjTUV6n35bPEuCar9PKNRok3twQJyt7uoq1AupSZVhrqUm5OgbqJzTe7R9k3HOA9v/tGDJ+j2Pfl2bmw2tXcV83VXVDZd7qPr913gP913WYuWb+Mkm5gBkJYkTqCsYa/qu688IM/+eN9cR/Re+KxV5ZGjn/LmTgYOnpimA8/WmQ8Ld78pvLQnzu7E3t2WGntjTzEfdBZB+vb67l49SpqWheTbG7HHwyh6bJD3mB6Ps/05CS5XEYlBkI4FN2/aPItAfWiGP66S3hFiqbp4ipnq/8fT81y7Ow441PThAJBYuE42tApCv0HyUwNEqu/gOTSq5gzTfZPjzOYmsc/3seqcIQjk5N8/+QQG9bUk1yylidOBAiH/BiWxYqoxlv0WRLhamLrl+Jfu/aPtUWX3vniRrNytEoEKhGoRODFjcC/AfSzJ55/xfjImfsn+o4nRs4d55GH7mNt11qqEgEMIW+V15QaBtue2kPt5CiXNP5Iy10+mICeyJLKbnHfPwd3HzWJVrXhr62nqJcIWj7Ss5MUB4/z/tcXWb1YXNfclrst8jcdIn4XyAXcBdR3DET4/LNryRPElFmpVPTpacaHeijMzVAbCvDHd1zP8qUx5cxm+i3ufXYXX/zmQfzhRlo7VuCIXzpprl9+iGuWj6sugC6jAqn5xAte3O0M9/VTRR/3Ht3As711BAJB4rEwYb8YwvjQyGNnU1ilErc1GKwKy7IXWSNr4xTmVOdAQN+x59CLc/zg3DzfOTLDe9/9VqqqpaJ30AyxlZU5elnX7wr5BdD3nzrD1793lNdt2cglG5biaD6lTTdDSXzRxj1GpPHVtYsWDb24l8N/fbTeg/f9Y2Ho2LuYO8zRU7387YMR5ooWOiZJa57B088wN52mPgI3XLyKV25aT2ttjHA0hB6IyIo8bytdUdn33vW9x/j2tu2kUnnsnOtfIJ2axniQ5qYmbrryEq6/5mI0x42rkDLRfWiOTdEp8P6P/hPffWpIJYaLqqEmESESquH6S9ayui7D2Ml9+KIrKVkG84UcR1JTHBmZwFfUWd2ymMe7+xiZn+DDv7+J+/c47DzXhC8Q5KqGLDfPzRCpW0qgsY7kleueNFave42mVadeznhXXqsSgUoEKhH4WSJwHtAdx9GPH9n6/6b6Tr97/NwpznQf4Pmnn+LKyzZjGQVVscqXVOk5x+H79z/BlkSRxuiP5Grq7722u5DM5EuA8avd8L1eS0mUrGRSVbni1z0yeJb6sMkfvXaSrrqiMnlRrVvvHQSlOlfsOjg0Dl/ZeREjc1Vqd3rAZ5KaG2N8sIfM7Cx1oRC/94YtXLy2HjufU0cQYDyXmuSvP/Mgo+N+alq6SFTXYuNgUaQ93MvmRcdZ2VgiIS53apwAk1k4MV7Lnv4VnJqqUpajlqFTFQ8RC/rxC2vOsUnPT6oZ8bXVBjfUSoEuVbs41skoIOu23QtpDHuOvdNzfGr7KO96++10dNZTEKG9fEmHoZR3yXFm0G25Wxb7Tg9w93f387+2bOaKyzopOLKZzYcZjOGLNRSCkarfTC5Z86Wf5cN+IY8dGDhWXRg+9Ehx8MD6uYGdjEyM8oknaxie81MbyXBx5yx3f303W1Z38vZbr6GlIY5pWa69rS2b6Uoua112wgsoaxof/vw3eHZfN4lYlLamZlobG+hsrSUejZGaGiVsmVx5xToMaQEVC+hiHCDJjygCdJNDJ89y4tQ5Oloa6GivJyyWvOhk0jPUJiKkx0fo3f0M00NnKTkWGXuObKiDPcOT9M9lSGshTg5O8hdvWczNmwI88GyRdDbAtWtbyDw2hhFagb+pheTGNVPhrs4btcZVO19IDCvPrUSgEoFKBF7KCJwH9J6eve2p0b5Hx3uOLJsY7eXQ/u0MnjnHKy4Vza/taaWLClSGJ2fY8chOblnszrgFoBdK1pTzmqVGwmoO+tkj8NyASXXrMgLJBJlMmpHhQTWzbqprYGXjNK9cc5ZFVS7DXABc2u9y0Oks7D4b57FTi5jJxhV5zNCKZOdHGRnuV85s7bEY737zNaxZWUexmFfb1uS2Ly1t3W9y98NP8c0HTghLnJZFK4W+rpzpsrLApZijPjJLY5U8xyGTLTCajjOTC6LpAQyfLAIxKBWLxMIB4uEAtckEjpNlamIAxy6wPmZy+5IgeslWg34nn1Kueo6dpZidULPe7nSRO588y6+/4VZWrm1X+nlNkiSxOZVzNiwMAXSniOXzc+hMP5/71i5ed+VlbNm8ioKjYxhSpYfwRevxx2seqI40v0Frakq/lBdI+dhDp3denBs7/cj0waeTxx68n/zcDCfDnfTb8NpXZOgZnOHOzwzy0d9/A1s2tZPJCHFSEp+SAmIBcFmoo0n7Q/0cpKiZ5Asl/IGQ2+42dIp2WnWDZHe8VixQyMxRsPOyEw8k8RG3IfmkZFmLZWKJfE0UDnZOETUJhMDOkp+bRveFFflydnSI1LnTTPX3MTs6yHwhTz/VfK9nlL5UiM1dRT72rhwGeXXN6tZmuh9Ik8uuJNzWTmzNCpLru37HaFv3Ty9HrCuvUYlAJQKVCPx3InAe0M+c2H7H2MCpfx7tO2aMj/Sw4+lthK04FyzvwNFK6sYo5idSoR882c/4/h5uWuoSydSa6YWkOM/HXW6OUod+fD8cn/LR0N4pA2iGhodJ52zqapsJhANqnhz3z7OycYL2+hyWEWRqrsjYXJj+sSCTmZgCAgGFbHqG+elRcvPimV7iguZGfvtXr6RjccJb1CKVnFvjC+HM8PkYnB7lb//xPs6NGsQaO6mqbZSJrPqWk7dFDiXaOHmPJQfTErV9SbH65f36fBaWzLB1R7V3E9J6DxrMp8bJzM/SGTR413IfIV0AXea+OaVDd4oZivkUhqNxLl/i7548w2tueiWXblzuSddEiC8adnktAXRZ2yprZTW6h8b41Ne2c8MlF3LjNRdSLOlolowagvhCSQLJxjErlLghuWjVvv/OB/+zPqfvxDN35Mf6vnjq3q/rEwcOUMrOEWnwsXjzJImkzZe3JvjcN6b54Dt+hWuuWIxdEHmaVOjCdJM5uMgexX9fuj1FzECYvONneGKCE72D9AxOc258gtnpOdWmiUWjLGqs5uoNq1jeVotWyinCg/LzlxgZBtkiPHnoFM/sPcHcbJrGumpWLF/MhqXNtCVEOCcu+wa6KR0B4T3YZKfGKMyNEAhGODGe408++20KpSxf+BNoq3fHPqZvFb2P+5geWER0aSfhzuUkN668J7h04+0VTfrPeuVUHl+JQCUCL1cEFKDLko1jB7Z+caLv5O2j/UeZHD3LE489wsola2lsiLnDTSW1MhS4P/XcEZJjk1zW7lbhagHLgna7C6Yu232qCHfuhcE5H/UdHUzPzDI1naamvolQLELh/K5zE83R8Fu6qtAEWEXWJq1Wx8mTz86RmRknm01RtAv4HIfr1i3jttdsJJHwUyq4DHElldNcspwAiPJ99xls27WPz3zteYpUU9e6FF80TkGtNnXd5Uxh8MnP7vK28/7was2pZag2eNhnqmQhGPATDuqkpoZUItOsZ3n30iJxKUilLVxMq9aEsN2Vf62dYqKo8cGn+thy5XVctXmlWtjixt71opdNcoZUlCKv0jX6J2f4+F0/4JIVXdx280a1C96wguhWCCsQlbY7/mjt+6qXrv7Yy3GxnDr25EdzPUf+8OjX7sIWS918FisyxZqbS1gB+Mx3dR7cVuIP33w9125eji3yAbXyVkbnAXVBCPlPPFrOjY2ybdcx9h4+zfHecSbnHPJq5b37GVhqrWxRGcnUB+Btv7KFt916DXoprcxo5G8zJYc7v/w9vvboETIeB0JGMT5doynp41ev2sCvv2YTybBPJX4u4VC6BQV3JwFC5vPzR5/6Bluf7+UT7wlzxYWy7jaLYTUweryFsztqiXUsI7Z8GTWXrtwVaFl8g5Zon3o54l15jUoEKhGoROBnjYC6gw4M7F82ea5368jpw20Tg6cZGTrD008+xeZLryASMhXgKfcz8dmmyIMP7WadL8fyand+Xma0y+27LFVTwOrAcB4+skcjlfcRqE4yPjlHMJKgtr6RvOMoJze119qwEKqZZbgmMVAgn8uSn0+57mz5ORyZxToabbVJXnfNRWy6eJHate2UXOAoH0eRqDyZndjUKjKWDl96YCv3PtqNP1xDTdMyjHDUZVFLIlB2xZF2rgzSFatfDiNuNQWmJ4eojVdRU1OLPyD7yi2mx/tVO3hJEP5guUVYEyDPK026JnN0IchJYuGUmCzqfPCpQTZtupIbrr0AW0TvQrGX9+5IMqIrwFbvQdOYzmT4h7u20laziLe/8SocZcgSVG1kS74jNYQSjduqki2v1erq5n7WD/5nebzjONrBfQ9/PrN/x9tPfuer6JkMdm4aM5Rn3WtsfCH4zH2w9XH4y997C2s6oyrpcn0L3GRFxgvyGQun4k8+9k88uGtaqQxiMQ27pJNXrH8T9BJOoURXWz3XX7GGr/zrI1g5+OrH/oD2prBauiMqhEd2HuF9H/sei7qaGRidYm4uIx6Gap1vyGeQn8mz+YJ6PvSHd1Cb8FGy3cRQJVHiGYCN6Y/xd//yIPdsPcZf/wa8brNboWtGhIK9gWPfL+GLrCa+ahl1G1eOGrUt1/obVhz6WWJXeWwlApUIVCLwckVAAXp393O/MjXQc8/o6SO+8aFuentPcvzQca66/Ep0Q+afIg1zF2fMZtI8+J3dvKrdUWxmKTBdexRvlu7J1ZSxDCCStY/v1cg7spZUQ/dFVHUu0rdc3qZQsilIi1pMWQQESkW1alQkYPJ7ZataLOHXoLO1is0b1rDx4qUkIo4ivykmvfQCFCjLFragAmCnKDfvkrJRVQtQDF3NTj99z8M8sWMQX6CaRGMn/miMklRumkbR23HuLnoRpr5b1UnWkp8bQZc5erKOYChMfV2cqdEzpGZSLA8V+bM1ESJ+AY0Smj3vmsyIXlqTzkOGVNHib54Z5NKNm7nh2rVqI5tixCuDGUl+JDMSwHNBMFss8JG7thEiznt+42Z8oYCrWTfdtrsejBNONg0Eg8lrYktWnHwpL5hTzil/asex787v3XFj70Pfpjg/Qz49RayhwIU3FjF9cP92uPte+P03voorLl1KPp8pF9zntfaqW2JafOuRp3h+70kuXNVFy+I2/u6fvsVMuqiW7khHpFjUeMNV6/mjd9zEW//0bxnpt/nqR95DR1vS23Pv8OG7v8uze/p47zvfwvs+9ClmMq6dbt4usX5xkrf/6s188ctf4fILLuCP33ELjp1ykzyvUpcWvuUP88l7n+Zz9+7hL+6A27a4CgvVXfJdwnR/A+Nn60l2raBq3ar5QqzxVdHWNU++lLGuHLsSgUoEKhH470ZAIdeJg1s/Od7X/e7R/uNMjp7h2JHDpCbTXHLJOlVxSgtYKlG5GQ6OTfDMg4d4/QUQ9ixelVubfHtStfIudCl6t52DLx51PWANv0Wyrlk5cmXm50lnUmqmKlWwmsGrLq2w4krqNYWkVltTxbKlbazu6uDiFS3Ew3LDz6AVRcYkFqq6qgDdElvD9BzXVKteGZC4rV8xDsE0SWXm+PTXHuCpHaPovjjJ5k5CiWoF3gLocm7u9jaxYNUU2MvcFnua2YkRItFqoskaAj4dOzvG9OQ4F8V1/vdFIXzOEGgWiOmMFlCfSamUUXr1tFbNh549x4ZN17DlqgtcQC+324W17UjCZCjiWElA54erRT/65YeYGCrxF7/7Jqpq4hQlcTECijwnbHd/vLFohRr+oKGr6xP/3Qvgp3nemTNnAmdPPnm/c+z4db2PfIfi7CT5zBxta7K0bVANEE4Pw//5Ilx/0VrefMvl2KrLUvQMYTSVWLlmOgamL0pJ1/H5DCZSU/zFp77BrmNjZKVKF6JkLMhf/tbr2LShg3f+2YepDtbw4T97K5bhSKRU8vWHH/sCOw+N8jfvvYO+0VEeeGQ78/OzrF7WwTtuuZI1q9o5cPw0f/fRL/OhP34LS1ojFIVpqcZDmkr4/MEI//Tg83zmW8/ywbfBLa9AmeDoegLNuBCMOvLFNoxIC1p1R1qPtdwcXLTh8Z8mZpXHVCJQiUAlAi93BLTh4e66kRP7Hxw/fGDDSN9xpidH2NVzjFzBR0NdvSJsSRUtwCbd53MjYwwcG+fKVo2o31GabVWhC2CLKYsYr4hu3ASfT+Oek/D0OfmdRjASo1AokE7PK4c20RWLLE1u0LKH3BunKyKaYkXj0NRQS10yik8vYhk2YcuH32fh8+kE/OID7iMYCRMJ+tSu8lDAj2VKxa3j8wexDKnSwfJZ6KalTE2mcjm++eAOnnj6GAXHRyjeSKyuGcPnV5I5d67tzdW9TW8+Lcfk0FmlqatraFXStczsOKnZKS6u9fPbywoEnBlV3VnCjhcioWYqTbppxiiaYT7y5Am6NmzmNa++GNuWLoRU9K6fu9jpaqWC2ocuVC5pV3/iW4+zf98of/nON9LalsQxpNvgQ9eCmI4Pnx4nUL/4QCTcfkNkdf3IS3XxHBs4Vn1u9yNbje7+i0498BVK6SkFrKtvsIk3uWOWqXn4089AR10L73vLzRhKt+jKFbRCHkM+X+lWqMRLOg0+dcHopkMqn+fQ6XMMDIxiGT7Wr+6kc0mzSuy2bn2SumSSi9ctUdW5JGfSyb/38d189V+f4PVXXcbtb7qR2clx8tkcVfGEuu4kARUfgm/c9xhVQT83XruGYkEuUnGaczNQMbL5+3t+wL8+cpA736WxZZ2jrkP0JnRDHJOqcAJLwV+HFllcLEUXvzG6+KJvvVRxrhy3EoFKBCoReCER0Hp6dl0yfezYA6N7dtQNHt6n5GRPj84xmM1TtIuUSkVy+Rw5GfkW3HWjStqjbssumEtVpSxhQS3l8PhlBEyNMQflDCe/FNMYqcZrTI011Q7La6AqaoixJ4eHC6QyIhFzW56yI10qZnlOLu3uRxcJXMnwflab1KDo4Yb4yAtw656W3fZYeoIbll8jqOkELVndahKIhHCCMQ6eHmF6NqfavPjCBKX6jtfiCwYxDdm3LgeU91ki5CsR1jKcOtWtKvR4Msnc9CSzs9NEnCzV5rxKQOT8/YauvgU7JFmxBMjQODkxT0NDC+vWLlFBkyo/FDAJi1F9KacsYUEWtZgEgmF+sOcEe/ae5f1vfR1di2pwUjmclI0pxjpmGKOqgfCyFUNmff1VtSteurb7kTM7G05vf+iJxEhq+Yn7v0k+NYD4xKy7Re2MUfgo7+dT34bDRzT+9r1vpq42jIZfyf10u4AuRjqOociVykzHEOfAiOrq6JYPQwiHpiRyojHXsG2XgyB8BV1zKOZyaLJ/3hAP4BJ6KEpmNqvibCpbWOlfaK7eUVXhBZXA5Yt5MnMpEsmIy1eQdoL6NIrICrV3ffQe+oYn+PjvOqxa7G770/TF6GYrGNXga8UJNOFEOkqlyNI3x5eu+8YL+QdXeW4lApUIVCLwUkVA6z21/c3jJ0/98/C+Hf6B/TsYHh5i/9AEteEYibCg4jz5QpZspqRsWe2s25YU73PRfSmQFgqb+o8L7gK0AUtjCoND0wUF9PK7Rh2uboN1LdAUdcHfZZR7i9M8gp0aYQt4qzWjPzKaEeCQfSZyz7bFrlVkcWIiptxL3D/ltDI59/yE/ZzOu5vbBGglr8h7iYBypBO+m6kznHY4MO4wX9CU/tn0R/AFQ/jEmc30EQgECFg6rdVBTvScIZ1zaGxrJZuZU5XhIl+e1pDIsXIUChq2Y7jJiFCvnCLZvMl8Lk+x5KjFM1IFKhmX4WCp5TI/mt3Ke5AkRBIn3ZJxgo/bL7yAV9RUoTkWmrDcq2oxEtVYbe0EOrtGwtX1W6o7O18yr/FdB3Ytn+x+4vGqocONB757L7MjKdpXw/LLXX99+awEJ585Ap+4C37n1qu55opVSg6oxik5+SBmMSRZEZ2+mmXrGALoIhfUSmr7nvAcREsuvvYC6vLJT87OYecKVCXC+PUy16FAT6+MTII0xsPEQwGcbBoKWSUR1ExJilyVg9KmG47qMAlhzm0lmRhGiXPTed7y1/+sWPEf+90c1XH3vWhGF+hxNLPZA/QGnPAiitGO30os3fi5l+ofY+W4lQhUIlCJwAuJgNZ9/LkPTPR3f3C056g23HuYwf4BTh44zBUNdQQt2ek9q2bRit9VBk7FKHfvjdKdNuWeLD971bkqmmVl6mCA7x6WeTKsScBtXdAsW9U8K7iyCL4seVNtbo9h51bpnn2sIqh5FfgCs1pXovYjdzqVH3h/L1I69VVe4OXdyxcGS1WHGqQL8PwIbDsDxyZhSixoHTE/kYrOfaKYmIT8QQVEmXSO2sYG1VaeGRnhfReUuK59zgVqjwwo02ABcEkaVNIhCYTsepeOgyQk0u2QDoOo3ICcZCKaRsbWFPO/ZPjpGbY5NG+yKR7kNa3tBOtaMFpbMRsb0GvqsJI1BJP1djjRcHv10uX3vJAL4b967s59j68tDR58LHTuweTIyaeZGszQ2gXRKjfZkjgKdWHvabjzS3DBomb+5LfegObkXYvbTB4jX8DJ5iik5zAkKzMMfLEqdJ8PZB+6fPBKmeBgyq57GT38cC3u/77z0+zcP8Vv37qRN77haoqlIvlcgQ997C76eqf4vbfdwMYLV1CYn0MTFYQEWrorlpjYCLDLh+I5zEnLRH4WU5qAxfd2neDPP/kwr98C73+zdx2prYKdoMn61Xa0QBuOv4FSqBVinX8ZXXLJX79Uca4ctxKBSgQqEXghEdBOHH36Xyb6Tv36yJnDjAz3cLb3NMOHD7OpvhanOIdTyrjSLW/GXbZ2VZWzV0GXFV/yd3JzFwwUJdlX9sGecbgoAW9aB3Ex+fI0w2XgU8/xQFndbxeAcvnvFK9NqkAPwM8D9wKQltd1W61eIrBAF+/9lYvvHtAr8nr5fA03KUnl4OwM7B6F/YMwKeo3QyRVsgXOUWBc0n3qLViWRTAYxMnO8bcbHC5uzCrgVgxpSSI8sx2V9HhVuOuDuuDLM+NRSUc5EfA6BxKLowPwicNw4aJG3nTjK/DXNWHEqyEUwfLLd1S06ESqGt9V07ny0y/kQvivnnvy5LNrGdz7g+yJf6kqZHerhypSvjuRUP+RBG42Cx/+FzjdA3/+rl9j3apWCukcml1Cy8jcpERxZsJlvQdCGD5LHURtkRVLWGlNyPUjRAxDxzF9HO45y+hYirWrltJQG6BUcG2IRaZWmMsSjwYwRVKZS6NJEOVnibdlofl96GqWLyS4eTQxmDFlbm9h6xrv/+zXeWLfGB98u8lrLi+gRvRquVADmtmJZjaAVYfjb8QJt1GKLv7LeOcVFUB/qS60ynErEahE4AVFQDt+6LHHx86cvGr07AmmJ/o5cmgfud7TrK2KUyp58iuvEl+4IrVcQZ9/dQ/cFSnMgKk8fG672lrNHRsc5fkuTPayxE2eJ6ClZvAeEAsolE1qyscV0JDXlfvywiJbANPVibuPlKUqZbyUx6mkosyc9zTx6vHez/IcVV0u2N2u2Pleiz/tuK17ebxdMsgVTaayJQ5PFHl6SGcwLc5tJqEfAtDfXGKwpmbWBQTvxMvnKj4z5cRBAaHKKlw+gvrZ62yoeJbftGfKM1qAj+yCZUtX8pZfvVbNfw2ZnfujWKG4clvzh2vxxxs+37Rqze9o4qjzEnwNd+/ZMjfw1AOZ418J5bN73MRogUxRJUny2fkkVm8WAAAgAElEQVTgG4/APQ/Dyo46/vxdbyUk1bdkOpk0huOjNDvtsR9d137xyZfWuyMOcrKBR7gH4gHvMzGCPvzhsDIzKsj8XJ6RyyhVg8zk5buUz6hF9lKdS7tdJI5OPosu3RSZv0vCIC39Uk4BujgV+sJRnj/dyx99/B5aauHj7xEuh3ctqeSkGt0UlrtU6bU4/iZK4UWQWPHxyJKNv/8ShLhyyEoEKhGoROAFR0A7vPeR7rFTx5YMndpPNjfPngM7CI6O0BULUyymKCHuWV41LjdyIcSVq1yvcnZLtvPGYApcB+fhS7thUzNs6XRvlv/GdMYDU7WVbaHkzQMKBRoeiKtOgFcJloFSYYhU9F4FLMCr2uwLUF+OrZjzHlKq7rn8r/c4JZXzfqf+8BKLMiqXz2vheUu1LmY53zll8vQ5h6ABf7LeYX2NSN685MQ7pvy/Ws3qZQ7ys+oMeO+5TCYrdzvUKXi2udKJninC/92tUdPYytvf8Eq17MSwouiBmHKLU/vR/XECkaadkdraG5IdHdMv+Ir4MQcYOrXztvSZbV+bPfklo1g4pR6hVuOqFoqbFKkuugWH++BDX4CplDi8Xc0brr2MwtwcTjaDls2jKbKb+63UDJYP3XANYdROeBU7Bz0Q4PjIOENT81y8rot4yKT3+e307dpHuLqJi264lkDQQMvlMMVIKC8+7JprUSzHlpaLoWH4xE5X6G8ua1L85YuhKH9195d57Plh3vVandtvLiFWCOVrzDDqwGhDM5Jo/kU4vgacUDtafPFXg0uvFvvXf99reSnCXjlmJQKVCFQi8DNFQDv4/MPD08cO1PfteJKMprGnexfN+TlaAgEKxTmKTl6BkjholSv0MrP939/Vyu1yAdr5HPSPQFsdhOU+XZ51e08SABAgKB+rvEfdwwj3tTzgVUC4oD2tfu09X40CvLesjMm8ROF8B8E7TnnerhILTy+/sL2/8DXKrf3zM3ovSSiT7/wGDNtw1yF3C9wtizXe1OUtVffOpfz6CtC9E1Q1qccIl/e+ENDV63uJkWLKR9xZ+z/tAyfYzDtufxX+QBA9p+MUffijVVhi0BOMEIw0nQz6m7bUrG099zN9+j/lg4d79rxj9vj9n5s/+TkKhSF3Zi7JlMTRWzVbTowKGvzDN+DpvZAIavzVb7yVlU0J8jPTlLIZpULQVY9dtP4um04AXeR7hoCwt7vWCse466GH+Mx9R/itX7mS61Ykef7r30X8gvJF6FzVyBVvvJ0CNieOn8Sfy7Jy2VJKspPeKaCLH62ay9uu5aws2MFWnv0PHznN33/1YVprNe58p0NDjZf4ed0epbQwL0TT69B8rZT8TRBsxYl1fD+07LrXaZqW/SlDV3lYJQKVCFQi8LJFQDv0/PdLU8cPaWe3P8Ho0FmODJ5kVSxGwixQLM0q2ZHcdwXQhale1pyrMyxXtOXT9cBKVcZlOZuQ5jzymSLSeQC8cCauKmGP+FauUss1kDzOs1x3Z+hedavA1mOuS1u7nBAoUJTXFLlxeY69AGQXJgrleXe5yi9X92rs6nUN/v0noebjSqMO/Tn49H7UBpo/2Qh1Aa8aX/AkpQLwkgrlIlue8XuvUT6Hcjzd/jyYomQz4fMHdEqBdu741WvwmzqlE4NYThW+uibMxR34W5sJJRvPYsavaV21tPuluHJG+/b+7vTBb31i9uTHlPWqxEmBuuCvuLWWpYbiQWDCgbPwoS+5VfrShjh/9sbbaPIXsaVKV5I1n+zPVfI85bevZh0y25bteH4cqawDQQqGzncee5Zvf2M7N7Q61Ppct1whGkp3pdCyiCMiBYxHuHXLOtprYypFVPa5njGRVOaimZclODKm6Jma4P1f/Br9Iw5/9Cad119dUtdXuQtTjp9mXoBmNKJZzThCjAs0Q3Tx9mD12hu02trZlyLOlWNWIlCJQCUCLyQC2v5n73fmhvsZOraHnv276T59jPU19fjNHJYvQHa+X2GMtN0VMC1kupcr5wXzX9UK/zHz7IVAXG7Pl4/lScnPE+IWMtxV0VrWvXuGcPL/52fUkjiUSWeC5WXS3QKCnetA96Pq/XzS4LX1FbYuaM0LWCvjm/J83WuF/5sugdcaf2wQvnkA7lgBly9yX6M815fny3HO5zsSrzLrfkGSUSYFnmfkSwwt0AMGXzpcZDRfy2/92s3Ewj4KZyfxmVVYwSSGONYt6yTU1HY0GKu+rratbfCFXAz/2XNHunf89czBr35gtueTgosqlvIZC5jLl+p4lEFdfjbh7kfguz/0dpe3v7i+lve86gaW1IQoZrOebM1QOnNhvCsvfSVjcIFc2vCaYavfmcEAR08NcGbb/RQH5jHFA1gzyOQLzDa0sPoVl3Px8kVYTpZSet7duy5pp7eAxU0WhPWuMZl3+JtvfZtdJyZZ0qDx/97rUBXzfGYWKCZUTmWtRzMacEyZobeAvxkt2rEz0NB5vVa1ZOaliPMv6jHFy3+AgUBxfDZRINNUsu1FtlNsmkyNVxfsjN8yfYamOfOJWA0WgQzo/ZpuDJpofWahZqSlpSVbGVP8on66lfP6nxQBbd8z9zmpkX4mhs/Qe+ogx7Y/yYZENT6jqNZc2tkJV9+9QGpWBiy33PR63ArJvBmwB54LZWcCAgv2n7gFqes347bWveOrytgjhZUBTrXhy4S5BWxwdQyvfe69vCuvcxVQLtB4nYKFFdi/qYoXgPX58/Vm4GV2fLn1rl6jPDLwjj3rwCMnodWETcv+bet2YXeh3LEoz+fLxymz8z3vnfNtd5GBWQGDLx4ucnzM4Pfe9kYaGuI4+DEDCQw9gDYLgfbFhNsX7w+EEzfWL178orvFOY6jDx/ddtfc4Xtuz/TfpRztFJB7VboiGXo/nycdGpDOwifvhQNngtilAnWRMK+9dCNXLevArxfdpTiyNtbloKuLQdn4+n1o4uonO+uVt7uDLxIgNTjIvq99leyISNOgYc0y1tz6egzNpuiZEYgdsHKmE9KCzOnFgMawsPx+RrNp7rz3QZ45OkIsZPDe1wa54bI5l9/gJYRlKaZ6b75NaGatMpcpmXVogQa02PKeQHLZ1VrTkrP/k24CP+69jI6ORqaKgyvT85Nrs8W5rmIpd0GxVGgtOPk6ivmY49hGSfXA3GxeaAWaZqlkytBMaXtkdMxRzQh2G2boaMAMPl0brNrR0nLhkCYsxcpXJQKVCLzoEVAV+vRQL9NjA/ScPkjvvt2sDYfxm34KuQmK9qTy4BYG9/lis0z0Kv+iTO0uz6s90lTZylXAVLHUPambquoW6MfLc3O1cXPBMRRglzXoHgO93LY/vx2t/NpeaFT73WvFl0l10p4tV5LqBw9dVSKx4Gep7uV3ik9Vfm8LiXMLNe3l18M1sQn43ed4nK7zdHdJLFw7WTfBKL98ORkq/66cnJQfIEYt/iDccwKePwtvf9UWlm+QNnBQsdyNcAw9Z6L7YkSXrjwZTtZc/VJU6I7jhAYPPPTA3KG7t+SG7nHleGUAX9gFKbdZZDOfR5ibSsNnH4Dnj2lqx3swmKArWcWbLl9PZ2MN5NPKm95lCoqJuhDjLGU2owUDqtIXlziRmslq1PTEBNPdpzDNEDXLOjEDfkq5LJq40YnNblEMBHLoWArQS3YGv+njzGyWf3hwK/vOjOEzDd50ZYE7rvVGBR6JQ431F3xp1gp0swPMGjDr0YJNEFs+YSTbr/M1vzw76F/0f+0/4YBSiR/t2dNqO/M35Yszr8/l5zfYpUy8WJrXRYVQ0l2TKOEX2nYO2y5QyGsUCnJ/EDmhjt9nqm/TMpUpk67JLnofFr6cZYR6NNO/1adV3dda1bmz7iXeEvhyx6/yepUI/LwjoB147gFn4uxpZqeGOX5kN2NnelgTcC06xT5TkbqKYv06fh6NzjO3y6Dm3eTLIFWudMpz7XLFrebPHtP7fNVbnsMvaHkvDIrMzUUGVybPnQd0l1f1I+AsP2lB1V8GbFVpl4Hfk7OV2+zniXELpG1KS7/w5l6uyv8TQJcOhgBwueOwcGauxrdladqCY5aTlzJBr5y8qOrQ4wr4A/D4YIyHe2Z51aJmNl5/HXptLaYVxgrGlYStVPCTXLLitJmo2tK05MWvHGeHu+um+vdvS+3/9Ori9GMub8IzEyonI2U+g3w2AuZKReCpENI5uPtReOqwQb5okZ7NKj+CzatWcsP6NXS1NKjlN8WCrap/Ybfr8sZl5CDsd72EJvvRSwVl9CNAIT79kmTKOt2SncfJy+pU16NdEzmbbmLKfoBCgWdPdPOFx7dzZmQevwWvu9jijuuyBEJud0d29njL+tRcXtkLKx17lwJ0x6ymIKz3QBNWYvm8FW9/lfU/cONad/eBuhF74NfsQvrtBTu1PF+cMYpiRazbFIsl0qks4+OzTIxOMz2WZm4qTVH8mG2dnNe+kyrdZzqYfj/+aJBYbYiW5mqqG2qIRANYpg9DCxE0orOGGXvGb1R9tibc9mhra2vm530jrLx+JQL/EyKgHdrxkDN66ijz8zPs2bed2cFB1kct8tNn0chTLMwrQCoT08qtYuV5Xa6mZea8oImmJE2qTHYJdecNSBaAbnkeXW6Ll9v150ljXjvd8xxR7Ogyu/08sc07nroBl1vx/67CX7gF7ny73OvDlyvyH9eCL1fa5USgbKSi5v7lPn65Xe8lAws17uXnCXArMpy3Znbh7xUZr5wMee9FdSsEaHQIBOC50Tj3nUlzVVU1m1dcQPDii9CjcUx/GCOUhJxBpHHxmFFXd3V7Z+eRF/ui7D+9r9MePvJY+vDnWgqpp9Th5fP1lSvy8vkKni5w8FGMfm9Rj3R3njkI33wMzo65jnmCBfGgxqaVS7jpwjV0tjQSC/nxBV1SnGLXKZ8BIc9JUqS891QVaIhxrun648sueTyHOFlvK6Y18/kCh8+c477n9/L8sR4KWESDJq/fWOC2K2zX2VAk7/ItLH1X/s50Fo5OQt+knPsG5rJhApEonV0r8AXrSFYvLYbj7be3LVn39Rc7zj+v48lI5fkTP7iyYM98YN6e2pyxpwzZFqibRbLzOXpPjdB7fISJwRRaOk+VaVHj8xHzadSHAgRMH6ZWVCZBJaeo3BELuQLzts2oDSN2nll/iUhDFW3Lm2jrqCUU8mMQIuirnQ37q+5LWFV/s2TJpS/pCuCfV3wrr1uJwMsZAe3w8w87o0f2k5qbYef+XWSnxlnfkKQ43qNWeuYz59BKGvm86Ht/NEOW2aPovlWlWdYkl1ncC9qypi43XgdDldaui9eCwtptRXvyNQEA9VV2jvN+LoO1gLvSwC9smXvt7HJVrA5RrhDLhjX//jFe+1+BrNcGV0S8hS5z3uuUWe3l8ypX7gqIPU37eYmcd/pK3+4dVy2tKXHedMbb96IeqZKghVp5L1EojxmCAXhmCB7o9bGxponrmmsJLl6Cb/UajGhUtZ71vI9QXfuYmWi8un3tiw/ooz0HXjE3sOuhmQP/GNFz+9XnJQoCZdG7YJQhG2wXVufqrzzXQKnoBTiHhuGBnfD/sfceUHKd5d347/bpbXvf1WqLuqxiWbYl23LBxoViQjGJIaYYOxAbkhAwJLRADISSjxBMMc1gsLGxscFdyEWWULfKSquyRdvrzE4vt308z70ji/zP/zsJLGDIzjk6knZn7tx57533ab/y7BFgNumsCRV3QRmoi3nQUt+IzqY6tDc1ora2AuGABz5q36oKy+zK0B0mGvvXKywDa9kS9JKJTCaL4fFJHD55Gi+dOokjQzOcOHhkEdVRGW/dKOOKtTnupDAew+MY+2RKwPA00Dvsw66BAo5OWEgkgGAohuqaJqw8pwXnrF0Oj7cC0UgrYtG2D3d0rLnzD/kl/X291+nTh6Jj+clb8/mJ92ULUzUFMwVbMFHKZnHq6Bh69gyjOJXHYp+CrkgAzZqEKk2C30NugoBIRjt61hEIkrwsIkUa/LLmY5dGW/YgY+gYyhVwJKWjv6CjVKGhe3UzFnfXs9KiJkXg91QfjgRa/6mrafWjC/P139fVXjju/4YVEI7sfspOnDyGkd7D2N1zmG1KV3Y0QCml2G3M0osolTKw2L+bRp3UGiXLNXc3J2Uu2lhJscs0oBczrL5ZRohT65MDOq1muXVdjslnzb/LFTEH7DJQzg2MTCNzQW5unHAc2crgubPQ9mdftHIiUG6vl2f69BxWpDtbStZ9IVfZZznG/ZcRvRPXz3odvUeZw07nSHznM+19MkK1bQ7cvFzujJ0xgGdx68szdj6u+wG5QleAX80C9/aKuLC9E9fUxqB5ItBa2qHU1kEi+ddgFN761mlfsPaSut9DQO/v3f3Gyf7t9/bv+5akF46zhanfA3hVwCcBIRXwk9W8K59Ls2gK1OUuA18nwl+4HRxiSwxNAVtfArYdBGZT7u8pUdBEmCULmkdGOBCEzyOyYx+lhL6AF17Ny+tJQDlq0ev8R0AyNYe5ZA75go0i/Z7odKIARbFxXruCN20OYEVjAvA4AXxgCuiflHB8yMKJYQFjsxbic4AnJCBYZaOmVkF71xK0LlqMaEUNPJ4IPFoE4XAzGhuWfb25eeV7/tQ3h4MnDzZmCsP/ms6PvSVbnJJMswBTNDFwcgwHnj2FwngWy0NBrA3LaAsoUNjaV4GeT8E0coxR8IWbYZVSIHEAUfHCLGZItZDZC2yTS7gG0hegLErxIK7b2DeTxeGCDqPaixUbF6F1UQ1UMQSfp2rGp1Z8rC5Y9b3a2lWUJSw8FlZgYQX+hysgHN71pJ2ZGEP/wd04sP8AvKqJzq5myBZxhksQmc9LKmhkT+mUv6ZOszWJZTZZjpT6lxS4SkVYJMPJgUuAwMGenElMbpfSZJrmpZZZ4tYox3ia09FubxKdiexPKQIQWrkAy6KNg8xVKQDLKOkEvDlL3e1sZDyNBcq66S5PnBHMZfE41zil/P/ynJxB+m4SwW11FyFfThzKVXj5eeWkgJKMsnQsYwrKC+8mIRyc3XN1qGtnoH9utkMtXy9EycOWoLIahG0XISsB2N4A1GAl8slT2D44h+/vnMHytsV4x2UXQZ2MQ1YiUCKVkCoqoba1wVPfPOqVw1saV8+vhSq1Y48ceu5T/UefuaP34AMoFojmboBU7KgLQVALvwxENCDsAyYmgF0HHclcnx+orwZa6oDGCqAqDHhpLk7rTYY1JtA/ARzqA3oGgZMjQCpHTnWk7uYjEX1IgoliMY9MxoTCQfplDAaPfFxrc7rFvJoAv5cAWRZiPgsr2kVc0GVhZXsFTEHG0eEc9vcLODSQwskhG7kc2BJYk4HOFgGrlgQQbYvBrPbC47WgKZXweJqgqlGonjBUNYxwoB4VsbbHli7dTOIy5HX7J/noOXFg9Wxu6AvJ7Okt6fwYIJoo6Rb2v3gcfb8aRquiYXONH4t9TiWuF9OQPUFEu9ajODWA4uwoJFVFpGsT9NlR3iNIatfIJKDWtMMuZqDPTUBQPbBKORjp2TNqkLakYcT24pejs+gz8uhc34QV69rg80UR1KoLIX/Nj0uBho+sqer+vVAw/yQv2MJJL6zAf3MFhIO7Hs9mZ6Z9QycOY+h0H8w8eUdrDl3NyEGTvfCoNCezoYhkO8mNb0gSoVdFmCaZhDr9akdK1SFoC8Qvth1UrAVqkYrsDS6RazgTyR0oOrfpqIXKJRwdV+H5u22Sb7bOG4FlG1CVIEyqBEgFjHnLZMVpwyrmWJ6WG7KFlMNPt+h4NgRLh20WnHMigRFqA1qUTDjnZxbTkETtDPhPoPMmuVszBwh+yIqPAVas9MmVt8qfSZC9gJ13/s9KZx7YVI2z+hlRd1ySNuuCq+Q2wlkIVSvUzSD5UeoEmLQussTJki3QWjitCC0QAxQBuVwevzrRhx8/fRgV/ir8zY1vRFSVUUoUIakh4p9Da2xCoLL+iDdccdl809Z6e3uD+fzwz3oPPHJJf+/PYBSGuGXNM2gT8KtOkKZ5etAL7NkD3P1Tx1GOAgHlMeS/UhUV0NZgY1EdsKwVaG0EaiNAJOCMygtFYCYFDMeBwQkJ47NeTM7aME0BqWwBqSTpvNPtIjEg0LazXNbTSEJTBAQ9ImqiFhbX2+hsAGqDQFUEyBvA47t9+PmePAZ/LSSTzQHZXxvI0Dm31ohY0S5g8yoT53TQOQIzJeD5WWBGp/NeAr9/CaPkQ75qBLUY/L5qhCu7jlRVtFwarF089d/8jr2innbo2P6N+fjQN2bTfcvnxBmIKjA+Po3nn+yBPZLBRRVhrI364bEKMAz67ogwCrOoWfVqaJEaFCcHUZibQLjzXHgq62HOTkAJx4BCFoI3CNXvg1ZdjcL4EErpDGxJ5aTezCZRHOlFIRfHjtFpmP56ZGQVh6dnEO2M4twtSxAOhFCBCjPsb/mV7Kv/UHv7su2vqMVbOJmFFXiFr4DQs3/bYHp2qqW/Zz9mJ4cRnx2BIRWRzE1CJG9wsrnUvPBKMhRJgEx/EzFIVOGVNfhl+sLqHIwk2h24EneqegpiNOu0KeBSH5QfDsXIEe+iQEbAJvoZeVcrsE0SGxFhUwIgEt1J44DMkp4UDEkFjIIrB1qJzTo4EJfJ7JQc0O9EAUYpxy1aEi+hxMFpCdgQJYmDLwVXagfSb1kLXtYYaU1VBQV/SdEcQw/uljucaXounadpEDDX4Tmb7O9N6O8yVN8Z8jvodmq7G7A5wTFh0TyC1oU0xY2C8zfJ6xo687D1UgqSN8xe6lSdnpjI4omdJ4CSD2/7i2vR0BCDJQUgyB5owUqo/iiCFfVHtEDjlrqOuun5vN8SiUTkdN8Ljx/dde958ZFtsPRJbrVTIA/T30Stk52ATlU7yf3++GmgfwgYnwSm00Ce8AOuwmBZ0S9E1XsV0N0GLFsEtNY61XxVzKHqUcpI1XORvOyLzr85JaNbywIUzTGC8fqc9+dzKGMaSKLYteHtGQDe8TkgWXAAhnUxYHm7go3LBGzoLqGhElz5s1eBS8vMWUCiQG9DevnroMp+aFotVK0akq8OUrhjTK1ovkSomt9uyHxet/+/Yx0+/KuV9vDwD/SDB1YkzBFMro1i6PQ0tv28B8GSF1fURdCoWND0LDwwIIJkc0VYgo2GzTfCLGSgxydRnBtH9abrIVoWrFQckqax+Y5W1wh/fRXE6iiQTCJ7egIFEiTQS9CzSeT69kPxR3BibBB7p1LI6DZCsSqciifgadaw+VXr0HYyjkaxBeaypfuNypq3NS9df+QPsTYL77GwAn8OKyAc3b9tMDU51tJ/9CCKuTTGxg4ia+nIGBkosgZJ9XKwpeqSdlXLIo9rE5ZlQTENaLSZE28bFiJeL7yyAlX2QKI2nKhAEjSuzmmOTsHLCbwU05zZO1mzUlCUZBWGXoBEE1NJhSRpkGR6XxuGnufqW6HfiQJUX+zlIM8SdhYk9ip3eucUOOlBdDv6P8mLctUuiDz/l6mly8NdaucTNepsE3aDuw5l4J0kK1x7U6BnYB8lDzadOwVx+lSOvAb/MchqljoNgvP5OH2xoBs5WGwQQlUnnS8Zk8goWRlYZh4WfUaDRgwmdH2KB9DE8fV7F2M64cGRU1lMjKdw/au2oKOjGaIahqj5ofgi0HxR+GL1hz2Bhi31XfUut3B+bs3JyZPt+f59v0wcvLvZTD3NVHEOnsS5dxHtvHQ0MaFPxxrogG4CyQwwnQTG4sDIJHB6AhgZByZmgUzW4e5z214GfCoQq3CCemeTgDVLJCxqMNgBzUfvRV0BBh44uEq6DDMF4Piwkz/WVwINMSdo85V0wZszSeBz33eaQZvPVbB2iY66CoC0+Eknn85jLgOkMhKskgnN50UgQPdrCR5ZRjB4Hlu1mnIVBKUGkrcKcnhJVgw1XSc0rvrl/KzyH+YoPQM9tWZPz3fMA4euLA70I1Olo6fZj6ceO4h8RkBYEeAt5ZBMTEOVDDQEvGiNVSOGHFas2oSq5mUopWZQnB6GVtWEQONi2KkEBFuHr7kDmk+Fp64aCNC4xBWUyOSRPD3BoFA7l0b66HbOzog5ky0W0TNbQG8yC8MfwlS+iHBHFK9rbkT7KR3q4iUwli/9frHV/56mpvMXaG1/mNtk4V3+xFdAOLZ3a8/0qVNLh0/0oBSfwcjIMRTDCjJSkYUhTGpVu0A4CkpUacoiVdIl5gDTbkvVrmnmmL5i2jkoogRNCUAVqJZ3UfAc4Cl8uoAp0FydwFQCNDUE29ZRKkxAkQIcsDg0C5bzXoIMg0F6HsgET3ah7qQLTsHcNkyomp93d4HOQ/Zx9QvFB0HywDCyHLRpTEB/DCMNkVG5ToLCAV2UHJQ2JRkMWiuS4pUzEqBOAAf1Ip8LjQh0PQdFou4BdRJkjjUlI8PHpwSIMAOmpcNyjdfpefniDCyLjmPCMMgXnIbAOkwSJ3fV8ChQUj5BP/JqIvLJRZiZCWFsYgLrulfg/I2rYEteKKQWRwFdi8AfrT/iiTVdMu8BfXD/xuzpvU9kDnw2BKOPwW18nu5EgRHjZfk/GiGUAY2uTS3jFFxJWMIRUBBPpYHJWWBkitrrwHQCmE0ImJy2kSs5gDqPBTQGBIQ9QGO9iKoaARVRDetXZtHZ4iDjP3cv8NBzTmeA3qe1BmiuVdFaI2BpfREbVzq0NIJ7kE+L6gWyJQ9ODBew67CIo4MyZuIm5rImMjnnlqJugKYCEQ8Q0oA3XbMJl26qgWFIkLRayJ4aiOFOCKG290rNa7/6p/Ldt21bPfrML/6tdPDQe4unTgpGPoWhJg0PHRvAxGQWVikLTyGFoGjwaM0XIGnhCATFi5hXxtXLl6EhEoNZLMIuFqFU1ECirlx+Bt5YANFV50KqbgRI3pASVroxGMWqwIpPY+7EQBkWCzM9i+LcJPLDRzCd0zGNIHpnEziZKyFt2tiwrglXFSVECyEoa9bn9ZVdH6hffeFdfyprvXCeCyvwx8KTzwwAACAASURBVFwB4dierU/F+/svn+g7jvzsNEZOn4IcESFVBVAq5VDQs8T+RUEvwCDgG31RLYuradMgz0mnJUfVL82+DULAswwkBTpS7aAJOwVzUvIqcWCEQII1FmTaAKBzS5pEUji4mWkoathBhDNatgRVDnBL3DBT5HzuzMntAoPxOEmgubVI4DtC0+ccyVDBA90swWBuMpl10PzfxxUxdQRkVrASYepzkNUoDKvI56DrcahqFQdkwgwYhOgl5jN9JqqsZQ+DBckDlTXImX5GbXWXmC1QopJ3XL7kMAMDBUYB+1EqkYwudQUsHgdQV4Jn+m5FyXx9QokbTgVJ1audq0FirhHpYg5e+PG6ay4FFD9keKAIAcj+MEKNiw4ozY2XNTU1xefzZho/tefGXP+2b6cOf1hSBeqmOBQ8phmSNK3qMA3K1TqrrZVNc8rB3bWUZXEhEggqO7XJQNEC4tkKnBqpRFVARHLSxJ6tWcxOC/CrIkoFHTOk9kYDd7+M9loDDeEhnLfOwsM7BDy01eYkgQIya5xYQHNYwHuusfGma1zhGFc85vmDIfzkl1kc7DcxNuUkmSRY5PMAVRVAdZWCVV11UHwKQh4PvKKJ5qZutDb6oZcKMIUqiJ5GeMOtUCKt3492X3DT78t/fj6vIR3r2K4d1xQP7b8ne+BAxEglkFTz+HkhhZPHR9Hm86IzoKBW0xGiNVH87E8vqx5O0EKVTfCrXkhWnr+fZFkfbmxCqLEVWlBj7X1nFkVgChIE8jmnX872KOEuFJA6eRL5yRkHT0IFQGoWz+3fhmeHJtFd3wZJ8uBXo3EUNRt/cekyrB6aRTjUAnHl2lPZ1atft3jxqoXW+3zfGAvH+7NbAeHkkR1PTA32vWpuYhhGIYOBY/sQ0nLwy1Mc5AiMZgkCikYJJctCwRZQtFUUdB1zOQK9+FAydZ4j01avUxCWCKHsAM/YupIBYRardznmJCYM24DCADvLnYeLXB3TTkviIVSxcwVNAdCmwE50JS+3uLkNbrjtakava5ApSHO56HTnqBkuiKozEweh4z08oyZUPVfUbN5BHQI/q4wRcI+CPlXhjtAMVed0Hs5Q1klOqCNAs0Vqtysu0I9AbTosUCdBgkJzd6vEuAEaNxCeztDnIEmkaV7i8zasFARC99PnM5yRxdla99y1N4DaAGBkQzg+1Awx5MfkwCRufM0bYWZLkKDCW1EHrbER/sbWx9vXrXvdfCOvB07u+dLwjh/cPt37ICSkYBkprrgpkNMaUbt6zwGgYzHxtoF0Fki7zVH6PF7a6wnRXnTa8I4AkMgJUNGUMTyh4eRwAfG4jddd2IipU0MYn1CQMwXkQAh3EpIBZAuojsiojIrYvM7A1VdY3MFIZYBc3qn80ynnfZZ0OKh6upXoXDkBEYH/+JmM7z/tXMuWKhGLm4KQQ2F0ttbBhs5UrLl0Ef2TaZSKzr0ZreiAokWQzeTgDzejqq4FsWg1alvajlc2dF26enXX78Wudj53meNjY5WFfTt+mnxu66aQNg1vTMfjw0nct/Uwar0hdAR90MwsKrwiApKNXzveQoMJjyhB0bwIxGoQrK1FpKkV/ooQVK8KjQK+RN/BPEQtxDcvT7vCdc5iFzIOclLxui0didtO+aEBzB4+AKhRyN4ApsdOYuvhI9gxOoJlFTUI+cP45cAYqrtiuO2KJiwRJJSEDhRrz/16bPOV7xUEwUVIzOcKLRxrYQX+fFZAOHXyVz+e6O9/U57ALpkEBk4cgJQdQR35UkCBZc7BMGYgUMAyM5C5WiYLTS8sqBykiiShbZrQLYWcRGFChUmB1BZhCPQcm4OdLUksI2kQ6tWdqUscKAUOvFz7kdQnq8RJsNhiU+IAzzK0FuHZKaBrTH+jHjBV0CwQQ5UzVczMMyMPdwL0UBCnub3IbXYKqvSwbZK1JXYzBSYO2y5flgQxShzsCU3tPJfO3YQieRj9Xg7EhNaXZS/jDCyrwKYUdJY0r3ekbunzUDVecnTh7TQEi/zAM07C4XLSaY5MM13CIvDTKADZgEIBUQGm54C9hxahsq4BO3fvxfXrr0JNdTWkqkpojc3wNjTDX1H7aNvKVdcLgkCD+nl5DA8nY/0nnn/88fu+dm7Pvu0wShlk8xYHZebN0ww6D6Rp72Ygv4SibvK9wA5ndH1drQBFokTKSfhM00bx165nkiSgWHQ80VXYkEm7wHVxk0wgIgF1KlDnEdHlAzoWhbDpphK8wRy30dmcTTnLfMdt/VPiQC15sQAkeoHUScAuxHAinsJkGli1ZSmWbMgiqxfxoW+OIm1Von84g2SWRGpE6CaBKqm7JKK+oRkVNY18Xaqqq7C4uRnRYAjNbR2phvbOq9etW/2KR2Ef3LP9HZldO7/mSxxUalqnYGslfOa+Aew6MMbZTrFEyTUBGyXIlolqBfiLFfVYvmIJQg1dMPwRmMR0CYUQ9cqIeYjhUIRtC7BprMVKQ5rDUvGGuAtHF1Kgn/mr3PEYIRl9sAUFxWQS6f4+FBMpFOKjKKTieP7ECTw/Ecdi4vz7K7Bz8BRufmsXrlsfBtJ+pL2Xzk4HF72pfdX5W+fl5l44yMIK/JmugNB3aveXx/tP3VZKx5GNT2FqtA9TAzvR2RhgehAFTgp6NnPCiZdOwY9m6RQwNa5iLeKsw+PQtyxqi1MbvcCVM23jJAcpSAGqh2G4FC1LoEpXZkCY066m4KpxO5w2fgq6FPUIkc7Ho5ZfWWWOkFdU/Qtk6kSceD9MswjLJptqQsLTexHlRnM16Ch9oHk3s8lph3d58BRwVcgi0dCcc7btPEQh6iYGFgPhmCZHyYGd48SCgHtkgk7JiMwBnLoI9HnoM6hOy53/TevlvB8V+jyDdsV1yq1rpvtxEuKq8LkGNszaF4DxYWD7VgltDZ3YPT2OSzdehvaVSyBXVEMJRaD6Y/BX1D3jra19TX19Pc0H5uVx6NCujUcPH3jssR99LTI62I9CNu20tkkiwDE1o6mDgzcgFoIkcgudP6ItnFEQpLEKjSnoIxIzQNYNvOUNV2LPwUPo6RliERgK4I020OIDmjQZdZKFRo+Aak8Yop2GSp0VoYilNwG+Fmcduc1fnt+7/yxb4FJSN/KkgNHnbL5Sfl8Ufl8AgllAyZ5G3ZVRCEsk3PblGWw/Sdw6aiWosAQFgVgtq+QQ1sHn9aOisgo+j4cZHhes7sZFq9rhCVYbnmj9DS3LVv5kXhb793SQ3uneYLznxMP2/u1b6sJ9UJUDGEr68dGvHobP50dlqBoKMUtEAZosIBYIY2l7MzZvXMOJ1hfvfgAvHjyCHHUsPH7EAl6s727ClnWrsbJ7EWMNDNLRl6hCd9GR9FnIrlYNQIo1I5W30D8Wx+DoONKlEorFAqoCPviK02jWbPiFEnJjg9g/nsBDR/rQ2NCFkbkcIqEMvvx358Ir0H21HOOxDd9rXXn5O/5Uxhy/p0u6cNiFFfh/roBw/NjOLySGBz9QmJlCcnwQyTkCxvWgvZa43RknYIkOMpsrUatAhCoOfI5iGs3EnFm4IBAinmboOkSaubryYP/ViIWCHP3ujIWoy1nmus5VS2MO81mbNhcCZ3y3SdWFxG5cwB1h2srGLy5wq8xS4/jtuqiVZ73loEoBs2zgwpUx7f5u5Vxu1TqRmea/YZhm0i2jXdEYF/Anij4WwSmrypWN2vjndo5YOw7w161sncrf/axnid/wz10VubJ63OQQsPNFAau712D/XAqdqy/A8hWdvO5qhNooPsSa2h+zgue8vqNj/sROThzd9cGxY/s+O7J/K/LphNNVMW3kCgYsS2JI+QNPPo+paR3h6m7YgUqQz5kpOyBCoiMyq4A2d5GYDxJy40dRnDiFz37kFtz36MPYt3cYvgCwUgWu9smokixKuyCy9SkPTSDKxM+3efS6/K+BYJvLjKR5vLvgjGm0HSAhoeEzI8Cx78pAjqptAR61An5/kAGL2dRx2AEL3e+ux8G4gk/8II4jp6kj4wFkH1pXbEaOukOWxRKn0SAp1nlgl3JYVqPi9jdeApBCX3XbnVKs7cOv5P3l4MHtm2bHBh8NT+wNh7EbHt8J7Oqx8NV747jjfe/FkrZGRz+CvzwGq+vRjUlIlHwuj8/d9V0cG5nhpFtRg6BOi6knEBFE1FXEsOX8lbh44yr+7lHiy00zwsrYJhRVw469J/GZb92HjC4gEAqirakJF5y7HBetX4mwX4Fs61BVDVZ2jtd/274DuOvBJ6GGWjE00od/+ZsOXLR2EVBqR1xZM5i0a69cdOGFx1/Ja75wbgsr8MdcAeHE0R3/kB4fuzM9cELMxCc5oJ8aG0SVmkBdjaPkRpUwba/cqiZxFJvQ3pSRZwGrwBuCQy9zR2eyE8h4Fi16IYkhADnYSDtJAM+kI4CVgsWUNuKqv1yBn9Fqd1eGJVzdSpYKdmqpEiKZaErlQM8a327LuqzrzkDbspWqi852oqpr5uLSxjnQl/XXy3T1cnQ9W6b2LNc1583c40jUaqTOhMt2KwPCCB1PFD9KKM6qzMvV+NkubEztOcuqlZ5ONt9UFe/vqce6Cy5G7+kRlKwY1q9YBSFdgr+9E3I4inB9yw/aVq1+23zpYNv2sHewZ+Cnhb79Vxrjvdy5oJkptdJJ0EeRZEwUSrj9zm9jatpGtONS2L4wcqQqdkZuz714TO9zNnxz6hiMqeP4+1v/Eo889jOcHpjEtedW47JSCYXTc86owhI5UDsTFeL5u6wIP7D2PYCnyl3LsiOeBBzrc/jkHS1OojX+LDD8uAqJxjcC+aFXsA58OXCVCrNofYuE6DkGjoyeg3f/2wkMz5hQtABqujdCCAR49KHKKiKhAPyaxvP4SjOOj974KgTCUSBQediqab3K56t8xc7RDx/c+fH4S7s/ViMchkfYC1F9CXt6VHz3IQufuP39qIn5YRCSkHl+DmNEJEc01nUgrXwdhWIJhlGEx+eDl/AhlEsbJhKzkzBKBTRUx3gkxsJR5YSc6KqyisGxOJ7b8xIWdS1Ga0MdKoIe+GRHk4LwLaxDYVJ3jxokQS4CfvL0DvznT59CtiDgtRf58dG3dwLGYqTlLfaUUnPL4guv+Pofc8NceO+FFXglr4DQ17f/psz42F3JoZNKPp1EJj2LsZlR9PXsxsaVNVAQd2fNVBTnSefNpWkRyinPM2MK7BTkKXDRQ1UiADIOoIxR0KrTqme3rADVcTCsl+Way4GM5uASqE1O7W+n4mWJFrcNTTlEmQZXrqDLr+WxLXPPXw6MDLouV+FlyVjXOKZsCsPJBVV7khN8y2/6sh67e1zXltUt2J3CvZwI8I7kYWQ8jSMEIeLQdCjxsWgdXD90VxyFEhIO8CRX6+qel2VquUNP+yuJq1BALwAv7gnhwkuvwWw8geFRAevWnQOpZCPQvQSeaDWCsdq72latumW+brT9+7etC+qFRwsnXqjV50acQEhYBkbuicxOGEyk8A9f+CEyeT/C7Rej6PGiyAJA9FSi8ZEeAIn3ENjQ0de1p0/AmOzF+lVdOHXiALpqLfzLX3dj8P7jSA7abG8q2qTB7mGBIZb9da9boFHB6nfqkDS3s0GsBwN4+gDwzYeAigDwpduBiigw/JgPo1sp0SQRID8k1Q9BIjEkOj55eOdQe5mNqgvT7LR27/YV+Ojdx2EKXlR3boQWq3bvOwE+rxfRoA8qiRylhvHhN12CRW3NMNSImUL4ltqu5d+cr3Wfz+MM2LYn8cunfpre++JVdZVHIYoPsGjPsz1e3PWDPD5445uwdmUH9BJdnzJ6kHAPRLmkxJxYK7T4ItK5PKZTOaTTOZSKOgI+FRG/ioqKCkRVGxarRbrZNH8HLFZ8FDwRDMxkMZtI8rFqKwKs4kd4EZNYIm7byunUEYhVhm5b+Nx3H8bDL/ZiVaeAr7+/DV6xGTnttRjPRX7Ufu2b/2qh7T6fd8rCsf6cVkAYHD701uTYyN3p8REtMzeFXGoW+Vwau/buQkwFzllMimYJDsqWnXUU3RhrTnQwAjURqY0CVpK526JA82jyro4xMMzCnGu2QpsFzbEdTXdKBvhr7PpP044gK4Q3d2bmZ6p0mpeLRIWh1+UgiiEIFDytGU4Qzhi0lMtj16qUA+7ZJipuhc7JgevpXfYi/w3rVVcvnD3JeRRAGAIfTPrsnF1Q9ULBOwsBxJ9POfNDlnz1MO6AgjonF0TzonkvvaeL8i5Tv37jJmL+u9PaL5uY0O91w5EvfW5XCBvOvQKJnh5MiG1YdtG58EfC8EWr4Q1XI1Lf9pWmzsV/O1835osvPvZBcWb0s/7Zo7ALc07yQhK3PJMwoapeHBubwD984T7odjVCiy9AwetHiQj0zNunjo0z4HYSLps3dH3qGDL9+xANCghpFj72V8Bl64GXfgKM/QpQaRlNx8yHAjlX6kTdM4HO6wQ0bXIc/xg7KQATceDdnwP6px0VuC/eAqzpBkYe1zD8tINpoBMg5T3ZW8GgRAkGDNNC9XlzaLhSZ5ZBURLwD3e34OHtU6hsW49AY9sZDIBXURAL+uHTFBRmBvGeS1dg08ZzYMl+JBC4fyQn/uW6devmDYw4X9fwVwcPNqLv+C8zB/d1NNQfhyo9jIwCPLIvioceSeAzt7wD3Y0xGCzsRN9LuvcMrtAFRcXMdAJ9Q8PY3XMKB44P4HS8iHyegjVx9WUEPCJqwyK2rF2ON1x+PmrDBBol5oYjuVy0FNz14HP40da9yBlAKBxGJBjAipZK3HTN+Vi9uB4lkgDkS0QZLFFgVW69j8bTuOXzP4QlTuFrf9+JRZEWxHObMJ2t2F5x1fWvrqqqIrDMwmNhBRZW4L+sgDA0dPiK5MToT+bGh0O5xBSyqRnoehGTM5PYvmMfljZ4sLyV5FOd6tORbiU0N83AqY2pQmQAGmu5Ops/gdvsDCyaqkqk6kZRMuWA3MQQbGva0W8XI7DsOceUxbVg5UL7TFte49cQOlawswywK1fO5RZ2uYV/plout8XPDLJfrurLwb88n2YLSNd7vBxQzxyfK3ACuEmwbGccwKd2lu86U9nc4F1OIChZYc12t2D5r+12XqLyvN+9GGwqQ8ppZ4G86HyIi16ygRf2VmHN0nOR6u1BPLoUjavXoqahHqo3CF+kGuGali81L+n6wHzc3bZta08+8dP7pw6+cN2ycAEyJ2mOxj73nSFA83ixp38Ad3zhAQhaPULt5yOvqIzrd6ot6sHQNXVmD0RTo3a9OdWLTP9eBLw2rlwDfPImx1EuOwnsvwcoTjmtc762lAzRCCcAtGwEFl/F+/0Zu13KoSjZee+XgR2Hgfo6H/72Ggt/cVkBEy8CffdLLFNMrAWJwHVqkAGN3DLWU2i5UkDleRkHXyEDLwwuxTs/1wdDakH9ivNgiwp/Hq8iIRLwIuhRUZibxOXtAdx0/WWwZT/iduD0SMlz2dq1a8m15hX1ePrpx85Rp2efLry0v0Io9aAY6MHpoIijJwVsfWIIn7zpzTi3ezF0Pe86I5KaIvkMKMgUTLz/M1/GwdNERwUCfjA+wiJsBLnYETbCKGFddxMSUyNoqY7gztvehrCXxnLObfKjX+zC53+wA23dDTjWPwbVH0A4WoXUXBxV3gI+9a7rsWlVOwx2cXQ0FQkkS52gvCnj1i89jNPpPrzv1g1YbdXBU+gAmruPCotbtyxacd7kK2qxF05mYQVeISsgTE0dv3BmdORnc8P9sXRiCpnUNHSWZyyht38ELx09jfYKHatbbIRDROnKcVlNlDBqJzNNiygvIqHFPTCtNCxr1qWe+SExd5wqbqKgBXg2B3OUg7Tzc2clZJlauj6ufMveZTxnE3yw7QyjyDmb5yDhGL+UK+xyMOUZvivOUq50XYXSly1Z3cq5PDM/2671DEiv3J53z62ccNB/Oaa5D67iiXJHRjBlRBz/zA/byjqgPbfdzo5rbsVefj1RwBwnNqf1Ti1h/ozuz6hCpxTq+T1hLF95IXdGkqYPaqgFzV2dUD0++CI1CNe2fbG5q+Pv5uOemh48umb/wT2PbvvJd+ov6apBQxV1R6jNTrqqVEKLLJH62N4D+NevPoFgZSc8LWuQFThcOqwHXhOHvsb0PNa6t1Ac2Y/S1EmENBtf+hsLFy51PjfhH1ITwMAvgcQpwMwz7gzVS4C61UBFu4u7dNHsvGakva8Bd3zXi3t/kWfFuBu3SPjYTSZKSaD3ewJygwqLDHF1zkhsNyGUkljyVgme5jnnVhOAqV9THz/1QAw/f8pCTdcF0KoaYbB2AhD0kUGLB0YuhS5fHh+56VooXj/mrIA+OKu/fd2Wy++dj7Wfz2M8/fQvXiOPTvykeGi/MnVyN2bCo0gub8TUUByP/PgU3v+my/C6TRfAoJvMKDrUSm59UDIm4yfPvICxyUks725DMBbDx772AOaKNhRZhFfzMOvhPz74FszOpvDD+x7B1z52M6pDKlf46YKF93zy37F06Uq89qrLcdNHv4icJcDj0VAoFFAXUbAs5sOnP/DXbNADiwZ51PGjLpCIjO7Fzf/2Y8xKM3jze16F2v48OuwO+JYuHwkvX3xp1ZINJ+ZzrRaOtbACfy4rIIyO9nalpsaeSI4Pt2YTU0gnp6AX86yfTtzyIyeHcbR3BEHVQHuNgbYaA5EgNaIN1h3nylqq4Bm5KAYhosQ/Y944yM2MqvBZ2AR847k4tawjDi9bIOczCsIhfj3N4gkZTpQwKlktklCjBwXCMvrdBY45QCtq75KC21nzaFa7onOi9neBW7QMqGME7m8GTA427qCeW/HucdxR8W/8zom0Z3UI3Pm5KFacSWC4s1BuMTAdzz39Mu6oHNyJwkbBnDqNbpegjMQv5wWUDBQo3xGB5/aoWLLiEvjDMZRMGXOFIDpWroLHF+CAHqxu/FxLd/c/zsdNOXHqwL+MnDrwkW//n09jVXMLNq/rcio3Akq5Erkenxf3PLUNX/vBLkRaNsDb0ImMbaFE9ESWyS232gXW6mfQVGkOuf5nYWRTeO25Ij71LgobLzPP2E3XBLITQCEJhOoAf6VDTytjCnh0UfaSp9cqwIe/7cX9z+RZ7OacFgF3f7gG0eAE8mO1OHn/LNKDJmQtANkTY4U+U8+iep2Flqt1QMm4ox0FeUHHC31efOQrKnJCE6qWbITJ2R6h3RUEfR4oho5YaQKfeNe1iEQiyEJD37R13zmXXvWXrzTRk61bH3m7enr8O+n9e5EYeQmjVRPILaqBWRLw4A/24JJla3Dr66+CUCxByGUgGsIZt0RaY8Xjg6hpEKQSDNHGN3/2HO5/4QDyBYsD84auWnz8Xa/HE9t248iJk/jkbTcQh411GUanknj7J76Jt73hStxw5UZ8+6Gt+PHT+zCTpm6AjX9675sxfqwXm9d34tyV7exrzw6FDKyzcGq8iJu/eA+i3SFc99ZzEZnxYvFIAFVrL4iryzoub1i6bv983OsLx1hYgT+3FRASif6WmZGhpxNjwx2ZxDQycxPQ8zm2KrVNA4ZlYWB0Gi8dG8JcPA2PYqCz0YeuBhvRYAqKRFGHAicBooi3rrFrGSmwsbCTTVZZhGol5HsSppHhDVohbrJIALgcg2HYwEUoQeafUUDIOGA4t6ImXXVSfCtT1eg5jKJ3r8gZAJ1bRVPVx9uxK9TCuB93Rn12257H32cH3jNUtLOCffk4buXO80Y3OJffowzeohEEJSTl35/NO2fMHSnHuXkKA+KcApE1zOlcHDyCE+xJzpSi3rY9ErqWX45gMALRE8TojI32pasQilVwy91fUfextmXLPvm73pyzs6eaCqcHn0gOHVh6zw+/Cj1p4p1vvM4dlTjVG6ntyZoHd37vfjy6bRCViy6CWF3H44E8OdkxxuDl2QGD42i9po6iMLYfUdnCN//exqrOl93TyvoC1ABg+Vs3WWIWgXsPnI2HKCdKeRu4+QvAzqNOZyakAl98XyMuWTfCVZ8VNzF1GMiOxgBLhaipiLQmEF2adpiWrlQtceIMu4SpYiX++W4B2w9pqFy6GYKXtBgs+DwK/F4NfkmAMN2Hf77xcrS3NsAQveibKh5PSepl513y6pHfdf3n8/U7d279qH7k2KeSe3YiMXkQIx0W8mEBgqxgx7N9mD2RxZff/zeo0DwQUxmIugmxRIJLzjeJzZhUCaKqQPJ6IfoDGJpLYmJ8DP5gAN2tNfBpAh589Dn4/F5cfdE5bGpENFdq2X/kKz/A5NgcvnjHjWhsqMPAyASGJ+LwerxYt2YlXti+D4nEDN78ms3Qqe1OewQBaiUBD754FB/73uNYe2UbNl25BBGrBk3HbTQsv6goL+18Xeuy9Y/P51otHGthBf5cVkDITg/Vj02dfjIxNrI8Gx9Hbm6a6ShGkWhm5AJmwLQNpPI6Tg0O48TANGZn8/CoJLEpo6lKQlOVjcoIzdaoHU/SqeRXTTaojtMaDT+d4M3GmLBIfIZms6Kfg7ltO5QlWfI5VfsZuVU/TEKKu//n9nW5hHWrOxcj5ZbeTgDgCpvtUN1K0eWrMzXMrYg5QJS54GU+sxu4Hbqde4nPdARow6HWoCPZyq/lcByEbSQ5Ejkyt6RT78zQz9DTXEoa23RSt8G1E+UA73YeyokKo9zdgJ4nzRwZeHaPgOZFlyBWUwFVDWI6q6K6sZ3V4/zRGsSqGm6t6+7+2u96U0707rkpP9V3lz5xVHls62M4uOcI/v7mmyBrDiWJFpXsZqnOuu3Ob+DkiIVYx8UwfUHotkBKBLCY9SCwDC8REln3zyog0/889OkxvH6djM/eVmI/9bPiPp86g+ndJK28LryMZ/2s3Cmh6vzAAPD2TwBVDfVoaWnA89v24MoNEr58O0n/ONK+DkeS/tEEyDFAzALFU2dGPRTZp2Z9sFQR0apafPPxLL7+sI5w83qIFfXMfPBqMnweDQFFhDnZh/deew4uWLcClqhhAaFSVwAAIABJREFUJFEqZfLS25a/6jU//l3Xfz5ff+TI7k8m9x74p6kXnsRk/hhml3lRJCaKaGJs1MALPz2FO956Pda1t7NjjlwoQSgWWOSHAzrNtGWZO0SSJkLw+SCHglACPgiKCCOfdsyHLAOqQr4IDqtBdO2Jk8kc5hIJNFQTZZBsikXIJAVL9EVRQiKZwvRcAt1drYySL9sha5oHX/rJs/jKw8/hVTd0Yc2FbQh6mlGTiqAmtkQPL+5+w6Lu9Y/M51otHGthBf5cVkCYmuoJzE3FH01Ojl2cTUwgn5iGUchC1x07zxL5jTNX3NlV59JzmJhKYngyieHxBDJZHYpooiLiR12lgsaYhHCoiICcQjRAlqUlmEbS4SKLYUePnbTMucol1DoFdGceLkthSDw1dgxVyBOdanQSsSlXZY6QjbNZO799+W9GRbt7+NmUsjKQjSs+t3IvV9A8H3e6fS+rtVGlIFc5QD7Q7D8CQSAw3wRz8flceI5LLyKKVc6h50lhVqhj9D1BqlwzE5edwwAsDurlOTl1D8q897LAjPsB2Atcd+RNdxwEqusvRG1jEyvW2VolWaYiGKtGoKIWwVjdB5qXLv3S73JT0n2gj08+lB86eJmdGsWLB/Zi6+M78Y/veye8Pkcohi4aadUPxGfxvk/djbzQgoqODSgIIko0Q7dElvelIK6WFQYFAbKeQubEkyjNJfHvtwDXXuhou3O8dcGQbNBFsd/Fi5e7L2fTB8t4BDaE8QD/9B0Z3/qpgXe/9Qpcdtl63PGJT6P4a628j/91DFdfHKdL59wQcjMgNwKkIEiZgDEIWHFAHweMKO64ew6S4sc/vnsFHts9jTt/mIVWvQxadQd0rjpFhANeBDQZ5swgXruqFm+5dhNMW0bSkNA3lv3h+utuePsrqe3e07PrP6f37b9l+PkHEa+YQiqmQjcK3HGDoOHZxw6jzqrDP95wA7TMHNSSCTtFibWDiXH4h9RdsSHKIgRVhuBTIYQCkH0KBOpWCBZUjZJ2x6DIMgyIJPNsGZDJz4Gkn3NZCDyKeVkFiEY3gkJqcip33Vj8iYC2kgrTFnDbV+7HC8f6cP2tK9HcXgO/txGxUBdi/iazKtr81qVdG+/7Xe71P/ZrbdsWBp8d1CrVVCg3eCpg9o5Es5lsoLq9tqBUV40MYNH0sjcuczPSP/bZLrz/n9IKCGP2mK9w4vTDibHRyzNcoc+ilEvBNihwmdxGM11yNwUmyygwwMiyBWTzBUwlMhgcmcTQyCzmkkTl8sDj9SCkFtFUo6OuEqivElEZADwSUbooOHsgkRiLHXd53xS0i5DJ3pSqdmq/2Qmmi1nIcRVQbrmW+ePlyu0MD72MgHcV2X4jELitcmrnusBrDspl3jzH0PJ83Q2sqhpiqVeGn/OxndKfFcwsqsLLAclRrSvPz8+g5d0EgbjSZzjyFOCdOO94RLua7b9xLq7+OQnncEteAXa+BASrNqKxpQGy7IcaaoAnUgNvqBKBynoEo3W3Ny3t/vff5cabHHjpVfnJwZ/kT70YlG0DB3oP49GfPYt/vO1W+Hy0cAQ/p9mqhid27cWn//NJBOvWwFu/DCXRSbGIKEbAOOdzOW509PCYCcwcfRK1Ug4/+GcbzdXOmVKLnZKpkyPAwAhQHQLWLHnZTvvs68LXmzQG6HUe4OCgH+/6bBa5JPCVT70fa9Z24q7v3YMHHt2B6jBw5831WLFszDkxzxbAswgw4oA5A1Cypo8A+i7AbsGHvlHCsdM53Hl7F3onCvj0t6ehVS2FVteNgkGdJgF+jYBxKpCaxuZmGbe+6RL2LLCVAE6MpsaDNc3Xt665YOfvcg3m67XEVNi16+kHx8eOXz18eieK5hCyepIpauSYqAs2JkcK2Hp/P95x1WbcsGoVrLk0hGwGMmFcSDOAmAmUWHOy6yRzgqZAjgQhhr2QfRp6B8bwyHN70NrUgKs3r0LES34POvSSjsHTk4hFY6jyysy/pNFFeU7OyQB10VQyu6cxAANpIKkqjvTP4J2fuwdShYA33LoSgVAYQV8DFCECrxbDysWXfqCrY8PvlLzO1zr/T45j77WVRP8zddnp8XVCMX2hXMotgyjUieavM8pS0W/ZtqZ4NV3y+idtQeiFRz0oeP3bw4sXH8WGDROvpGTxf/K5F577h10BgbLFvhM7vp2Zmn57emYMuTiB4rIwdRKKcfy8iVpCX0iSw2SuqqQ5bWWLlKWoDQ2k8jmMTGVwtHcC01MzXLEXCglX0U1GQ6WEthoJDTUWov4cPDJl7YpTrROVzZ5lnjorTnEVTuUVtW/TjlAFt04pyLqKbPSmIpm6OJGVrDA58PLO7wYFl2JW1mQtt9G5K1x+juAg0rlj4AYNqgRllXTqnfZ6ecbLrd8yz/0s+ho9RZZqGARImvdcvLtDfd01HeH/0vzcoWpzsCYQWBn0xTN0rvId/jm9jpIDcpjdcYDoW6vR2tnKegDeaBv8sTp4QpUIVTcWQlUNr63v6Hjyt711bNtWJnp3fCM/+NLb82M9zDjoOXkcDz/4LD70gZvh9QiwJdVx0dMUfO679+PhrSdRvXgLpHADSrJToVMfh+RXaes+I8tK8MjCNBI9T2JNPXDvxwsIqA6yfSQB3LdVxs+fN5BIAK9fC/zze52WS9m8pkxhLI8w+HLIwIe+JeL+py1sWdWOf/vk7VAUC7PpJD71pbtw4NgY32sffHMMG1ZOA9oaQFsHkGZ/aRgggxxzCtBfApRqfPm+CB55cQp/d1M7Ts/k8Z2H5yBXdMHXtIyBoZSbaYoMr0eBmE9isZbAx995LWTNC1H1Y2gmh7zk/9iyzdf8zjiG3/Yanv26kydPVk3OnnpmdOzgyqnJvchmR5A3stAtAwbp7PPISMYz9/WgOGPizhtvQJcswcwWoLByD7WRzgrmfEVtCCqJxciQIkFo0RCe2nkAn7j7Sb5WX7j91di0dgkMo4SZqRQ++JnvQ9EkfPLm61EficAyHZEh+hI4gj8Cg+5o/7AkG7YiQAmE8dl7nsI3ntyDtZc34tLXNjJINhRoRCFbQEWkA6uWXff57ta1H5yPdfp9H8O+35ZOy890SnbpAiGZuFxKJdaKmWSjWMhqgp5na+WiZSNvGazhwB1Jkkn2e6H6AtBCkZwcioyKgeBO2+N7shDyb6+78MKR+VKE/H1//oXj/+FXgOPfxOjhb032978jPTsO+qPnacMjABr9IWtJ+tt0rDANmn075SwFeA5UlL3LMg6dHMLePaewrqsFq1c0o6SXMDY1g6GJWUxNJ5FK6/B6VCxqANZ1mKiJkF953BGWEB3RGccMheo8R3CiTCtz7EzpQWIylAxQmVcCrJd57GcDp84g0s+audOrmXdO/V12g3MTgLP47ZwfsOwnofJpKnxW9e4eqwyi4+BS1pMXw4DoYcQ7VfXUZeAArpPIjnNhaT9j7RUq6skVzG0vU5JQVr6jz8BMIsN5Ln3+fb2AJS9DS2cz0wUDsVYEyKe6sgG6IaQtO/KGC153xVO/7e0T7z+8Mhcffjxzake9lZ2GKmvY13sUW3+xG393+19DUoh2JkKUFRRME+///F3oHfKgqusi2N4QSgIpERCaXeKA7ojLMJ6Pg7xtpDF56HGc3ybgvo9FUTKH8bPtEu7+hYnBIZMpU92/7or/y7scYZjymp6B1rk0Nc6UPMDDz8v4l+8bMLLAv93xXmw8fyUDq8jBrW94BJ+/6xs42BtHRVDAjVf68MaLgghGCLjQ6mRnOrGeHLMheM/Bj54u4es/G8L1V3fg2EAW+48V4alZArFmMc+ECQgokLa7pkDUM4gVxvH5W69FJBrlmUjK1NA/ltxT373h2ppFi/7oHOmjRw8un40PPjM8sq9manof8oUJ5I0035/8N1XhkoyRnjS2PjyKjYur8cFNlyBK4y6LWukOelSSZW63O/oSFrfIBa8Kya9BDAVheD0YHBmFYRTQ1VIHhSSiieWgl9DXP4bk5ASWtLaynzpZ5Imyh/nrEon9sHc6yQmT1ZsEKeDD0ZE4bvn3H2FOMPH69yxDfZMzxgn66hELLkJ9xQo01Kz8Ulvr2nnRXPhtvy//ndcdv39Hg3f48M2ilXm7UMw1yIW8KJUKKJg6ZopFTBRymNCLmCoYyNk6q+exZ4BlsXCPpZvweoKIBnyoClWiNhTSo+FwnxAJfFesCn4jsumaxH/nPBae879rBThEDfXv+3xibOTvs7OTyMyOo5hNwKASkWg+VKWTuwgHPYnpbOxpXi573Z53IpPCw08eQMwTwV9ctgyaxkblMA1yQbORK5YwEc+ip38cAxM51ARLuHi1B4saJBjGkGOBSnx2idzLShClKtgUHEFc4DBbmJKcLBnAODN2DbBeFowqB14u5MuVuTvqLrfly+12DsSuwEsZfOWg1MkP3WmnK1KYKTS2nXaBdGUCOiUd9U42bdH4IOlskNRNcPv2dI7UeSBvdQrKjNbnwfnLnQMK6LzEZ83TqVqn5xG6nZDw1J6n1x4ZANJ6K7qXLYMkB6D4K1EqmayDrwUaM9GaNddd/NYrt/02t65t2+L0qQOfzg4f+lBh9BCsYgaqquD5PftxsmcWt7znep5zMpecArph4LZ//Rr6pypQ1XUBCqJCKAMO5BQAqK3LuAYGxdHnIXpaCfFj29AZlfGhd56H7z/8CLYfJnCkAK9k4VXnyLj5tSaWtTpKcGXGwBnxIO6zO4nQ9iMqPvHdEoZGgOuvOB8fvO0dEMkpzx170LUfmhzHN+99ANt2HuMO0ZpuFW/aXIMt6zsRrIwCIoEy80yzgnUIT760GHfeM4qm5maMTaWRL8kI16+AHqjli0aWv6JpwaNJUI0cxOwIPnTD5QiH/CgYAkwpgFRRLFbU1t28/MLLvvfbXIf5fE3P8T1XTY73/3R4eJ8nOdeDXGEKeZNc0TTk9Ax0izpuJmQ7iJ1PnMaxg1lctKgW7z//PFSLNixSBWQMhAWJ5uiyQ1kUae7tI1tUH4SAB1JAhaqRYUuek36b+OxEFzV1BthZafJz8HJXyyoQzsSRlWU7ZNJzp8RaMCF6NRQkLz5x78/w0IGT6FpfiWtvWAzLSCAkq1jVdDVqq9fCH6wle9UvB6qXvn8+12u+jzXwxXsvsvMTd9qzQxuQmhUkvYiMBRwuZnE4V8BssQRVsBBRCmiOhFDjkVHlD0Al7IEs8+ghW9KR1QJIeqIYH59BIpnE8mgVVjXUGd76xp/LK7o/WnHulp75PveF4/1prwAH9FPHXnh3Zmb264W5WaRmHY9iartTBU4bmsWRx6GyOL7lFHCoqiZbVUemc0/PSRw4NIvXXrgUnS0hpz0PAsroXOWQ/jepUBXNEnrH4th9eAhGIY1NKz1Y0U4RL86Sr5JoQpaijBh33jPhgOaYqEzguRCbuhC6jYxiBMEPkVr39pwLtHOpTxJx3R3Z0jM66RyT/bCoxe5etzNVPY/IA7BMx6/cQVyTlzr9jyh2ftiIw7ZIHa8egp2HZSVY+AbktMYStVEIVopBcbDJJz3rVORu0HZjDge6csAu/85JaBxDFrYopWqekg5VQTzfhWzRB38gxHKZkhaBJ1iL2rZlaOg+90RlY8ulFY2NvxVtavL4/lX506d+kep5rkESClB8GtSgD99+4CHEZyVccvEGCJINXyAI3RIwly3g/se2oW9CRLh5NXRBRkmUOQjQNWHRF9Z7J5U2R+dblUyk+3fCTE4gEg1hLjENnSo1ScHrNrfib67zoamiFyIoMDijCAZJ0iFFJ/EZiQOP7vDgkR06ZhMWKqoq8YWP34GOxgrHz9WBGrJJEGE8MiUTz+/ag/sffxbHB8ZQGanE8vYadLWE0BRT0VIpoimWR6zKhxcH8rjj//RCt/zcjiYsh+itQMmwuCNFwcq0LSiSioBXg0+VUBUJs2lRrKoWPn8ATU2tWNXZuWfd8q63eprayZT1j/Z46aUdN09OnbhrbHQf4vHDKBpJFOm+lvwomNR6p++mCVkQkEtKeO7RfowNW9iyqA7vXbcOzSE/SoQdoEBOWSh952UJijcASRMghYIo2EU8vGM//BVhbF6zBNLMDAZ2PA1Z9aHj4ovhDYYgGBKS6SJyyRQawj5mDDA9leRmCQxLSZ8sQBc9+I9nduDBA4dQlAp4zU3LUVmro9YbxqaONyOiVQFyCLY3DMUTucdft5IAiC7a5Y+2zP+fN6YWe//A995sJU9/RkiONQuFPCc7x7MFPBWfxbBZwCKvjNUhGd1RLwIeCZIqQfFFeK+hEQR1MsxClpOn0JLNkEI1mNq9FUcmJrB7Oo+YImNjaxsWdS87LLQ0vr92y7ULHvGvnFvgj34mHK727r3/wtzEzM+tTD5sFPIoZCig55i+phtF2BSUSUZTEPgGZdS7IDre5gSysQU89txhBGwN12xuhyaTrCtJSVKFS204x0qTqnrLNiEqHiTzJTy37wgmpxPYssqPpYtN2AZpOxM4jl5TlpFlCCyjxx03JwLM0bzJAao5R6WNnyhjxBtOuG1ymgUShY64a2T9+Zuyre4I3gHbcRuePpPP4clzQFchUmufXOHsFIP2BA7YCZCYDH1uy4rDQgSWMccbFMvaun7qRM0rH6usWlc2juHPUbZppZOn0aKnHvn8GIw8kMlS6uLM9NXAOSgYXthyjE1SyMYyWtuJYHULArEa+MJVu6KR2Kti7e3UKvgfP8Z79n9i+qn7/3n06XuAUh6qJwj/xovxyQcewvG+NIOoCMSkKqTsR9eaAi6NPALQBS90kgOlyEvzdUWBBYnFRWRqz7K4jgnRNlFMjUDPpyFrjhEIb+6SiJBXRsxbRGNMhddHCaOCfIaSKgn+ANEdJWTzJsYTJUwm6WqT/quIysoKtDc3IKBYqI5GEQoHmItOSGtZU/jepA0yY8l4qacPE2PTkGUVi5d0QRQNFNKzsEppNNfXwxuy8eQvj6KgO2MdwjMUDBO6YUBRFMYUJFJzUJQAqmKVUFUJwXAEmqqhuqoOldU1qIzF0BSJYF1Hx1dbLtj4t3/MgHPkyPZ/HR858aHJ8QOYib+EfCmNnJmEIPmQ1+eguzgVSs4VyMiMG3j+qdOYmQLOX9yGNy9fjpVRL1RVgElzoVKRkyRRlSHRrDsShv5r3urHv/sj/PxgCn/VVYELvFnkkwVOxppWtaF68xXY3zeIrdt24jUbVuHSDWu400ciRTTrogpd1byYyeXwjad244lTQ0iVkrjw2has3FgF0Szh8vbXo95fy/Q4UQ3D9lUCWuiphFn9mra2NkcI/hXy2LbNlmt2fOtmMTf2KXt6KEqMAdMu4Zl0Ci/MpqAqNrY0hLChOgivR4IWqYYUrIataFDp3yoVPIQpkGGW8jCLBdhEH56bQXGsF5ZewKSuYtecjngB2FhTh5XdXUOIxT7Q+Jabfiqw9vbC43/7CnBAn54erJsYPPLLqb5j3YnxPsgCbWJU9dr8hc6lpmDQDIxtFen76Aw1mR9uC5jMZPHM8704r7MRKzvIlIUCoujM3WnzoOBuWzDdlhvRUzRVRaZYxPP7D2N8YhCv31yNaDDBcrKy6OXZGim9EY1GkutZoMZiDXg6Y5KJDcAWsq4ELKHjQ7BBr3cSgbI/OtOfXCGYMvKdkfJMX3PQVyxHS5QmW4dlUhufKnPzjKodGbBYFo0B6gFzDKIQBgQ/LHMMNoL8Gkkiv+0ga9MLNh2cKhJqyad4Vk8JBVXdZZCcYQM5nVzZKJ57oetZGKUUon4FCn92B9lPo8b+MT9GpxZhxTmrIEgBeEI18Fc0IFBRg2BF/S8Weda9Xlgm/I9pLvF4PFwcPPzo8P13bcr2H0YxMYZcNoe9SgMeHZiBJHqQKWQcOhl1Z6hFTfYmhgXDIJsTDfQ5iKtMNR89j1rusiBCoVkqaf2fqZxpPZ3nOCBHIkI6tAP6m8CN1KYnvAExKwiAR1Y9DEqTJGiaxtW+yd0eOjbZ9ZK9qsw+3sx4Z6MRukedxJEqQEooKioq0VDfgFwmTT0jeMNB9nbPF/OYS1FnCPBJBNCkiyHwJkvtYVK+o6BNM/SSaUPU/AgFQvB5nW6J1+NDwO9DfU0tBKOI+poqdDfUPL1h6dLXCE1NjvvQH/hh27Z67ODzP07Ojr2ukBxBMTuBdD4O3SpBh4WkPoeckUGqOIdcYQawFWglA4kxC9ufm0QqaaMq6MelHR24enELWqJ+WCWHwkrRWtZkSAEPlGgUGUHEg0/uQHzvASwldUZSdSbAJ4DdGWB/EnjHdatx/bmroMh+pyrXi3z9BNmDI+Oz+M+nnsfhmQwKpRSWrY9g06sXwZItSJaOK9uuRzVJDtP3UfEDvioY3ki/WFlzWSTSPfAHXtr/59v1fPr7N2D26H+a6YkwkimYVgmPziXw4lwSQY8Ha/8ve+8BHtlZ3wv/zpxzps9IGo16WUkrbdMWe5t33XsBG9tgeo8JhAAJyZd7uUkuSQgJF5IbCJDchBYgtgFjMLaxwX1t47re4m3aopW0Tb3NaPopc778/u/RAt9zvxvWuMBzPX720Xo19T3vvP/2K41xdMc9xOIJxOqbUFPfgvpUE0JVG2ZNvYyzjAATJtPvStmiAeJkp1E8vB2VzCRMM4hCIIjbjxWRq+q4tDGNTSuWjZmd7Tc3vvH99/8mrcdr7+XVWQEJ6FNTU/HM5MH7cpPjF2YnT8AuFWBbRVSdivDQLaskAb5SYrBVAZotSM7XdVppjo7j4KFxXHR2L+piRILzcNZlfq4FuEEVvOnIscM4NlrGktZWtLemkUwk4HgOfvL0zxCozOOacxsQMpXVooBlPIaJAnSdLakY4Flw3WlfLY4zPlbVcaCahU5RGp+fLkh8eU0FquMBz+pSBfcaUawLhTrhOHPQqHAnyUceup5GtUp3OCYMbKPzMNFRdQoCUtP0mDjO6XqD0POgEfnPoMPXrxGHMasyKuvC+4vVNA1WKkA0ArgBIBzvQcBIolgsS+AKeJMwNTq5VcWohOhwqd6J3fId2oZGgZNjy3DW1g3SNk2k2hAhDz3dini65btLz97woiwlM2ODV+b2P/vDwW//Q9wMJ9G4diXu2bEb33poL+ItG2Am66RPwNUTtoO00FUbXTQKqh7KDPREMAsLggmRiwA/vOfALs6jUqBJDxCMJhCJxgVF7RCXwVa2nReshqjliU4BwYJsV1QlGHNuy7Y9954eiiKYaEY0kYSjh4Sv7PF1fdEZ1u6s+Lk/hQrlj4IY0E1dR293h2jlF/h+dA2JeByOp2NmjsnqAuzsLApz8wjoYTT2bUYgFEZFOhEK/OkIjkQNapLRiBy+8WhE2tJN9WlEdQiAqaOtYWxNd9u1XWdt2v1qfKVHRg525TNTj+RnT/S4+Wm41SLKRWIGOBvXYQV0OAS6ah5mF07CqhSRzY0hN3cSxdkwDh1cwMDBeZmNt8aiuKS7C5f1dmFJQ43ylyc6PRaGzll6xIQRT2LomWew745HwDyIaowcuxgrl6DrnC3o72qBUaIjo4mgrqNcLmJ4Yhb37T2CBwcGkREXHxvrz2nC2ZvqgIQa5dnWDDanz8fZ6fVAKQMj2gw33oRq/ZKsFk9dVZNe9tyrsb7/u9fc/4Ufnmcf3/XvXvZYT5UyuraFxws5/GRqDqVKBQG3jHioivp0Pbq7etDU0IzaRC16041YEgtJMKd0cTASRrSxBVpdLWlDmB8ehhZJwC0toHj4eZSnjsGxchguGbh/ml2OEK5obcDG/lUDkb5V76i7+o17flPW5LX38eqsgGJ5eV7o6MATP1qYnLyG1DW7kJMvOgFwjJ5svy/epIWqm7DZFmI7TjcwMz+PYtFERy05V/PiHW0GidhUhgsUnWCQLrhVHB4aQTLRgFhQQ0tbB5I1EUznTuGZp5/HyiVh9LZFfFcsltEGNAJ4UIJXzcAMdgsyyqpk4LqzMNgOZ9BGUUBqCoRlwHIoQctqol2Cs8xy7VOoOmzlA55uwrVtoU6xcuY8mz85Bg6ZUZRLRZhBA+FQHJVKxkejB2AGWZmqdrhmRETVrmq5VK+HzWrRAWJRgPRa5iORcCNCQcb9KaX+5gLRWCugR5AvjIsvN83aGGik8+6btTCYy/vyFeNGJoBjp3pw1uYNMEI1SNS3S0BPNrShprHjC11r154x6tfzdpjzI+Y/Dt31v35/4r5bEbBs1F1wAz7/1LM4ciqMaGuf8I9VYkRhGUO9Hxrz6AYsVsgEw/kJm6DZyVOnmhwP9fwEThzcIZ8j1dqLUFMXdIPVrtJ3ZwCGXYBVLkCHC9cqwysvwCtT71+DEY2hasagGUGZ3YaitaiaERi6CcoAVzgG8rXzbUHUs0YHQryoYj1LdgGNREIoWRU01yXRXBcX+hmtf5moVGzShehfD8xPnsCJge0Ctmxddg7o9sKklZ+e+5xSyKzqeYuFQ7AqLhpStQgHTSQScdTG44gFTbQ3p9DX1vDpDRdc9JevRht0YGD3Fbn5U3fl505Eq8UZpqOSQElnS9dhGwbKpSw8PYAy198qYHRiJ+ZnDyBoMylO4NhIHnv2FDCfI31TQ2tNLS7q6cGm7nZ0NqZQXx9DPBmV8YluytXD0fu3YXTfEMyAgcbeBvS/4RqYTNgrDkp5C+MTU8KCeWzvPuw9NYWCZsIMRRCrdbFpUwO6l8XgRj1RoWMy6DgFpI0Urmi4CDW8sIklsIlrqGuxEat7V8uSDd9/dY7MX37VXd94sjVw/LnvORMHLnDnp6SbMQwbt56YQCa/gNaIhv6mFLoba9HS2on6ugaEwwlhD4Q1FzX1ScSb2xBK1QOJWnV4+C3E8oEDKMxmgEgM1ewsytMnUTixF65tYSAHPLmg1Cnf3NuFruXL7k2sX/X+5MbrZn4T1uW19/DqrMBpUtfQwM++np2cvDk3OwYrl5WAXSVAw7GElsJDmFWY/GFUE+ctDYZp4Pj4JJ782REoTmgVAAAgAElEQVTceOFZaEyHJAHg/WyXbXo6sHE8OysqYhrnRDp55tR+L6NUzmBsZloU0KLRECr5GbTVzSBkFuDYqrKWES2ZZkzeOct3HTDXEKcuCZgEYNVIEPY0Hl5hGKbqEgBB8e8OVHMIBFhdayiVVUssWdMsSQdbyV4gDcceQiiUgGHE4ThFRCJUiFNSpp47CU1v9IV2itJeJ+ec962UyFRiBRJGOGzC4HuojktnwRMkfhCeW4IUeSIZq/4sisvwf7hGixrvMsclbc1PNo5NAiNjnVi7fgMiiSbEU62IpFpoyoJU45K/61i96oyNWSb37VhatecfPfX4rZ3O1BhmDh7EE8en8UhWR7B+M9xQDAarMcE+0DozIFgJUfAL6FK9Vhgu2CYknkKx7yWg8zY4sg+aXURv91qEojUoEgXtzzyYeum6rirsABAKaALUkiDvPw+R1ZzHs4XLFr6AM90qIoYulMKS5ZsA6QFp3zP4qio/gEgwCMuyxD61bPOnjoZkHKmaKNLkUIutnYdCxUKhXBGAZya7gPnxo5idnkbXsrNkwymMiMr2LEthOCg0I6gN1xNgXDIRQyIWQx396UMhtKWSaG+s2bG0c8l13f39E6/013r77sf+dHp88DMzE3uRmT8MjWMkpsF6GJZbQdkpw3ILIudsV6bhOjleNWh2HgGP+Id6GNUCMnMGDhwsYnCogoWC5DeoiYTRXJtCS10tOtJJLGlMoaEuiSjBXUzuykx6quziiy7F7EIeU7NZHDwxhlPTMyjYvN4GwpE4okmgb3kNVq2uRSIZgB0oAtGQ2LMKY6TqQK/k0VooIRVqhxbrhVHXhXB9L6INS/949aqLX3VxGc/z9H3/+M3P2CN7/4s1cUwjmM3xXHx3egI7ZjLY2l6PSztqETUJfotCD0dQH9QQTURR19mB5NJ+mCkC/niIBRTrgjcxQVIa0PbhQ8hNzylBIKsMa3wY2dFDsAIhTCGOR6ZKqDciePPa1dW6ntZPN77rjz+tLQKQXunN99rrveorcDqgj57Y9eXJ4ZGP5qdOobRA2lpJ6CcS8OQP6VykFTEAKlCaTKENDXsOH8b254bxnqu2oCEVlgOPs07xWiZimBUxHZUCuggolMs5CdTRUAIVu4jn9h/E0MksqloESaOIN17WiHBwDqCUqCjGsdJXFCjWYuSpm0YKnjsnlW043AVdt6GbYSVKI21xmsHQy5ut4DICekJVbvakahl7JQWm0005yISKRxU8ylwKgDYgVC3+VO1kX3edrX/fFY7Id7aH+Zqcw2sIwqRPPG1fnSHogSW+dv2EMAUY0PmUvhbO6YvP4M1/W0Tjy3shMIv0NRsYnQOGRzuwbuMmBMN1qG1ZikhdM5JNHYg3dP5Zd//y/3GmO2nmwHOX5sYO3pMZfjpWKTl47PnncO/jB5AL1CDStBlVJiYyj16s0Bl02VJl8KbkjoayS8UvJlFcIyZQmnDPbdfGbCGPhkQNwuGIBBSHrXo/WIvpLMcgvu0swXOq+FVz9LLnwdQJuuTziz+f4rTLbJyzcjZe1NZV2vzKKk9GKuwOyTVUoxbLcRGUWbqHkB5ANExd9iBS8bgkE3kikR0XFXZsAhqy2QUB9PF9cIYpSUbVFQwJ94HF/c8ULaAjEoqgpb4WyXgUdTW1iEXCqIuF0NPSWOlsaHhP/9bNr2gVyQDz1LMP3jY7PfTW6ak9mJ7eA8etCE3NCTCgW7CtOQSNsPgmeAzsdgYBhACXbXlbWuNMpRSgNYyFXADHTrkYGsxjZobfaSAeMZV+e5XJs4cA18QHT/Iqy7iJRA+/g8JRSDQagRn2UN9oYumKOvQsSyGR8GBXCwgYIbgBpbJkGKSlsi1SRahUQGj+kIyfErUXIlm/Fon0cqQ61nxm5fKL//xM9/xLff9dX7rzourUgR/YJwfSTk51l+atEr46dgoTloWOeEhomeWKEq5K1wTxZx/8ADo6exCI1agqhd8vEZxgEkMdAIdyjCrI8/fUvx8fR+7YMErFEqxiEXNDu/HTvU+htbkPybpuPHEqg/WNDbh041kzkbXLb6q78C2Pv9Sf9bXn++1YgdMB/fjgjk9kJ8c+m50+hcL8JOxyGZ6v565mowRpLQa3qkIw8wA3dOwdHMae3SN455XnIEH3U5hw3ZKaEXNzCoCuKjaJ+bKDeE0aQaGgKgOIcoUqc3N4cvdBzE9P402XdWFppykzbsU1DwogjjNt8lp1PQIddIbi7LkE6C1SESsUvNJ213WC3BQFTcm2Ut2O4J7FwEwjZgK12HKNShCGO4uAngT14glmUykLE2WaUJBXRntY0ukY7ImGLyvkO13AhW/LoMI2QhiaAPpIgxuUAERu+S9y0hclYkV8xsenCjf+Fyhu1HJn1T6WAYaOd2HdhvUIJxqRbOxCtL4VNQ1svbd8qGf1yq+e6XYbP/jUX2YOP/VXk0f34I7vfwezJQ1tKzZh285BhNJrUCVKnVW5w7XTpTNS1Sgco8GiEYumoyAdElZnRIerhZcinJap1CAQ7roK+K5vo6reJ9v2P6c8Oq5iQpDzLNQzQWGL8KgEc39ZxBpn0RJHrZPwEXzls6qMdoIG25B089MRCwZRcsih913tlMKooNT5HmxbAQ9Pq9oFNBTLqqIVXwBfUIWYDAZ1JrN8T6JhzkTDNNFQV4tULI6aZBJ1iTjiYRPdbY1oTqX+fsvFF76iimbEwhw6vPPesdEjF508tR2l3CAclFCulsGxhKyo5sEjiBMUPuIGIyjQQKDKhNuUdreAWiWRJS6hCj1UDzvQiOn5IrLzDuanHcyMLWB+uqwofhpQsWzEkuyyRYUZYOrKO92I6kjWhWEkKmjujCPdaCJkcoTH12fipbiJVYJA2b1b9HZgmpHPILIwA61aQii6CjXpTYilelHbuOyr69Zf9+FXk0lA/YYdn/qHf3anjv5eZXocVn4enmXhYDGDu+fnMJGZQyxYRWdbA7qbO7FiSSs2nd2P/qV98l3RRGSCu9gXn+Agjyp9i3KWkp1yn1YFQ4BEI5C3kBk6gumDL2DH8BB+OnwUW3rWIJFsw56xGbxl4wZ0bei/rfHGD92saZovc3mmJ8Nr9/9tXoHTAX3kyM73F2Ynv5GdPKXl5ydhlXIghY2zQwYqVzjfCiDElvfiwcz9uH/4OA7sHcXbL9+AWJiANFMqegLeCIJiq5UB3XEdPLvnBYzNVNHb2YnO1jTqkjGEjICImRTsInYf2o+dew/g7KWNWL/CQSTESq0IXQvD0zg/ZdVIkA2/CmXFUydK3Q/Mor9O1TJ+OcTohd8beqMT5LZ4qRjcK9LdVbQ1BnfePwstQFAWUe4hCfbgc7NCdwsqUPsiMrSD9bwpqcrFi9O/n0LhB6R7AHAmSbU5JkR+Bc7Wuu+HvvjdZQCR2f6iG9sv2KuSlz6RBQ4Od2Ddhg2Ip9qQaFiCWD1n6B3V2lTz+1pXLb/lTDah53nxkzse/vHx7fdd/Ni2H2Fk4DjO6umG09yOF44M48Y3vwnQHZRtB3PZEhaKLjI5G/N5B4WKh6JjYIHmMU4VFUdHyfakmq5UNaF8yThFFPbYSlVXigkBAzY7EWzj824SVn22zeLvJFCfjrIawqyUCejygyyv9KI0rM1ZvCDq2RFS+5PtdxFD4U+i7PzAz+BERTpW8LZXlWpd7QdWnfR7V++ZbX227elfoBD6VXDqzpk826keBWaCCrnI36Zra9FUUyMiM411CWlLtzXUIdXY8Fh7x5Lr+/r6VGb4Ctz27NmzeujIwIMH9uxoGRp4HsWFE3ADZZQMB6FEGInaEBIJQ7T5dc2GVRmGLp83Kt0oKjBSDMkQDQjebEmu+J3QEh3QTQOaEZVKmniChWwe5SJBjcRaGAhGdITCIel0mEYEUa0WpYoDyy4j3lICDBoUKJ4m2StGQFkoKzaIcngTkxbiMjwglJ1BpEjP+hJMswWpposQrulDrGHF3U1NZ7/t1aSuzQ0MrB67/577Mvv3dhZnZmAvZCVBemD+FI57Nm64YivW9XSgvZng30a1J4XGSXYFv08FGEYAtckYohGePcz6y4oqIMqZauxAD4XZhTKGJzKYyruYGD2MpF1Gn17FY/t346cj07h203mYKujoSqVwxUXnzgRX9b2+5dwbt78CW+61l/gNW4Gfz9CHdl5bmpm6c2Fy1MzPT6FSyApQia1yiqm4vqAM54lse6ovIA/nKg6fnMCe3afwlkvWoiamwGyqPc/q10cry2auwvIC2DM0jMGRceQzZcRicSxtb0VXewNS6TgKzjzue3IA3sIk3n1VGMFQWWBvpDAJ+ll43jy0PZh0bqPZixzyEamKVdXGg5v35yFPypxPZfsFP3M5yn/B4WzRbEUeJge/4qGrsEMKH+tDJReqkoA0vOqMP2OnDSxBgIutfArrTCoKFKt2vhZbkL5SHGfjiyYz4sfuI9tlpu7/To5TztAdYDIHHDzahbM2b0astgWJhm5E6hpQ09BWSjS0XNe+fPkZiUtkMpNLp5/f9siRR7+3BKaLmmgEkUQUDz/zDCwriLe8/VIRBTLZXSE1UTAPulDLmOCRrmbpYTiuiWKpAsuyUarYyBcdZOwQZjMLyJSrKBNA6NLEp4KSjAdVkGWVS0nPim2hSpc2x4PlBqQtTyS9zOpFE57gNlf9O9v2rOi4nrKONBrh2qlqnjfO78PhoMzEHUfx3CW5C6igz8ew/c7gLxW4dDurAo5ja5+tdwWqY8vZVahurQpTriEPVyYCGgzdQSKmoy5uIpWMo6OxAR2N9WhsSCNicu+H4RnJ6WRT+1X9/f2vGNr9kYce+vDRQwf++ejAXm10aB8W5k5iLjuHHBNI4hE8cvR1hBMhRKMe4nEgnggIkDOe0BHjNAk5BM06X7SJiPicUnWLk1rFGbcBRysDVHMk1cogJoZrqtTn2MHi5ViYDeCRO08hM1kAc4C3fXQVwlEbhvg0+BQ46YYF4DlFwbTw/RHwKDbKHJHMH0fUCUBzTWRzYdj6OmiR5ejsXrO/vrH9mksuueRFiSm9FGfw1I7H//DUT376j7P7D6KSnYVVyqNYKeGOySPYuGUNPv62myQ5Uu6QymWeZ5JdcfHf/+6reHb4FFLxABpq6rCypxvnbVyJC9avgL6ol8PORTCEAzsP4HPfvgutvfXo7+1D/9Je1EZNNCfjKBw7gB9sewKPH5nCqpWXyOu/9cILseyi8/8+fu51r2h36KVY09ee49dfgZ+33I/vvqIwNX33wuSpSCEzi3J+XjZp1bWEisQDni10Kr+pFrZyHeOs8djUDJ5+ZhBvOm816mv5K5Xh8wuufI59MJVv4MEeHVt0Y7PzODY2hROjMyiV2b6rwgw6WKi4OGtJDJeuZ2eAs25GYvKE86dfk4e3oXPexukq29/+rLdKBbefC7fwm2QYfFME+DHTN6EHakVZDoj7VRqfg8nCrLTBGMyVZA2T5vJpxTJxHGNrUBzhCIqbhCacdLanmTjwj/Id06pMRGLwXAKP/KT7FwO3rxlPv3O1VipJF/EZv2IX2loVmFwADgx1YcOWCxGMp5Bs6EK0rhGJdFuxrqnzdS193Wc0M5uZOXbp8ftuu+fYg7fFlmzcCpi2jD7ufugBpGubcfkVZxOKCJMa3BJ+2cYOKs3+qiVGLR4lPllNiBgQTWQiEpwDwQhcmXWz806BIcWIUAFWUXSkcU51OUl4SO/zpLJnB4ccd87qmS7yObhPyqzyqgEUyjbKZRsVm90eBn8XuZKFfN4SUKFuBAXk5lY12L4qmYA4+f5OV+9ATTwIw9AQoswmufOuBSNQRTLCkY6a34sRC2yYDOAGEOY4k50kdog1B6GQJvrbZHOEQjUy+9VNdm0I9gui4CWrNanWm5etXfutX/9r+p8/A+fn2x6475bxk0ffPnH8KKZGj2J26hRm5iYwMVdCqewgW6ioDoqPOZAZN2WOQ0BNjY76hhhiSVLyyBWvIBQKIhjWYQTjqGoGTk5nkbUsbD6/AbVJf5/qhlTwxJF4sGGL97mO+TENt/zTEVCgriYdwM1/shHheF5pWTC5qPLvTJopQKQoj5YzB1P0HJLwSgEEM3lMnSjg0P5ZzExXUd+xCU1LV2DDho3Zzp6eG6645IrH/vOVeenv4XleePKxH3/3+P0P3DA3eBRlisiUcxgrZnDPzBg+9M5rcdmalYIroBoiEx8lR80FD+LZvYMoOBbqUnWShM7OLcAqFXHluSsRM9jdU+cmjBAWFhYwkSshXt8Cp0I/AQ31SWIeOMNjm6yE+x/bjjufPYpALI3rzzoLa86/YEfNZZuvTiZXUjv7tdv/RStwOqAPD+9cW56fe3Rhcqy+mJlBOTcnAV3AcVJtc0bJgM5MnOFTEy1mng0TCzk8vG03rt3Uj7YGU6xVpWgSYwsVsZgQsC0nrVgeIqzciWTmnNZ2kC2VMJ2fxVyxjIMHjuCKs+Lo7WDVVBbutwRQryztN12vF713SnGq1jnBOczyVfIvOC4J5PQnr0WV9DDhNs8jFI6J8IvH9rqveMcZupi+sF0vXPWosgv1HFSJ/hWQFWeKSnpWTFsCIaHSqS4FEwbl6y6IdtEWn4euLxHePCsQMWLxW/yLlbrUrH6Ql7/7bmz8vbiuccTpAlN5YP+Rdqw/9xJEaxtRk16CSKoJiYa2hWRt8zVtK3ufPpM9O3bshRvHH7/rO0N3/mu4Jt2Guv5+eEYA37z1Npx/7jnYtL5bAq0RSihbWH5GgnQCQbhWTqg5PDzIOebck+AdoeUx+NPTWqhg9LOXR0LXg7Btrm0AuhERlDyDP+/DoL+IsVDMKqVIyJuyzVVrz70mW4qtcO4pJg2+Rr5KhqgXa4iqoTwfK26/xSn0SUUMlLTPpOnIorAWW+0ORYMYaPj3siSpotXvEqfhg5XYYuf4ia9NDj2TW5fI9yBljsT2Vw/WQA9TEjaKkhZHpKn9v3WvWP25M7k2L/a+g4N72t1s5qHi/PgKuzAnnZSqZQllL7OQRXZ+BnPZHOYyOezdfxSHDw4jEeKIxEOFjAoRB1LaCafZFmKdqnAHlSqTK8BNAu/+WA/S9ezWqLXiI4lrIaPFYYVZLcEuJXDHvwwiN8PvlYs3f6gPbcvIiyCmRtFZFYNE3diC5/2iRhxJbRW+9k/fRSGjoZhxgLKHSNxEc+syrFm7HhvWrffSSzs+fMmVN3zlxa7Xr/O4hYN7t84dfuHHIz95oD4/NopKPguvVMDx4jQezc3j4x94O9Z3Nsj+I1WTa8Q9zJFFoVQFBfWm5nM4ObMAy1HnWDQaRG9jDMtbkwgS6wPiVkw4MPDtHz2J25/ciVwViMdi2LIsjQ+/4UK01oZUQh2qwR33PY0fPz+CN63bhLVbNs9F1q69umXz5c//Op/ztcf+9q3Az2foI3tXlLOz23KTY8352TFU8jnYVgFOpSQIX1He4gEpAuOq5amQyg4KtoUHH9uFzb296O+KyXxNPJR9fzSi23no0xFLjE9MA2GWPX7kFRW5gIYjU2N4ZvcIAqVZvOWyOsQj9GPPycEp83At7gN7ON8uCiKX2us+xVY5qXH+pjdC1xIoz7jIH3dhEb3FgzwSQKLZQ6i5CC3E9rkSDpfpqbwX/p3zcB44dQKM0xD1ZWUZqJXBEefrrGBZjcsMXaoTvkfFoeWaMNGgRKyoz9nTygf9F9SnVVv/5214aTH7fPhF4B4rex6uk3ng0FAn1m25SERlkul2hFPNSDa2jcbq2y/pWNpxRtrhE0PPXTu7Z9vtp7b9KDq2/TnUd62C1tSDOx6+F2+64Qos66albABGuMa/jlweStuGRISFQdN1i9BDKXhsw0qyowIqAzWDtxmMygydkARSHyvFHILhJPF1CITicFjpy9rJisIVDqIJTad8LGMEeeY89P05uAjHsH2pFP5EUtikGh/bmmzRK1XCRVDdohe7SpQ8eV/CSFhsifiUNM1UVsDCfJCAzfBMvXEijhVfnjKkfH7R8XerqJYWFABS5P9cEScKhNIwIo1wtRpYtgkr3Yp0V/cfNK9c8+VX4lg4OrD7hlJu5nvW/ETILmVkXCZAVlFpdOFWCjDCMYSTKXz9K/+GZx96Dm9tqQVRIZlKAQXPRcmrStCoOGrEQZxBazSGo56JZxfmUbE8tPXpuPGDa2AYlj/K4rrzunAURStUVtw2IqEabLv9FHY+NQPHsrDlqlZcdmOTVOIqgLPrE4YWUFzO0/TQahGpwGr889/ej6nJnJizxKsuVkWjOK+7H33dvahZuQpTbY1fu+Qtv/OhV4PrP7tnxwdGH3voq+PP79TK8zOw8llUS2VkUMaPp0dwwbln4X1XnSeJLxNYJsPsWn719ofw4AsHMJuxkCUWhQktTxxTh1F1ENWruOmiVfhv77oaMVrLhsJ46OGd+Je778cpO4iCFkZNIoHc7Cg2d0bwD3/4ftTGwjJ3twsePvOV27Girgubzr/ADWw4693dF7zhu6/E3nvtNX5zVuAXKvR9TeWFuUfz02OrCjN0XMsKn5wHg7RM/b6xcNDVkesf5EqO8/4nXkBHoh4XrW+F51hK8JNVsh4UOhmD5uHhg9h1dB7hYA3qE3GEo0S8BlGyihidm8D4XAGz8w42LQ3huvNYNduKWiOGKZTjZNWcU6pdGkVEVFAU2VUeDorPhGopidzRCopjtCEMSptXoiWpR5qFeAtQu8oB4mzhk5/OllhcqmpxcfN90KWIk5GBAlApZhUPrpgv/ToFXW/2AUU8+heDOX+ypUjJ2gV4TDr8gM5ALrQ1Vuu/4Aonwd4P6H7O5APMgOk8cGC4FWs3XYlkuk1kX6OpRtQ2dByOtLRe1tHRMXomW2pi8NmPT+55+AsLw/sxd/BZLIwcQ9aL4NGjJbz/vVdhWU+NJCwM6HxTNNFhMGU1TklWwQqw4uZVpQWpx58VBMy4XCMJrDJuCUEjMtzKSwLIip8tbT2UkOdk251BVmM7X0QGTGiUzDKDcHNTMDl8ZfPdsVH1HboIdtTDIdjFBXl+UeYRmVyCJVk9c77LKl+5A4oFr3SG1OxdEk1BEIdV0iCtf1oEVySI6wR0VhYEsyHXXy4cL5qlEhmrCKfiopIrwy5Qha2IqkU+fhpapBnRpm7o8ST03qVIr1j6ydYVZ/3NmVybF3Nfttv373r2a5Xs9PsNJ49yYVaSVarwiXyz6ospDIMZxBc//yWM7R3BzU0BJOQzMnFhGqNaRpJg042NfH+zDt/MZLC3ZCEcB67/wGo0dpDFwirSp/WJJLQhLXeZxsFEOBjCC4/O4YE7T8orN3dH8Y6P9sEIVWQtFZrdghlKS3dEAeM42gPS4Vbs/PEsHrjvebyttRMbLAspr4Sa5l4EW7uhLe3F8Z6uJ+J9nddt2fK6Vwx0uHhtJnds/+SJhx/+6+kXdqEwdRyVhTmh+M7ZBfwoN4ez1yzFJ97yerhlngEhGUcRaPuFW+7C8yNDaGvuxPHpWewfz0m3iDiOzWuXYnV7M26763F87c+ux5Ub16Lq6vizz3wd17zxUhw6Oom/++HDMEwd65e1YHPPUqTNAt79hsvg0jo4VIvv3rUdxUwBF190ObSz1/w/Sy+47vMvZj+99pjf3hU4HdDHxwcbcnMTj+bGx1fn5iZQzmdgFbNiqODQApVgOPJNRa7Ud17z9bLZGvrZjhdgZTRcf9EKmR/LXEyQzrqaI+mmqHINnZrEyMQ85uZzyBZII1NGLo3tDXAQxNSpEbz5/FosaebMvoSqOwWgTgIpW+/M6r1qWWhpukYNdyq2lcV6lRUhLB0zuzVUZtnaIzVKHWRuJQ+3PI1gKA4jUgc9YaGu34OZIrCtpAI6ikI1k2AMepsXJWMQHABlZTVWrsrZKxBIwXWnTru/aXpaKHXkt7PFS9tVsVXVQgh4NGrxvdAXaWmLQd2/AhLofVDcImiO7U/+eq4I7GVAX38Vahs7EUu3IFbXhGRj60Bduunyhq6u8TPZgmMDj/315O6HP5kbOyzXk/ZuxXIFdz74CM5f3o8lbfVCyQrFEzBMDlcsCcJGKHba8pJJm4xcfBc+rpNqhftth6olYhoM6FL5mosqcawaTUn6JAjLjJs0NqKdbdH4JsVNo9uXRzMPBgmyJshRN6EbrOqYQDhqnRkcBEDHpEtX7XLOXtgScVn525IoVK0SPEeh1B1xmGHgLqr/L+ThlPKwS1QrMqSykq4UgzjHM6RtEuUuugC2SNbajEsk0jmatFXDDT0watqRWrECwbpaaEs60XjWmi+29vZ//EyuzYu57/bt288aHxm69+iBvW21oQpWLV8inSx+t6Q35avnMWBXLAf/428+C+vELG4mhcwHbmgiLEGVP3Y7uPGUMNNOS8ctCxbyDnD+9e04+1KaETFRoEkTAXCkGSq9BjWuYhJlC3hw8DkPd33nuAgUsYh/28eXo6WTlrUEyiv5XOoJ0BLYpbm9JF0eQmYElUM2vvm1HXhTbS2u16OwnDzMeBNCjd0wly7Dyd7uUbun+4orrnjjwRezZr/OY44/vO2zU9uf/cTcwT1YGBtBYfYkqnYJBdfC3ZkCmpfU4W8/8HZQeILrGvD3bpWIfk9DLBrBEzsP4qNf+xEKPo32T997Mc7pWo73/eVX8JkPrscN63tQDXfjD//yX7H5vFV459Xn4+GndyNvlXHZ+WfDKZm47e778cc3v0HocmYkie/fP4DMXBaXnHcZghvX/0XXuVd++tf5nK899rdvBU4H9ImJiVhu7ui9C5MTF4snOlts5ZzfuiPtSlmhyizaP0x5gDKnpu76oZET2PPCGG68ZB2a4nJEy9xcWvMMinpQiYKIChKroirKVkVmRFnHwAtHT2D//sPob6viDRfUQUdB3NKklcuZtbS56bdMvfVJqQKU9GsepKoFeECYURSPGZgbCMnBIrrjVLiTA95FR20KxaqH+ZLyMA/WltC0qTT17bAAACAASURBVIpAhIcTW/plBcCTQoVzdPXa4vRGVLugn1ltWqeBcdKiX6THMSng3N3NqNk+vdtJX/NBeuL4Ju1khWCXV/LjnxT/PghOpGj9ap33z1WAF452YuW6i5Fq60GcKnHpViRSTT8NN296U0eH9isbgZA/O7j9rlvmdj3yjsrClHw+IxiBHQjg1u/cjsY5G22++qQg8EOKw6/c7KIIRiIwIqw4fL9sk79zEYxEESD/OBoTUBQPehGmIT2M4VYQ5wy2nFcTV8FgXEWVg1mR7acOL51QHZSyUwjH00rX3qGnAGmDpEvyftxTvFYEnROFvugOo/zpAhRMYWeHXgQl6gco2hxfh37dAvJ0mBCoDIrryyBGJTXOz9n9kYRDEkjO6+lJ4Kj3TMMY03/v8glMBMwI9FAMkfo2BOMNqF25RvzCvZYW1K9Z82isteOGhoYGZncvy43X84lHHvn84QN7/nBw316cOrId69cux4WXXwaHCojEGvjgDdqlzmdy+KtPfgq1BRcfSEdg+BoLClOgdr8K6BocI4JvTJWww/HQ1mnguptXQI+TSaI+ShVlGIGg4B7kO8OODHTYbkb8voe2B/CD247DNDmG8XDtzT0465ygFAj0TQ8ZNYKjkbUWv/aIaPAz0EcmXdx+yy7UTDj443QrTEoE1zTDSLch3NKBYz1LLKzqf/elr3/rKy3eExi8+4FbMvt3vWN+cB8Wjh9BKUvhKO6vIrYvFHDY1PA/P/ZuNISCqNocyai2nJgHiTOCBj0UwsN7j+Lh3bvRu7QZ73vD5Rgfy+Gfb/k+PvHB69BZVwvDjOHx7ftF3e/qc9ciKDgWXb4jRauKfUcGsXFNnySvZjSFb9+zF9WyhQu2XoT4li3/2rrpog+/LJvutSf9jV2B0wHd8zxj8NBT38tPTr4pzwp9YR52OQ+7zBk64wVR7S4cobFxkyoxEAKheJvOLWDbtoO4ZP1KLO8Mq4hEAw3hUmpSoYmDGA9OsVElXcjFyOQ8dh2ZwKnJOUQMGzedF8eSZguuM+oLyfiHhbTbWdWRA5uX1p4hDml5nxLCIJPA/O4o7NmIHPhEmSq7RiBohFAXT4h7GOVA5UDSXNSvKiPZPa9a68JZU/awKojVingNHdQCGsFwpOz5uvZy6JEyVSctXgKhCKojPYjQXmkfiphNUTzS5W34CikM7D8XuPn53pDK/BeCuiCSxZUNeOFYL1auuRB1rd2CeFV/mn/cd/b6mzSKyv+KN+r2H/rZD+4avvMbVxfHDyNaV4NYqg1aLIHv33c/EpMZdJOt5ncSWMyeLnjl/WjQXE8BEH01NqGiEcjny76qebYvTuIQ9SxwNvlsUgcyifGbwOIDT0CvsBjIK6fGL1X/gkqSlwwLH+LAQpD2nYrnXlWVnx9c1DHpm/D4QVqpxymuIt8jw5Uav1SkapcgJM5vPCip9FeVeT8V5AT7wHb7aVc4BeBiNSpJLRUIGf4CEejheklc4i3LUL92E3Q68bS2IdG7bHekJnl5R3+/snR7GW4DO3asL1n5+7LTo827n3sM2x97GKX8NN75/g+jd1mfYBM4EqMFKWWajx4Zwqf/6vPYENLw5lq2vRVFT64XR0s+kJByuyNVA/80ayGnA1e9qQO9m2iXu2hyFIULdrKUHLOag5NDHpLuSTBQxc6HC3jorlEEQzqKJRubLm/G69/RAdsmYFQJRJkm4fI2XC+HgGg/sMtWRnhqHE9vq2Df07P4dHsDWhxXhI2MdBciS/pwtKkO2Hj27VfecDNFVFjevyK3iQkvtrD9gXvndm2/WAL6icOwC1kB3mp2AcOlMu6creLD77gA169fC6vALpCNAL/MInBE2WBH5uqheIximDBClFauwjMUqJDKg5rlyKjTZBDnOESotzz7iPPhOIt+GQYcu6wAyMF6/N03t6G7phYb129EaM3aHyy5+o1v1zRtUTTkFVmfl+pFPM8TGIwYVb1mDfsrL+vpgM5HnDz2wpdmTx7/GA1aSMVwynk4NGGRWRypJY5QfNimVS1TtqIVH5275uGfvYBUqBaXb10CncbeUk15sJ0Sdh4axlSB4LGQ0IvyxSLmcyXRlzZjCeSyGWxdFsIFa1iFnUDAb+epmTaTBx4dDN60dFKiMHIgK88JBPQaOMUYZp4PA1bE155XQg4CmiPKVIzP5Vj22+JApKmExg1ZaIa4fQu4R8114+qAE75ySDoEbP9TRpa0NflqCj3PTzRIgwukFFiuSltXtvy5BLOqKieCneNen4u+GNBPXyk2EYgwVkqjCiDng+iKVWDX0V6sWHUBGpYsRzzdjFhtI9vut/WtX/+eM1HM8jwvcuiJ79178oHvXzq95xFYswswGGgNYNskUKMByxnQfb92AZBLg4NUMLawF5F9DIBkC9BRj8IxOoxwHVzO1mW+UEYokoTLtrbMEgRV4esDBEQKV3VulDgMsRbCimDHgx0Z3xFeAeAIUFMrRWEhgw5UVkEWikGc33cFjFfGL9yr0s6VzEFhPhROQgYE8hj+P8cETDgpE7wI55ekU5IZS2bryo6XnvDsUKjZPDMTT9oXJmw3j0AwJb8Lp3vQsOkChOpS8BobkOztfaauPn1Vw4oVL1uFfuzw/o9U8nNftvNzml2cw49/dAseeWgbVvevw3t/76OKGy5KbFR8C+KJR57A//rSt/C6Oh1XJgxJ0Bcl9GVkJe2kKoJmCA/mXdxRcJBu1HDje5ZCq+cFCEIX1kcYpRKFn8geYWdrUZFRsQXMQBT3/NtRDOzIIBKLolwuId2u43c+sQlaiGwVJTZkBoIwdIV8p9oE1SRNJodjh3B0L3DPvRP4REMtNobjsMp5aKEaxPrW4nhzI/Lrz5o47+rr35BOd75iaO7pHcdaJkf2Pzq348kV2SN7kZsYhltiQOd4sCT+BnfPlpDqqcNfvPPNiDoEJOahudzJ3Nvcs7w5CAQ5PmLtwE4P/ebDGDg2iZILhDwLa3ubEagG8G+3P4h5B7h262qsW9oKt1qRhFfwLFw3XUOxEMZfffE2bFnWi/WbNiK++fxtLZef83pNe3VsfH/lCMSv06AXgj3SDCe/BKeO9mJhph3BQAfKuaAYyRvRCRjGIFqXDCLVMIglK6de06v/36/wLwX0E8N7/mZ+4uSf56fGUFyYE4S7XSmISQu/9ULVISBK5qKuzC4lVonEp4aBYyfxwu4TuOHCdWir1WWupERAgEOjY9g1PI2ZrCsmJqGwgUg0jERdHGOTGYSrWVy3JYyayDyglQTkdvoUl+OWqPEUUOW42Cdvc4oplTRV5IByxsTsjhg0lxFJCYlIGCEwqqqJghUDDxWxFiHnwXgFzeeQhsWZI1vllLXl3JX4urBwkSVgEPi1KEL6C7ruKqgz+84BGvXi6Ree8cFBah6vWsp+YPR/qnXzkxKffrWo3SOa6ayMqeliAMVqGDsPNWHlmivR2LUC0VSDCugNrZ/tW7v2T8/ky3PSOxkpPvHEvZnB5y+tTB1HaWYMzvwMKvk8th2ahp2tYj2LpsW4LcLyGqo2FduIgCYAjfQu3seTQlc09DmnDajWvOeWpbUuwVZE2jnv5h+KvJAGxvY5H0uve3YxyANX/GTeT6ptmeX6HRZZQD7WrwQJzpM5fAG6kQDcgrpunOdKxqRIaqoq9/UQRF+A1f/iCIgBWlXdAnrkX6RqV+hEqiEK+I80TSaUpM1x70jAZzeHSSPBYxW1KwIRmDVL0HLuFYg2N8Opr0Oqf+VTS7uWXq01NioN4pf4NrxvX5Nn5e6wyrkLrOI8qpV5zM9N4kv/+A+Ymi3gv/7pJ9GxpEMxCBjUoeHzn/0s9uw8ivc1hbEuqIvfAlHqlH5VUqMqgXF1HV+fc/FMuYrzz4/hvKuaYEWiMMNhFIsBPH7/QRwazOGqG5vRvyrtCy8pzQJWj3YuiO99YTemxxxc9bqr8dTTP0PRKuCmj61Hd38UVZsIcCUvbGpUl4vhiQcGMDOVwZtv3AJtbgDTJxx8+7sn8I5YEG9Mtgp7gtc91N6HY43NyG4527vi2jf+WW1j32df4qX9/326yX2DSzPHDj+W3b+zff7gbhQmTsDOzKC0kIFHMyq42OuFce9UHu+6Yi3eu2UTqpWSP73zEf6CKSLtV6lespjQQhEYwRC++r0HsOvYSVy6ZQXefuWFMKDj+T1HMHRqHOetXoqu1iZpsZPbTvyBBwtGJIahA5P41Le+g4/8/luw/pyL4Db07PMaey9LtPRNv1Jrc6avM7ZjLFo/ffD6YGnirbDm1sIuN8AqRGEXmPH71RoTbx4yehWRZBHByEmY+kOob74NW2/Y+Vpg/+VV/6WAPjKy6/dyExP/kpsZR5nqR8U8bJtzxbI6hBeDuW/WImAk1RORYJm3Svjp47vQFKrBNed0I0SjEqEEEexkCue8UKYwCf2tQxjP5/D4swdQzuVx9eZ6dDbk5MBXkp2c1THAKgQ1b0GzQcBmGmfrDOTC/6U4DMVKLJQyOmZ3RBBwqCCnqHXKtlT1uoP0OTfUTFFVFB4ChoOGzWWE02ztLqBqh+AVw3AtlsiWgLRCUQ0Gbdd1Vmxqzuh5E8KNJy9dhGQ0HvA8/Dm3z6mqUkYEDEIOiM3yrb5P+50z1olV6mLV7jfHqI7JwnDRtIUc4d2DHehdczWae/oRrUkhRtpafeune9au/osz+SLlcoMNo7uefTh78Jm1bpE8en5uB6EI53W7seeRfTiXeQlB56d3B9W8dFQ9zpZ9b3R6mhPQaAShhyJSwS5S0MShjPoFEvV9xb7TGY3yV5dqUNbf1w8noG2Rl0z0ud9AV/12whkIvqJCoNJhV5Fa0RQVzkEtIoOsEjKisQttbPn/PDj5EBXolTYCgzSZEb6egk8tcitZ4dsrIFxBEg+RAxbFw0UKnbpA4gsWqUOlNK86F5FWtJz/etQu7YVdk0Rs1fKn+reuuFrTXp6AfmLXrk8WDuz5VHnsqOaFq9DbGoFwEN/9/vdwz10/w0f+4GZsOX8rrIol7fZixcJff/LPMXksi4+2xNABW+RshcHARI1rY5rQXAuzARNfnC1jzPNww01t6F4ZhhevQblk4Kc/2IPduysI1wI3/0E/mlq4+irJZlcjGAxheK+FO//lACJhDf/z7z6Hr339G9i95zBWX9SKa9+7XL4TbLlLZc5zxHbxva8cwPR0EX/0sfMRsY6jMFvE1289gfM9Ex+ua0PVZtJMFZxGHO/sxclVfbjwitdvK3v2G88++xIqRb3st1N7BraUTxx5ID+yL1k8OYjS7ISg3EvzGVjZOTilChZQxZ0zFczpVfz1267DhsY07FIF1TJHcY7ipusB8bkQi2JDFURGKIJAOCZt90g4hKpNADJgcg9brqwRgZqyDamlYBggRITP851bHsTtB/fjnz/3ESzpWgOrZsl4INV+Wah1zSsOGvxVLsLCk4eWhycP/Lk5c/gmFE9GUJoHqmXlOy0KlRy92LD9LrARjjAAqKcOhoF4ehKNHV+e6Vj2pYYV579sHbBf5bP8Jt3nlwL68eMvXLswNfXD/NRYsJCdEV90BnNB/FKmU2g+AanSCRRSMquLYBplhXlsbBpPPT2AG7aehRWdNbD5WF8whEYdrPIrnoWp7Bzue/owyv/h9HXxuiiWtzFhoFqcOrRlnk0N9CqBTHNyCJtmmx8kFR1JowysHOisxi045Shmdkbg5Ulxo1SpixO2joOW8r5OGhr6jCrazABMSoeJMIqNlk0Ook1AedZG5rABN8tRgppXERQVCDoIp23ElmrQY1Pigx4I1Ci9dwlCCvAlMYUqWG5OEg5d5sK0Vi2oLrSiLUuMEs9wn8JmL2q789/8OTtHbgzqYqFKvfyRLvSsvhqNXcsRq0sLMC6Wav2L3rWrzgjJWiyebBt57qHHcoee73ULMwL8YiBkQN87chwP/uBnOD8KKsJK4FSVK1VHWFmrbgirCwbEilWEy0AcpAIckyiCJ6mZbyruN/EW4tinpPIkHLoejHBCAGhMrdQoZVFXXbVtWeXIff12t1TnXGcmhwyi5Fb7MxcJyGypG1TPUgGd9wsY1NFXPGxJAnyjldOVvyQDrLoD0HlACJOBGYASmhGqHH9S8U8Q/Wo9lLsblQTZ3ue/R+TfOHsPRBuRWnkeatduQLW+DpHly7a39a+5MpVKEYX5kt5GR4eXF/YO3Ffav2dpZXA3SpMHobc3IX7VG7F7/xF88Qtfwkf+6A/Q39/nO+FRRtfDX/z5X2BhIos/bmtCg8cO3KKBEUdHHC2ohHXIDeDLc2V4SQ3vfNdyJJtM5Eth3PujARzaX4AZBa5+0zKsOScJ6AQ6hkUTgA6Hhp7Evd84hIPbF7BpfRc+/9m/xUMPP47P/dNXRYnumvctR9eaODRqHRgJNR92HfzoW0dw6ngOv3vzBtSF5mBli/j2dw+jNavjnY3LMJOdwnipjIVYHZyeFQi0tKOusWG+vXfFje95z++ckVrii70Yp3btual0cvC7peMHjNLkEOxSETaV4hwbAWVBicz4HPYODeMn+SK62prwR1dfgo6wLlRLMb+hCY3QN1mMqC4Xv1OBkAk9EpNAzQy0ND6Dme07Ea+vRWpFHwJORVp2Or9v7D4Rl6S7mMs4+C9f+AbSK9P4zJ98GEYkDaR6Cm6687pIy+ptL/azvhyPI4gzd+ez1waz+/82ND+wGrnjgjmS6kHzcCzj4InRAk5pIczYOso8510XNWEDbVEDS0NVbGypQ7omDtSlbTR3fQ09q/9SW37Jaz7w/gj69HUbGzt4ZWZi/J6FybFQMTuNcp4VK2U7LWm7s9KWG3mqQs1SB6jwSAUB78Gq2nj4qb2oMVO4ZqvSHWZsoL+461ZQrBSw/+QEdg/MivTnResiWNpShkYpSI1zTgcGcRxsq4KqY2PykjLTFqQ1Aycr3yBQzfpFYcy3z4xg/mAE+RMMtBoyjoH7rCCGKHNFelK1ipaAhw0hG+tCGmL0TDccdGyOyhx+dn8RdkHJvirRHJapilPNtmsoUUHtBg9GXGnEK0MYAovol868PICARwT/FKA3AqS9QVHWGJsWs6f5CjCeAY7PEEwIzGSAsAZcuxYinStB3H8M2+9cv4Mnl2PJ6svR2r0ckZoUEqkWxOuaPtizdvXXzuSLd/Lkzt75w7sfzQ/u6qCLk2stSDvZDIUxmS3glm/9GGcHgISPwqe2tsbqtUrVPiZRCtyjlPNcAfKQN86KQXjlugG3kpNATrAZqz+imuVBlaK0WYPROlRyE4qSxj6LGfMDtHJpE14578/9xi+00Kl82TJWNOLex8rZR9FTPpQzSSMiEpxsfSrAIq8RrzErdAbgipj8yKHq7yXFi4+rDoPkpgFUnZIksDK/r3Lf0i/An49IfmMKd16nWiABgbQndSowg2kkl2xA7eZzoDU3Irqsb7hlacclqdalJ87kGv0q9x0/vPcjpbmpL1cmTmjWyAEUjjyHhcI0mm76GHa9sA933H4bVq05B6MnhxGKRhBkINBN7Dt8ELnZIi5IBtEaqCIV0JHUdSQC9F9jy1iTkdheG/jH6SzSrTre9c7VyJYc3HvfEEaGyuKN/oZre7BmaxMKIJfanw1xdh4K4fCuHO7598Ny+f7ko+/Cm99wLfKFMv7m77+IJ3ftQ01bGDd9aC0aG4hzCEsgpHLkXbftwwt7JvGR91+ArhYbhayNW287jKkTRaTCESVFzSQgEkFjVy86uvrQUJ9Ga1PzZ97/X//7K2KnOr5jz58snDz498XhPahMH4dbLsMlJVKyc27/MLKj05gZ2I3nnACerXjoqo/jE9dejO5kTASWpGtH6i3n4OxWmQzSpugraAEbmtinhjF02/eRPTAqWvgr33UjIgkmQa78nuwAFkh6OI5v3rsT3/rJo/jo61fhrb/3HrihGni1nVWkWt4XbF9/RsZNv8ree7H3YTDP3Pqj94Zyxz9nzO9vMMoT0CgapmsYmCnivgkbz2dsuLUN6OpdiaaGVtTW1vpUUQuFfA7zM9PIjR5DfWUKV/fUYfOyvqrZu+7ectvKj0X6L3jJv2cv9rO+Wo/7/1To+8/Lz838tDA1nsjNj8MqFAR8xCqb387FgC7CE+K45vc9BR2sDFwIbqIz0GPPHEVrbQ3OW9eFaMjCQnZUHIYOnZjFZAZorY/g/P4wGusKyghDXMkIOHNhCAc2yBpQUWgCqgcsACyaPwTYtg3D8w9d3VedY5DPHQth9gjnvgHsLQfxqB1EhcAUumRFo1K1E0F6UcTB1rANM+SgdW0KmaOzcPNUuVL64iJMsogPkOyRcb2KxIoSEkuPKWS9XgOP83vx6Nbl7zNFB0enDIzOleFYWWzpdtFez4oPKLvAjuPAk4PAiRkgV1RKcAzgy9LA718CJEgQUAWLoq7xjw4cHd+I1uXnobVnhfDDk+k2N55qfFtPf/8PzmTzTE0N9I3v/tmjucEd7QG7JMFLXMrMEPsh+MZ3foiaaRu9ggBXJBsJYJwbC1COWuWWVLS8RpJsmSZczUWVQdEgOp3qeHkRYVHMAcq/UhqUrfCQr7pWUcprZliCPBMAUhvFxcwpwaBozKJtKWfy0kons4GtdJY0vEZs0/O5STmjRkEQTmleGd+QYsb3Le0QlaCxNU8UvSHIan4YJguejFWkBS+VtzIVYiLLnzI6IaebGZaA/9il0OFWKqozwc9nBpX4jlGL2r6tSKw9G1o6hcTqlTPNK5Zdlmrq2Hsm1+g/u+/IgQPNASd/eyU/d6GTmxEAIrsIBKs6wSi+9S9fwujQEIpWBRNZF/mS2s/CmiAJg6AzatMDiOhAlF7dpoZUAEiZBuJmGJOuhZ/MVtDSncA1V6zGT366EyfHLMQiwBUXNmBNfxAuiGHgetjCdTfD9Tg17uGuHx5HPqshEYvjyvM3oTYSQG1dE46Pz+CJ3btFkCrRGMDrXteGzhZe/6R0rLZtO4KfPHwQb7l2Bc5eXY9C3sM3v3kAU6fKaI6aqNOAOreE7nAETekWdC5bi1S6BYm69PZkffwNTb/7cbbDXrYbmUDD2576dvHEoXcUhvbAnj8lxkBWLoNCZh7F2Sm4xSKchRw8J4A8dDxkOThS9tDbGMfbL9yKDZ2tqOP3xVFGUrL/dH5tWHUzKTWgyd9NHLvrLky/MIJEi47lb3w7DJ5zglEIyAgFZgJ3PT2AL9z9E/SFTHyorxF915+P5MaLgPpuVBMNn4p0b/irl21BzuCJVTC/973mwuDf6zO76gPlWQTou+F5uHt4Af8+nIVT34KmllasXLEadXX1CIYjiIbD8ln5/SOQNreQxdx8FtufewaUKN/UZOLd56zB0uXLb8XS9j/U+t/ysjFKzuDjvmp3/aWAPji4Y+nUxNS24sx0h2EXYBfn4VAtzrEE7S7tTFosikzmYsmpKlkRKGEVBGBkKotHnz6KUsFCwqyiJlqEY+UkKCTiMazqiqCvXUfYLMN2soJulbaplvX11xlklPFKtapsCSn8oohQQVhzIRRPGXDLjrSuInUhRBsDCNaGUMpoGH3BgV3W8GQlhL20hmQwEGBFQLjprEiX6A5eh2k0NRmI1QWxMFRGCUFUOE/WNEQX+VCLAC3pALuItpWQWp+Hp81JdQGEpbWed0w8f8rAM8eU3SldwxJaDu/ZZKO3KYfRBeDhAWD7CJDLEy2uBDw4MuI5e84S4F1blImIoN39NjyBaDyMR2a2oKFnK1p6liEcr6HTmp1INb+1a9XyH53J7ikUpluev/frj3mjB5eZrGSlLa0SFjNo4r7Hf4b9T5/CuaEATN/DnJ0T3oF2l0Q5exWyhFj1soK1BBTHlhkreUejaYqC8zMospPDDgeR5IubjXN3j5rpBu0zFTdFhIjE+MYUr2hyxqUlL0kVe9pM+Gh2IUNDhTw3lLqZSIjKe+FoiIln2W9rcnSj5hpkMDBx4EydJ6hUSQxsJuf/vJ8h1ZXo8UtSUVEKd1WlYCba8QL3VwmOlGOs5gVnYQotzAw2Ita+DsmNW2Ck65FYs3q+a8WyK2OtnTvO5Br9Z/ed3rXrk3PHjnzKGjmo2ZmTMm5ymdj0LMfeE0O445Z/wzUd7aiLxlGEC0vTUSpnMV+sIFsqYzpbwlzJo722IKpLDkB6osjhc3l9zKgdBiLJGIJmEJNT82hMa7ji4nb0dunQqgXoOrXKTfG9L5SjGBws4bk9eSzMWyLLzDUyKH/KsacegGfqqEbCYqTE70dTWxSXXNiBdas7EA4bGDgyjlu/vwfnrG/Apec1Ym5Ww79/ZwD1GRu/m2pAWvcQdkswoarbcPsqhHr6oTU0FYym5nel3/2hu/6ztft1fj9yYKS5ePjIQ9l921cvHNkDttzZEWIrvVych1uxQVal2rO67N4ZTcPjJQ9DJY7vgJ6mGlzevwIX9PehoyYJQzx9maSKsIKMPGQ/GgaszBzyw4eRaOlANFYrFE7ii/RwDJMZG//+4E7cueNZ6e69P92EVckwEJpH7frzkNh6LfTuZXc1br38rWdCa/111uf/9NiZO5643pjc9XVjdnfay49Dr5bheDa+tT+Drx2ZQWNXD3p6+lCbqkdrSxtCobAkMOFQGHrQQE0kgL7WtIg7Pbl9L4aPj+DI4QPIFUvoqNXx3nNWVTdv2vTlyFWXf0LT+v6v9YL/ZdrayQOpkZOnHjo5NLx+bnwUIcdCPBRAJEjUsZqFEovM6lypoSlOruNWsVAoY3w6g/GJOYxOnEK54mFlZxwNNR7ChoWwoSGRDKImFkQwwNanat3yMCIGjrKtAbo26RG49jA0mVHXw3WGESDgJtAgFWLxZBj5IZYZbL9rvnUmH1dBpD2ERGsNxgZyyE272IEk9gViKqgEdJmjm4aJoBlGc8DCNfpJLF9Tg7mxAvaOxzCgxUSRPebZOMsrolOQ9ZyKq9fhf6F0BulzQj5irIiA7mE0b+KBQw4GHwB2oQAAIABJREFUxqIo2mqmyzC9sbWKt26qxdD0Hty7Dxge11AqBGAJuEUFajEL0YC3bQTO6fq5WQup8ow9BMRxXnZy4WKklmxE85JehFRAzyfqW65Zsnzpk2fyJSwWT7U/8r2vbAvPHe+NgEpoDJwKpMZOx+jcPL5x20Pos4AetmnZkhY3ObZsg2L4YYR9Ohr13Nkup6xrMCStULfMEKL0CZjccUbLVjgTPiOUhBEMCpVNKGGuJc8pFB459pUCDwU45D+36FOqxH5NdRJ0zsSpyEfqTsQHuilktVTUMndXlEJa+8oiCs2Mj2V7V6HuWVkHjLgEfM7fT2u8izCQA7eyIN0c4aNLh4CVLRMKNuKJI1AAHSoDEt3vuGWY4UYEUz1IX3ApQq2tCPUutdtX9rytrnXpnWdyjf5P980ePdo7c3zkJ6UDu/sWdj4Ca+4onNwk7IqHwooNeGh0AnGvjP/yzquUHr10Wcg44XeWVrU2SoUiKiUbJcfBfDaPhYKNgm0jS6c6AmA5v7WCuPPQGCayC3BsF8uX1+P1V/Wisd5BpVxGoVBFoWRhbr6Ek6NFHD9VwkKW+yAqydfWdBLLY3zdHMJmGJFgXKisvC55z8QDc3MoRhtgRDysW9WO885djqBh44tfuRsNqQjefdPZGPwPW9Dv33EYG0wXf9DVCjOoK2lgAsuSCRh1aRipdhhty+Alam6dWt7wgb6+171sh/n+Z1+4ZG5w6J7Zvc/H80f3wZw7BoP7vcJiR0k/8/vBbhMTPYta+npA1OCez3s4Qg95il0BaK01ce6y5VjXtwSd6To0peKoTUQRET1r7jH61Pvn239gH6rlKoolB2OZHJ4/MoZ7t+/GwalpJHUX1yUT2JCshcmOie4i3LoctVsvg7l+80B1xfLLu7pWnZGS5Eu1VxefZ+KePd3G5K4fGKNPr0f+JDTuA1j47uAcvno4j4qhoX/VOnR09SBEJoUZRCwSg6EHUBcNYFVXA1Yv7UYkzk5tAAO7DuHh3ftxYmICh/bvQaFcQlO6Bh+8cnPh0nM3/p62+R23vtSf4bfl+X4poHueF9y587Efnjxx4trDAwcxdnwUTslCLBRALKIjFqZ9pGqzU1Izlysiny9hNpPFzAyV5fKIxcPoaYlhRYeOjjTrOOXOJhQfmTeTmsTnYMuJB7mNMCVCpf1ZVjao7ilUxZWJhyYlRRMIwEJx3MT8/jA0eiRLG1Vnro48hRpQRdzwUNMaghELY2pwAcedJJ41apBXenbyRTICJoxgGL3uDG5YNoP6pjh2PVfBw6V6ZNmm9UxJUMJVC+uqWazRyogIXkMFvXhbETXryvAk+QhjYNrCA4cMnJgNSytzkQ8dD5Txnq21CIUKuH3HUZyajSObKYsFojK24RYhFQvY3Am8bcP/S957gMlRnumib1V1de6e6cl5RiPNaDTKSAIhCWEEApGjMRgbe53D2j72Oux6fdbhePc6rTd47Wscjg/2GgdYm4zIQiAkoTyj0WhmNDmnzrHi3e/7qwVr4wvC+Ow9e5tHj8RMh+qqv/4vveHlAQYFL42o9nzAFPhVTGW2o6xlMyqaWuAPl5F1atoXqLhi2epzdFqbOrX92NO/fcga6w6XukXoFeMM+j6ke+/Cw8/tw75949gckNBEQdMmwxKqnIsgOUpxKE6Kljk9xDxQVNbchpdUaFqS4W0WXUfHFIUrcocLLjRfRDucKWrUyneEiBh2R8YrDluBMiCXO+Cg3AW7gpIsBi3axLN2bHZZ2Y046hTAVW79U+dAjA1k5qdDouBWYMlRShzI9rRo88tJqknGMZLw6TaIY0zJqzNh4gqMkh/HWIZHLjSsoLGLBDXSjporboCnthZKSzPUgP/vVm7d/qbNd890vfRuK7bwY22iX9ZjU5BsA2a+gOdfeB4HR8cxNBvDe6/Zilsu6UQhSwYttPape0H3lUObUv2cPsluongWeJREowTTIIwDzWeBnmkN/+1HD2IhkUJ5pBRXXbwWicIsxiamEYslkE4RHoauEYkKyZwo0Pone9krVlTjExdfgCoKTo65DosN0UiDroUiYSiWwG9PjuDF8XlkbRnVVbXYsnkFpqancebMKfzFe29Ab88ofvzzp3HHhiZ84MINMFnZT5joKO6goJ96SyFXd8L2l07qaun1pTuuOfKn2nyffXr/586cPPG1MyePYLznCFy5BVTZJmp1E2WmBbeZ4Q6QYdK5sGDwuFACifQYto24LeFMARjIW5gjlzuZ/ChkBCQbVeV+LKmpw5KGWtRESlFWUgKfR4WR05FIZDE+NYsToxMYWYgiWiCNDxP1LhlXlgSx0utHziC3tzRCpVWQy+ogda5H2fnnp8o7V15z3nlb9/6pzslrvS8JxCz89IFvKPNHPm3PdcPOR+GRDTw1EsPXjs0gaSrwhIOorm9EXUMz/FSRGzlUhV24aG0L1neuQYgCOWXklGATK0bx4Mihbjx27CS6Tw9gYW4GqUwGK1rr8fEbt5/YsOvSG6TaS0Ze69j+K/7+PwR0+oIjQ0f+ZXp47KPjIwMYHR7F0PAkcnkTmVwWJiHdDQ06zepYLY7anRYiPhP1NQFUlntQFvDAS9UyBUJXBopEXF0mxGAmPoW++RCmUyQwI0BGqmyjIqijNiSjMSKjjGVYFW7FE+iMtNVpM7ZybiwelaGn/Nx4p4g4Aw8Ow4+YJcMtg6vuFUoGba2kmWxjdlLHGS2CPjmIjMtF4YbR0lVKBpfXT6K92eTAuedYCMetSuQNnS0iCdxGLUGvpGGnFUM7y7gKJHZ4WR6BdlIac+PgjI5He2wkMgHHs93im5cSlR3LTFzUWYYHugbRNSzj3xU3Ucgm+Eanlia13wzdwqZG4LbzgaAboE52Ni0wZmxnSV1dGpspQczr21HatAlVDU1wB0vhCVXPB0OVO5eft/zEuSzMB375hZuyM9FfqYvjrqqQ0OIWLnNk1yj+JAtZ/OzB3Rju07E6KKHDG4ZfCQj8ASPOidZF9pw5lj6lDVYl6VcSX2EFHcJcEA5AF+wTJtgLwBxlKZQ8UJueAgmD0pjRILjnxD8V8q7CcIUTBBaLMXnOz0kHzc4p0FMCwAJE9NYe9vkkQB4FDkvPcAIgMAIOzYzFhUgPnoQ8irx3R0aWgg1LwBI1j/IKqsoJ8JSBkc+cVcXjqpzBT0yR4ESAzU9I6cuU4ClbgZqd10MpDWM0taAHaqo/f80HPvmtc7lGf+i5lHCPdh/+11x85q2F1Cyo/5jOpLHn2d04eGgfyiuWYuT0KXzlozegsy4MLU8Kj8T2oPPJ0ogwSOREIhBkiVBkonNiE69AjD1cHhXDczn8j58+iBMzKTHbNU0YhQLylKtRS5584AlD6CSwZPhVG1axpqkGF61sxubWOgQpmeL9QZwjxkhQa5n6XUTZohTI5UP/fByPdPfiyEQcOnH53SqiizO4ZFMHwp5S/PL+x/DV2y7BZcuWQiNQJunrsy4GHYtQ6jP9NZDKGqFWNH7Fs2XXF9+Mc/277zE1NeU/+tKJ3/T3dF/Rc/QlTAx2o5CPI0dUtHwONZDQqgA1Lhq12SyOQ/cCa1/QNaC0ioCa8CItBzBsyRjKxRHVc8hLQFq3odE94+SNtLxUVYauCU8Mpmi6gKBHQbXHgw5VxzZ/GNWSioKVQQI2/udCGkmvAtMbQP2qC7D9siuwdsP5n7pw0/Z/+FOck9fznpNPHl/vmex+EIN7Gqz4KCQjjvFkEl/cP4feeAGmZCMY8qGmKoINHQ04f3kLVi1tQUOkhKl7DDKie5tBS0SNlQVtzRPCkZMj+M6vHsDE7DxSyRg0vYDrd27GR/7srZ+t3vT2b76e4/uv9pzfC+jDAwe/mJia+JKdnEIhtYDYwjSSqSSy+SxS2TwKmazD5bXhcbvg88rweiyMRrMYiVpIZQiApsEt2WgskxjsVRsWc6LRhSns7rEwV6iBTuIf3CalhS6AcJV+A+trTayulxHyJJkXzkFfqUNswEZmhKpFarlJ0CwFz0kBDJL7FgG1GDAloxwGNnqj2HCeH4aWR3wxj2jSi7jhQ15xIVIiobkqj6qSJKPkdT2Eh7pK0Zcr5Qogbwg/buH5buNCYwbnO9aQUAoo32DDXSnj+fEcHu6xkCuQOQxx5xUG9lAS0hbJ444LK9EfjeLBo1lMLxjQdA06BRuW17R4Rr66Bnjn+UDEC2SngcVBIJcCSLjMS5TiGsCiIsdVjaR8IUJ161Fe1wiXvwRKoPxEVVP9zra2cxOOOPDsDzePnTy8Ozd8uqS5uhKwX6aPFQMyVduxvIZ7n9yPru5ZtAUUbPBXoJSCMGVAhgXF7WNxEFoMLA5D4xiPB1Y+K2hlVE1xi4GcyFRWKjPIl56yFd7YWYKPAV3stkbBhNTmPH72DyDfddoQLYN40kVqIAUIQq8XtcPpcyjJMDlZYNQ7C9g4cqbMUCCKISUgZOBDIDbyL6fATR8vkPqi/S6YEUL9Tqj6EEffyCdhaCQaIhJQ4g8zWZO05ckznoGWhMvwwFNWD3giMN1+uJqb4OrsGFiy+cKdnedtHX0zNo7Rowc684nE7vz0cCMKCUzH5vD0Mw/CU1aFLRdfgr3PvYiu/S/gix+8DW49yQm3lcuySYhKeAUa8VC7WlGEva2DDRA69QRyJCtV4Eu/egLHxqI8Qgl63WitCqKzsRJurxvZfAb5bAaq6kGkJICacBBLysOoKQmzg6JKiSjT/ej6O2I+7GVfFAui3E5U6oRtcYcqoUkSJuNJHBgawgsnT+HMzDQnj/WV7Rg6+RK+/75b0FZeykmFECUi1UoLVp7wDS4UNDcQqkfBGzk+l8F153/hC+Nvxvl+5XscPHhy7eRQ/+7YbFfNwsgx9HadwNhkFNGk7shhEy1F+OCQMkWpBJS5gQqXjFLYjMkhy2hFCmA0Y+BkWkdz2I+1QZM1EVOagRnTwLQB5FQP8jp5ypu8p3hkFyIuBbWqhaUeH1oCQZRJOiQ9z/uoTtdNsnDXQgqTJKPsU1G/dDXeeuut2L5l4781tF369v+sOfr07v2fkwb2f80e3Q8zPQbZzOMnJ4fxywEdbr+BD990EVY01KEqUoqqSBB+SiAJr8L3G7GJKE4QwFUk3MUOHrEAUFKHZ58/hL+/51FMpTPI51NY1taKj7z3bYd2XXPz1VLo3PbGN3vN/Ge83+8F9MHTB/4sOTP1YyQnJT01CysbhaFnuNLhViQhagkFzDNQQVXLmRqeODmLnvlSBk1xZSmTAImOkGpifZ2F9Q0i+PfOmnikO48Cc5oFiI42RLJnpcXrkm00hQxsX2ZjWQVJvVJ2b2K+S4I5V8EIWdooFg0VTyp+pEkTmYIAucER+h4yas0cbl2TREWNkOmkmZul+5CdUaDFSORGg79ER6BGguXx4tdHA+iPhxjEQmYxTJRyqo/t1hzWIwfdMBFotFCxxoOT0TR+flhDMu8TRQIjvgnBDdQEkrjtPD8qSzz4xZEojp0xkc8XoDOqVdC3LMPGxnrgrRuAsA9ITgDRbqGPwuwXoq25gchawBUgbZYGFHwXwVe1CpGaOuiKD+V1zQ9u3Lr5red6o46NnVg1fuyFp3qf/WV1dZAc6zTmffuCJQJFSwGOaIiSgqihYu/Rfhw8dBIhuLDUW4Zmjxcl+RyUsyA2QqDmuAojkxfOqEnJijjjJIfJrV0/FG8JDDI/ITtVVoEiDjK5wAhJOgr+NMYR9DHq/jjy9Fzdy7B1ShgoeRLGP4yI54hFohxEYRRgNna1Z/9yLuHPcs0ZzMYe3JT+FW1UaQRErXeBVucKkoWINHZio/c3KZiLA2TjGarWTcsF1RuC5C5h2eJsNgWoxMN3sSxtRcdahDtXAq2tQ/XLOy+raWkZfjNu7v79+9+tDZ/5cbprvzzUvw/dE72oVFSsXH0p/CvacdcDD+JEdz+qS4M8rqAqj7x1PIYBP6HQKbAoCnyqD35Zho9aviy/CnhdbvjdIRxYmMPjM1GsKKvHuqoqLC13ozkSht8tw+1zwe0nyVHCLFhQvUTdU6ASVZFNbzRIqqM7TqUmqdAxPZCSLe5tALoO2U92x6woAHjDUAJVQCHHnY6kmcWQZWFkbggTIwmc2HcIn992Pkrp/tbFWEZPZzhJMalSJ1aKJywAcqvWaNHa8g+sf9en7n4zzvcr3+PpJ/d+eKSv77uL48ekNfXjqPaPYXJmEgNjeQxO2piazmN6wcR0GiCWLJsvSYCXiB+mwMkQeM1FOawkI2fa2OhWcFVQRlhxwa94YbsCyLsUmMyiSHBynHOFcCqvolYBNrpNeMi0isC9tA8S1sMykZMM5NwqHoeFo3oOu96+FbaioDXShpuuvnVoxozsbG7eNPRmn5PXej9iBUzd/+TPrdN7bjWmu6DF+pDMZfDN43PomTNw2bYmfPldt4IsuSlBo/Gfh9aZ28vYGmaQOBGKnQ1ZZIa2UEdN0l8KqAEcPNSDr/301+hfTCIU9uLd73xH7oYrd9xcu+a6x17rGP+r/f73AvroqQM7kwszD+jxCZ+ZmoWWjbIWsU7a2SSDyVQeEplx5p1MSzcwkQUeOZlHrEBSnjQzp8aqo/IFA6sqLGxbpqIk4MLeMznsHSB0NGVjhBQWVo9MD2Kwp4GIx8S2JQbWN9rwyT4kTruQGqfKmRy7gHnbjWeUAAwfmaIwuYo3bCa0mQXcsnQW7W0BGEYGkmlh5mQe2THaygnNTMHXQKDcQuV5pdg/58buHh9sygJVF0ye8cuIwMDl1hzqpDRcZRrKVvuwKNm4a98CZpJB3siomuO2omShOpDBDSvdaK/x49BYGvcdiqFg+VkLXzfzyGbTCCjArg5gR4eYN1KbfeYQoMcd0RlHOY7EZCKrAU8lKUKtRD6wEWrZMvjCZfAEytG0rO1n7evXvOtcjQtGRw+1TnYdfmbopYeaa3w+Bo6RVj2JVRh6GrmCAVsJYHJuHt2nTiNZsDA6m8R8PMf63GU+F1b5FLRYJsKcNSus+a94CMziE+h0QscTGp4lgmnNCKEXmyp3F83WqRUsaGjEAaeEjWmRjgANt+VZM5908Q2+fkwXI2UxYjzQaMBD8qE5IR9KNzs78jkcdUPjjY7tWHh2b4iWL3ujKw79R/Q2SUCGrGHJo5uwFayEZ4iklTj6bn8QnlAFFE+Y12tiYRwG6W7LPsiWgVyOkl06h8TIUOCN1KP2gm3wNTUDTY09FZ2rd7aco73tH9pkho4d/mZqoOfTM0f3YHToEAI+P4KpAuxCAvMFEz8/PYnxqAWfX0ZpaQXi8TmwaBGJ2LlFh51GSvQzl0fhzVNh5x36Q+tRQVIzYMsymsOVqKIRhhaD3zYRdrvgsQEP0RdhwKtS1emFTyXBJwVewp0oMgLhciCfgWwSAFWCYplQA9WQDJJ0po8y4CltYCdFiSRRFXIP0+HyklGJC4rHi7yVRwE5pJI5xBNZ1FsmfMxIoE4QBfY04yRIzMhUVOhqEFZ5DUrWb4Tn/PN+fvuU/WdHPvhBRzTjj9+ybdtWTzz/+C8mB0/c/NwzzyM+cxJ37lLRWD3AyR4vXwt49rAXX/5pHpXNXjQtq0AylWDgYC5P6nAulHqDmBqiQG2jo7wOF8kGlhgJkM2Nj+yKw01wuRTo0THYWo5FtgYNFf80nka1R8JHG6pR58oTb0GwCEj61XIjaWZQkE30KDb+LVXAdR/eivK6IDKjMm6/+j3Goh54R+eGq371x5+Jc3uH2QND1dZI19Na79Mr9YUBmNkJ7tJ+60QUMyngE3dsxbUbOqFr1CUjHX8Zg5MpDE0uYGoxBs3UUFNdiU2rqA3f4BgHURdEhpY3kUwkEK6sRtDnxdD4PH6y+xk8dugwdt54E971rjs/s2L9dW/KqOvcvvV/7rN/L6CPDx++IDk1vVuLTZRSQNczi9BySRgF4qSLqoX8zi1uFFG782X3qYEo8FivhoxGs1Qq1sSmTehPCrntZTouaffC63Hh0Z4EemfEDI9VtxhBLDOyM0/IaAUIqQa2L5Fx4ZIy5EYsRPtJptTmDSAFH/a5Qoh6yLecNmeFwWy0wZN1ys3NU+jsELrzC2eymO+igE8BiDJnDv8cBMrbVPg7I3hiQMbx8QAMW4VbllADAytcUSzxJhGuthFq9GARBdx/IobuGaoUyTRGcNZVRUZ9KIOrOxUsLZcxsjCL3T0ZRI0K3qSy2QXmoTUFge3LgLZysQFQBj8+AAx2ARGqnFgb/GWzm3CHBF9tEIp3FfL+VZBKWhmE1tDagcZl7f/Y1L70k+e6fEZGDtfO93fvObXnvvZKrwKvm1DjxK9WGUH89KF+nOidRFV1Df+upq4B2VySZ7ULi1Hk8jIC/75xrK6uRGB+HkFDhZkjehoBEx3NdZotU/XFdDWyzTWZAmnZLkiqj2zKxWbkVOdiLm4LpzMG1fGicZxsaL1RRU+IX6GnLoxVhC5/US5WZO5CYY5b7o4kH6u50Zq1RWCnc67IBMwymUeu+AgYJ1Tp3L4wtEIO6dQcdw8ID+ENRaCqLmjpJLTMIlflhpGCWcjDUAgcKtYAFC9c7jK4Q7Wo23oRPPWNkJc0n2zpXHVleUPDxLlep999PvF4B4/t/0l2cerO+GSfSKIUQaWjOXdf7xn85Of3wOOTeNxFgUEzDOQ0IJsBQiWlkF0yFhdiyBZomEAzWRJEEuBC4kJT0CErVJr7qgxeNJErkNWpzLQzQVUV2gQ0mFCoxSyL5J0S1YAL8JE2uyFBdVn8mhKPF14aSVmk6ujmsRgHdsOCi7AM7iBUfxguBi4qKGTmGQfhcZGVqgUXEVWdebRQjbRgSS4kCjGkDRmzhoGsS0Kgqh4Vje0oa+s4XL12w1W33vqeN03DfG7g+Ho7Mfqwtnii7lTPEfzrb15EeUkCH7iJ2DviXvZ4gKP9wJ9/G2haH8IVty+HZlPxQ0kMaSWokJJhPPiDfYhP5HBrhQvrfDRdNxFUAB/hSiyquul60HJ3wyW5cSiZxXejBnQJuLNKxi01lTBtF2w9y/gUktyNGyloEpBRPfjJXAJll9Tj0ps2YOj4Im675DbY3orvrrjgto+fi4nTH7te6fWJPSc3ZUaO7tb6ny/T5npga/MYiU7h60cziOaAr3/yOqym72Na8Hg8eOSJLnz+Vy+iQPco7xGCBRTxAB+5bTveffUlXFTOzJr45k8ewvGRQaxob8CHbt6BjcvJWdDCge5edKXz2HLVdf+wafs7P/VmfI//k97j9wL6wnhf/dzUmacLixPLkZ6Hlo4in12Ekckju7gAxaPA7aMISpQnInmJB3N1AZyJy3jqtIbZNFVHgmtNUyIGiCgmmoIWLlkegNfnwqPdMZyepcVLsyWhv02vYeMC2ohlCz4UcFl7EKtDpZg7Goeh0ZDOhmG7MCD5cFINQSerTWpzEVjJ7UG1mcONy8bR0qpDy1kYeUGDEXdEUHhOKhjttMG5Ajrqt9FOBEzF3EhkCgirMsKSBp+ahydALkgqppKTeHJIQ/9sBUwpIroCtglV1bG6wsYlS1VUBfPsRpcuWEhoMs/5NTMOrVBAhReo9PEaheZottO88v79lZiIBVAiaTgP86iwye6SHKyAkg4X3DURuH1tyIXWI6dWwe8vwYq161AaqfnLJWs6vn6ui21+fqR26tS+Paf2PNjuyi6iPBLg8+52+zA4PYu7fv0MYgmgrgy44uKNWLGsDSGiCBHf2LQxMrOAk71jKK9rgzsVQw1pzKQz8JFzFJ1bmvkXdAbEqR4fjILGXF1KwgxNg0HWq7wpk4UuXXsK/AR6E37mrHXAlEiTgzLDKWnH5Fa7kKHle91D4w6RCDBjgMRsqD9DyHh6Bpu9OEYshInQaZZOdMc8V/dufwnPgSWvGwU9C1l1w86QyQvNUOh5Juubs2qcFmNRJaraaVZO0ZC49nkKMMTRJ9VC2wNFDSHU2I6q87fCXVUNd9vSo+Vty3c2Njb+0WIXPT09QSk191ghNrMtNTvICbaoeE24PG4888xz6O/Zh4+9TeKKj7rRtBlSmZrJAakUOLjznWsCSYJCGGGksknkdCCfBzJ5IJUHsgWJnQF1Q4HOa5GSKTcKeQ0FjYBzHliKC3l6EXmIyTY8HhdTAhmTYDH6AZaswMtSzi7moJsGzURt+DxeaAWDBZ8IE6G6fXCr1IlSoGkkNEUJnI1CVqC52feHpZzpsohZNS0XCnw0bQkGvKisrUVlZSWalrXPtNQuu/Lqj37p+LneG3/o+fO9B75szp/4GyN2BLI1gecP9OJH9w/jfbeUYNvaBHX/+RgPngQ+/h2gaUMAl93aKsCS/NDhVUvQ9dQ8nv7tCDYHgXdUuFjngc5UWJZ5NELgRInOkch5oLp8GNJk/O1YEgkJeFulhDurI7DZGEhoPeTNNJJsrONnKdhHklHsC5t436evxeTgHLa0bkF72/lnfE2rdlVXrx58s87J63mf6N7uD+dO7f1e4cxeaPEzsHPjmE3F8LdHdMxmgW988lp0hP3c5VS9AUwuZPHC6UEspiT89LFDyJrAzVdtRHI+hanxfvz86x9DuT+Cr3z713iwawCWS0KuoKOlUsI/fvLdWN1UC5cnhKdPDkFdsuyx7bd89kZJkv5kNMbXcw7+dz/n9wL6/Pzp0OLw6G4tNrnFSM3ASMeh5xPIjaeRmkzBtPJwV9oIVhI1g+avoo0m5upiZjmWsvHcGQMjMTIqEfNHIZ9qsoXDsoiBy1eW82DpyVNR9M1Qnuo4XjFfmKQ+aaOm97MQcOWwc2kVmtIyYoNZRo0Scp4aT+O2F4MuPzJEPZIU+G0Da9xTuHB9Gv5SC8kFExP7JUiaW3wC3S1GgStSAgdJHh31FwG+CGmQ00auwTSjPFaQ2AOd0NYBLGTncWQKmEhXQDOEZWpF0IXOKjdWVLjhlkxuEdFzuTXM8x6qBAnNbcLUEijoc5DsBEyH13xivhkYkgpDAAAgAElEQVRP9lciHk0jq+tos9PYYpPdKs2xJUTWBSCH3XAHO2CVbcFURsWSlqVobWuHKXk+vW7r+X9/rguGru/c6eOPjR9/buvUqSNoaa5nb29Cfv9i99M4cCyGpS0+vP3KbWiqKodLJd9qR+ucdM4lBUdP92H33i6k8wHUejxY61ZRJUnwuH0I1FRzN8LUBL5C9flgO+A5NRhGZn6Og30+l0Uh78gJWwSC0dk+kgKokIETYi4c9XXisAvaWREoQ9ePjF1cbprPOmUSbfaONr03VAKbLFoJvU+CJroQQ2KjIOLc01KgXZhCj0la5OSTLrhpxJDg5xJfnhIQPeZ0DgTIj55Dm3XezHFiItFmSjRLNYDSZeehev0myJEIzbUPNKxZt+vN0HIfHx+vz0z2P5ueHm7LJmagkcQt3VM8RpDxox/8EK3VCXzgFiYK8GmgCQah0emoCYSpOz/XBNWcuyBev/C8oMK56DdALXlKOpnpBvDGyu5/OpDNAok0EM+KBKCgAzlKHmQgnxWvK1DXQrGRdpQQCUdJ54lEVOgYfD7xWVS9enxE3aI6nM6poL+RoqJWEOwY0yCkOD3PDV0j1osNN1G9VPINd6Gy1IMNK2y0NlUjUtICd2h9bipR9ra1b//CQ+d6b7za88f7+uo9uTOP2IvH1+rJE4DWC8NI4u9+MAp3EPjLO53v4QUefSaEz/wghY6dJdhxfStMGj8xoEtmSenffucwsrM23l2hYLVD/3XZQEihnYKRIkKPgeW0XYyBmJcr8N9HJzGp2XhvcwneXhaGSRfGkaMmpEmK6JWktql40WfkcVcyhRv+23b43DJCmRJcdsHlllrW+snm1Vf+85txTl7ve8w/c+wbhZ6nPqMN7oORHoalTSGZSeKrhwsYygBf/8iVWFUW4mOX3G54AqXw+fyYm8viC9/7NWJ6Cn/1sXfj3nv2YD43gn/5/EfgVyN432e+RU6GOH6sB6q3gF1bt8KfX8Sf33kzFEtC92gUmdLSvnW7Lt8RqNwmtMP/f/L4vYBu27Zy+vCjP9Pi0dvN5CQHdHIJig8kkVvIcgVqWjmUNJtQw2TQQi13IRLCACj2p5aQ1EycmTPQNWNiKkm2m1R52nATHcPOY0npIi7ubIbfH8CBwRgOjhjIa6TlLgB1VKULoxYDimyjyq/h8pY6BOd0pCdJdYV2IQLeSchbMgokQ0pBxZVDc7uNqhYqHTXEpnVMvuSGQvqpVDmwOA7Rs1xQVBWWx4C60oVQJI+yMAHzCgzSE5Qcqh6FrSS1eemV6XwempGHW/Uj7A4IXjPT6EiP3ANbIitXmulScKB5P1nIUoAowNKSorK3CsgZEh7q9ePoiAZN0xh0V2VmcIm0CA+1qkMulK8LQVcM+IKdMMu3Yj7rweq1a1Bd25jzBiM3tK5e8cS5rtNhe9irvXTi4YXeg5d2v/gkmhpq4fOpiKUz+M7PH4ff5cb7b70UVRGSYzWhukl8hZyhSO9eYB7ovPWMTeCeh08gqwGdihsXqB54qHnCwEmBHBe4CNrsBWCQkgYWofEFkNcKjh8AnSPH6IfkLKmyY5k8JrM7XRsRbQgjwfQ2xiw478tKc7QUhHWqEL1zkkNuDYtxjtNHEn7mPGsnPFXROY+c3GgEI46XxWlISpVm8XpSSNlSde6Yb5BoDnUDTInkT2m9UpD3wFTcqF67FZUrz4NUUQ5va/PDay7eccubUSVMDw+3xKb6n03NDrZkY9PQaf5MB0vSo4UU/uEbd+GmK21csw3QNNGyLN7cLI9fPAV0Kp2ZL4mUifMoKky+VkK4j3NwakZw58sAW+eGybTHsWOiRoa4tjzt4mtAiYJoqYjns4QPJRJFlWjHnJba0yz453we5VKs4WB6YTA+h7wi6Lc+rtiL34O+E4FQCbtJrW5KRNw0KnDAz0YuAD10rTmqr3/vqps+96YA42ZP7v8U0me+YccPK3buNKzCSbhdk3j0uQjueSqGb38WiATEMd39gB9fuy+LrbdUY8PFtdDJ3IlSSlXF6MEUHvrXfmwOSbgl4OXOo9tFzpB5hCmg28TQEC34ov8AjZhGbT++PDGPBdPGHTV+vKsiDLC1NJlkaSjYNjJGltcjrd+s7MJ3o1FUXtOGLdtWYvzwDN552VWQSlsPtl1wxzWSJP1vMTEZHra9nmNP/dYY3LdLHzsELdENy5hk8PLdvcAjQ8Dn3rEJl61aziBBGp8Rc4a7b4qMArWRqHvjcuOxJ1/A2k3L0dZQD0NT8Kkv34WmVfW47uIL4VEllPiqcM999+Dj770VbklF33gG85Yxe/H1l++Qmq86da575P/Jz/+9gE5f5kz3c1/Nzk7/tZEYhpaOw8xkEB9MIx/LIqcbmMvlEAoU0LyMqqgce0IzT5hn1GKmSGITFJgzmoyJpImJpIbFFBldmPDIEvxKDJWeONYsWcmoxpMzSewbMjGdJM1pmsFJolKXdbgVCX63jnp/Cm9Z0gpP3ERmUodBygy2BMfdEq6QArXWh7TbhOLKoiSowmt4MH0gA4nsPwt52CRFSbQiUjaTZfRCxWHZzwChFRUZrK9MoCJYgCdowXYR/Ubw4kX+nIcskeVh0OlGlEGSI5CUoNjVHIc34bomKidqGdKGQ9Qno0A2m3TjJTEencUPnqtF1iIYO3UvbJTpCWy3F6DaBkItKkJLQtBtE4HwCpiR7cjZAXSsXI1wVV0iFCi9rGl1xzlLihLydODII/dE+4+8dej4c4zpp3l515kz+F+/PYzbLluHt2xqY1Q+tTmLvG8K5FSt0/8TxclSJNzzxFF09UVRYZnY6QkiRPmP45BWBEYWrUxFlJBZDIQ49rQOKLlhUCRl6E6fUdjxCgMgEWBIFIUQsMKZzYkXIijTDJ2exB7njnue8xpWnBMADoGwdoRhhKmMg6x3FACppSwMdmgTKbb9NWG6oZNOeh4mqdaRe55NfSZhTETtdkpSWZSGEh5fOco61qF8xVooleVwtTTdtf4tl374XIGLr7ahTA2e3hifnXgiOd0XycyPQafqj86HoiAVn8M/fuNufOAOYNs6Uf2eDej0vWkMIkT4+N+ctPyOMxMFSseYVrBUBM1eJEAObo7558KUTVT4TtLA+Yzzps6IXLjechfEUfijoOs8rbjpOG60wjuBEgi6nYXEhLAIdZp7wq7YOWDu+AkmSPF1/FRq5GRCsMPb7DPWhk+su/Gr3/ljN+b5sbE6O3bqIUSPnWelT8Mu9AH6IbhUE10Dpfjaj+L4288AzVUiEfrGT9z48R4NV7+/BUtXEQ2WDSCgGm489sNuzA4U8J5KL9qoSKEARgUODJTKXrhoVMEqiaTnTjROA6o7jF9lLPxyMcndpEu9Mj7RUM0KifTgThftStTxk13QCnE+ifdEExha5sU7P3Qtjj3dhffuvBLe0JJC/epLPhSsWvO//tjz8npe3/PieFlo+NCT9vC+8/Tpk9CTNAHJQ9IT6F4E/rEb+OuPvBVrq0ucgO5oWLDAGN/5wkZbcsHtJgYNGdqIbWExmYVhF9BcX8OZIykfzi3Oo6GmCoqpo3fSxKxuF3Zcu/NmV+f1j7ye4/2v8pxXDegD3c+9Jzs/+yMzOS0Z6QXkY1HEKKCncpjNmzihAx49hwuW5FBfZQjKCnnZOjaipHFO9qHsiOYIS1BbnjYhbhFSlScryJHbV2EMbtUDtyeEWK6A7mkDp+YsxLKipHCpMoIeG6WeAso8GSwvL6A5Ug2X5YeetWBmqaoOwSZamgXsTajojxJYSoJPsbGk1MJyW0NokTJ9MhYRNp4Enpu0LDwvlyCmkI0hAYxs1NlZbPdMo7ksi8hyE/AsQpIDVD7wcbO7GiKQ3Y2AXMqKaDz7dVq93K1g2r2EaEHDqYkpRBfjsMwMGiNuNJbl4ZHnMboI/Oj5JlhSqehywMYSbQEbrEVIXgPlq2TIhFWQSxCq2AAzfD4kXwWB4RCuqB0LlJbuaGpre0MzsaGePX8bPf3S52f7DiI2N4b6pnY8um8vjneN41N3XotImBDqYpfkipwkUwnUw5Ux7fyEsFXw4ukJPPZsL/ymjZ2BMMrYbELwhElxjukoPP8WlSQHQVliBS3W1GfMBCVK4t+kA8ABvKjMx+fVmcvyTFy8TzFY80ycA7pwZOMgILN0ydmSVPBYndY989KdQM9fj373snUrI6ipt2yT4h0NnAnpTih2GsNkhaa8TMpoIhlhXga9BwG4SFu8tBbhZWtQ3rEKSmUF3K1Lvr9m60UffTPASBO9Ry9MxhZ2x4aPhzOxWQYaWiTK43IjnYrjO9/4Ed77Nhvb1vPUSHDOz5bozvSC8hWB5RSjMOd0CqAozXBFYBTYBme6UAyqTgA/G2idIPvKwM7r3pn/Flv6jgaUg39wPlPI6XOiVTRCoktXTNYYxkDv4wT6/7BJFRMzJ4ifdXBmT3U3LO92vDTf+jc73v+Dc7IVfrUNfaqn7y/V2LGvItulWPkB2Ho3TOM0JzWnh+vwzR9O4W8/B1SXild/+h9kPNJj4fZPrEJNMylHkjKhhMVBDb/53jGsdAG3l3oRJF0EWpdmDgFJRoUSEOBishQmqWmF/CEkzEgefGV2DmO6EP65wKvgC3Vl8HoDTJMkIGrOos5mDqZBTnSEUlRxKJfFg1Ied372WvQe6ccVK1ejs3U9PA0b91a2d9wgSc2xP3UAG3v81CpMdT1lj71QXZjqgpk9CduOQjaA4QTwxeeBW2/djHe8ZQt0mskQUJnv1aKRkth7+B6Xveg7M4VcLopN65cDkgfRRAYkRBgpIfYLyTzLMHIZuGwNR05FkVdlXHzNro8q69/+vT/1d32j7z8zcyIQSJnN8cnuZn9NZaCsvgMIBonXmIOpD8JdGJGkJS8D1V7HB71qQB88/uy2bCL2qJacCpnJBeTjcUQHEjCyeYxmdLZW1CwTESWLK5bnGTxGbXg68aqXPMup3UogJVEJCPCzaM9zgHB2EkK00yZKMymeZ5MNpW0iWshiOmkhkSd/dA+qSlyooFkbIaMJ9GTOwSMTbYyyOgX5OT9iQxq6UwEckCOMLOcAwZxiE43eHC4JGojopFWtwS17MZ0B9sCHOSUgrDl5VMDKIei003iLvYCSmjRKV7tgyiQIo2A2o2E26UXA24q68gaE/C62luXmOm+KhKYWreEzc3N4/FQfjxviiSTS6Qy3CZeWAyvrgIbqGty334upqJ8Xs9vQsAVzqEIK4WWAr8bZ1OQQyht3wfCRbWodyuoaqULfG/E2Xl21skqYWZ/jY6p3//vnBg7/YLH/ADLpWfgD5fjlY49C0lS8+8ZLBHaBkeci2PG/WXNdyO1S4HV5vBiLZvCLhw9DT+ZxiS+IWi7ZRClIN6IAqlOAJ+EV+n8LOtnY8s8FZ5wDMVeCAnFtEyDSEXHhDZ9Vzmim6JRs7EMuKnLaAMSaEq8h3AFXmY7cKP/OGQHxJwnlHw4UZyVJORFgWLHzWcSkIHEaCuo6I64NnSRgxX0lVOZF6UnVOQV3ErmwZDeCVUsR6dyAcMsSqA31KOvo+PrSNev+8hwvz6s+fejUsZ3ZxZn7Y8PH/PnUIo8rCGzqUr0oFDR85++/hxt3GLhyO08LhLSrwBuKStm50zn/dNTu+FwUgzrdrMUgX6ySxTiXHxxgnbm7GIv9x6SgGFiLzyOtGm7WvPIzipeQjkk0tIRNvbChf/kYnX8XxwTFYH92bODsKcUTxXsMjREoLoQuwcn4xr/ffOc3P/3HnPfB3ol2qb/7EevM0WVSsg9WYRyyaxbukhj89Rk8/KIPTxycxdf+EjxGJBDhR78JHJ4C3vkX58FfTu6EtOZUHHl4GC8+Nok7Kly42BuAYRFeh76VgYjsRimP5gjHQWuaEugQB+Z7YnO4N27ARdKumoZq1cBX6yrR5A/AIoVGWMhYBgqFNGM+SLqXCotJU8UP02lc9dHtyKazqNJzeOdVN2BGa8q3rtj6HlfNql/8Mefm9bx2+MGX3i2Pv/RjTB2WC/NnYGRPADZZGwvcxVf2AokSFd/++LtRE/Zxt0FoQThBnDoWXNC5MDKcwF997ce4+Ipl+MQ73oaxMzP479+8GyvX1eNzH3o7Z558r+tkjiPj8RcGUF1Xgk033voP0vIr/z+FdCcp3KnBwQZZT12q5TI3pCa7N4TKI2Xh+laXaboQi6bgC/rNsorInKLIh3XL3JfLGY9U1HcMS2So8hqPVw3oY2PdSxOTI88WFsYbrdQC8sk4EoMJaMkCziwkcZLmyZIEXddwQXUKq+rJbIMMCiSo7lrIrIYizDnY4MKZVxY38SIHmTMypjjRzFUIhlAlTxtv1jSQymURy+WZxkYCmx6PApdUQLk3CJ9iwiVbKMRIlMWArfmw3wrhlCvsBFih6MUtUQtYXZLGdSuyUJUccnNhHO2z8axcCotVyGgzEfNautHK7DyuseZRJuVQus6DdDiJeQ14biiLsRkVtqWgIhhGZ1M5ltb4oWvTyBGAkG5MJQhLLsW+vhHEsnTMJYglEkjEF/imdwzrWOu+oXwJBgYzsLImlstp1HuyCFUBoQaBTqY5v9vdiJolO5CTauGvaEJ5XROC5dV3t61f92dvtJU7ObD/usUz3fctnNqrGhrZjsq45/4H0Fy1BFe8ZY3QSacEi6liCguv0JiCREIS2TwefmI/Vq/agIal1fjZfc9icSaOiz1+NDEv30GmO5s/VejkbseBmfdd8j0TyoE8KuHYKvq7DPKiYMGtNeJ2i9XLFT8H9Jfb6MXBarFDLwpKSiSKUaMYTETdd/ZzihV6UWPcqeA5SaAOAh0DB3SyUCWZ0Sz0Ajn+CSaHKGLFfwwUI+AW8fhp5FDfgZLlqxBqWQpPQz0q2ts+2bxq7T++1k34en4/MdDz1sT06D3xsZOuXHpRJJIcqWl+q+KHd/0EnfVzuPMGJ6A7Eq3Ftjh3XAT4/2ySXQy2/LeTfbP8uAP05+c6rxNdk5eDO10yar6IaO+ca6dC50aIk9vRFIPkt1/5HJE4v1yh06XgoO3sRmc7C8Xky6nWi7/nJOOsb4LTVaA1Q0rA/m1Y8O78YfP+v/kQvsTf6g09pl7q/it9uOvvtFMnkB0+AW1hBBYBu3QNc2V1+GHvDFZtrMUHbjLg985CN8J41xeTmNGA2z+1EXJAgUEUTNuD3T/oxlR/Fh+rCWKNK4S8QYBGgrNpqHH7EaDxJNF2ScfBJMElFw7k8/juXBQFL/Dn71uPXz7Yi7HJPN5XV4Fbympgkk2x6kKSNUI0Pi4K6rqWRFq28Z2ZNJZf1Yr21UsxfeQg/u6TH0RPfwQl1Wt/09B01R3SEumcKr9zOYlEsRz51TM/Uib3/5k50wU9Nox04TQ0M4Vyfytcxhx+2ZXHd08a2LWlBZ+/8wYEVRlGkdXCapBCyZFHZFAwHU0wIyfoD3OXdGx8El6fhNrySsbtCF8MCUbehR//6n5cfuEqtG+96rnY8nXXVFWtfEOFz7l859fz3MN3HVaDa/RbY3Njn6msrV6xONblDgQk1K+4ANGYAa1g4v77dkMO6Ojs7EBFRSXKKyNmVW3tmKGZ92qS8b26us7/V9XJVw3oo6NdkeTkyBOFxemNVmYBejqG+Egc2bkcJvMmjmsWNNtmoFuNmsGVKzJwKXlBN+IMk4Iq8UpJZMapxkgy06G2FQ03GMxC/9Gcmm0rCeFqYSSuo3sqjdmUjqwhMbiE3oj2dI/LQoVXRmlAQ4mqIDIvoSwbgkv24XnDjz5X6Gz1dXZLl2Q0KkncsXEBIT+wcNxE91wYzyllMB09a4ZS0TFKMsrNLK42p1FqWwi0KJguS+PJwTHMFKpR0Dww2ZBCALHqSlSsbw6gpZz07icxOjOH8QSwUChnSUrdkpEjcYlMVPB46TYmcQ8daK9WcO3aMpRgnnQ2xCanCrE1AhXRbN7rbUdV0yZkrTKEa9tQ3tCCsrqW7zYtb/3z17OIXu05o73PX5ueHPq3hZ69qpZd5Gr6V/c/hjXtHdi4fglTg0Q7nCRtVWQKGqZnM2jrWIl4Joa7fv083K4yXHvddjz17IuYm4pihy+IRh6CCgy4KA1Ji52ESkRVTdGE4GSMuqabl5DPZ0s/sU5ES134lItWvJjsEnDurM3k2VLNqdCLbnh0zFw104RE0NkYkOdEiGL7XQR3532dElRgPxw2Bq1j6hxR5UMiM4WUMAKhlnwRFGbrbDYk7G0UKGoJgg1tKF+5AaElS6HW16VLmpdct2zdumff6HV65evGBrrfk5wa/VF88pSUT87DMCj5EcdMHN4HH96N1NQxfP4DTtLoAMjOVuYOSK0Y0Lk97nzA2aSoGLCdCplJBsXKnv4WNHSnk/VyRc/rtnjpXvHas7NvmtLQ7J5+R0vDKbmdfOTsLJ5zg2LL/hVfXqaRFz9ozkyKi2chFvxTzh3pZ8R2c2/AsLzj3i/9a+Ad9977JUdu8NyuwPBwrFTuO/SIx5jYkjr0EvwlA1D8E1B0F44fMfBPTw2gP2OhpNSNkA+oq1FRXVWKZw5OwfCpuPT2dYhU+1nHgbTbf/FPzyI5k8PHVi9B51yWzyNNvz2SGw2qn6l9YixEKnMmDmU03BVfwJRm4OZrAvi/PrYaX/vhGO5+aB6NoQA+v2odVpXXIG8ZSKSTSM2POkBSkRhohTR+ujCDWEsQl1xxEY7ufR7vv/5aDE+HsXzt9ujy9WuvDzevPCeXxnM5g6mjqcrFE089IU+/uM6c64OeHEfeiiGVH4HLAkr9rbyPfG1/AifiFraub8aHb9qFFfWVDEAVozeR6IumqRuKSxR7hbkkFk6eQEVnB4L19WzvzfuFJMEbKMEzewbw4J5f47PXbEP9uksmsktaLw2vu63/XI7/T/HcF18c9ynJE5+UrdynTS0bsbU4YzEaO7fjVM8EHn5oN+AhSXATre2tCARDyGSzKGTjaGtvxpZt2yy36jlhaMYXqho7H/1Dx/iqAZ2UkU4f2X1PenryFjszDyMTRXouieRoGvGChSO6jBh5pBsmfGYG13WmEQkQdc04ixwmh62cLiNTkJHM6dxmpYeqCIchCsxhjw0PIdVJFUxSMJrMY99QFoMLMnSLpP/E4QkQE9f7UKDBgwLCgQzqXC40xtyodZVBlX04avhx2BV+OdXndislGAqWKDHcfl4cPpeEucNZTOdK8IQdQYI0rkmgg7VOFNiKjDWFRWyxomyp4K834OoM46HTw+id90PTyXRCcGJpK2ETF5hor7KxfXkp6sPAZCqBx3qjmIm6kStYyBdy0PIZ0U4ioVXi0evEkQeu6AR2rhAtOwriDLAm2g7NO10VCIRJ7nU1kkYI5Q0dKKtvRris9rOtq9vfsPnA1ODBjcmJod1zXc+UF5IzPO++94GnsHHVWqxeWQ2TUeZkhuKDx+ND39gU7r53H6687Aps27Yae4+ewGN7TqG+ZRnSqSRSCwu4LBBCM+3ahFFwKllGulNAp6tHMGAnaLITlSGsJUmchFvhTuRhHrqzS7MwsGPswyvBsZIVbXhnwMrBWQhyMObLnYWvxII/7IFGFqGLNoycFzJ//subhADhEeBORAc61iKgj5TuSKfeIDpQIetIHBM2wmA5Y0aWyWTgYwg3OYkEasoQbFqByPJVKFmyFK6G+ljtsrbL6zrOHbj4ajfrcO+xd6dmxv5nfLxHypPJD8kuO2Wq2+tHz+k+PHrfvfjyh4HKMoFkL87Gz7bcHYAg58fOvShEdV6+ZZwxrJhvv2LOzh/1yqq4GNid13JF/ormSDFPc/KzsyA7/m6CDiMwD84xvXI2z8d7FsTo9F4ILOYkDnxYTjtf7A/iD0/9gusw6b199x698+YPXntt9o1szvO9vRtSPT1PaBN9ZYnDe1DeMo6qjcChHg3/fO8EBuY1VDWUcKGxsJBBKmkzkp+Wv+RWYHmBQFBCJORHyF+C0cFpGDkD27esRFVsESXzKQQtFX7VjXJFhdtF7XkLOcPEiXQOe7M6CIoe9Hnw4fetwKZOGcf73fj+3T1I5wy0lZTi9hXtWF5aicz4AKxcgpXliKYpk1GVLeHRf9/Dnsjl4HXrKOSBSGkQKzddiW0XXYyLLtjwd6WtF75pDoC/e47HHu29HNOHfyNPHAgY073Q80MwzBw0bmktsnuh1wccmfHhW8dyWMiS7oWKW664ELvOPw8NVaUMnCYUP4mFCadGwj65cOanv8bES70oXxvEug9+gse8xJ6h1OnI8XF86+570FiexhcvXYvSVVcZWuemOz1rr/6Tjxhea531HT16p2wV/sU2MqH4zCgKmUksWbsdk+M5PPv8QaTMLNuUV5WXwRcqg27YLAyVSKcwOTaM+moVb3v7OxAMlp3RLOM9dXUrn3+1z3zVgE5PHDy55+uxibHPSplZaKkFaKkkooNp5OJ5nDa9GIaJfEGDz8jg2hVplAUFJ5ZSq7mUhZ5ZHYOLBaTyEnJONKfsUZUtKApZnVqoC2loLDURKYkgmjHx1Okcolkhzl98MJDKwZhbEknCFnBeA7C8OohQwgWtT2dFJUr7520Vz0shzCp+5r1yDHAUxTbbs7hiAxl+6Jg/YsDWQxiyfDgul2BBoW6CsDlsMDPYbC6glGwaLRMlyw0E2lw4NJ/EniEF6awbBU3mKp2LNgKBkX2nqaPCk8eN60vRVCnhhbEZ9Ex6MLOoI5fPs7UsoagpASiiNYknXCoD79wMVJU4Mujsu+1U6HIzwpEVKK3tRMIoQXlTOyLVDUa4rObtrSvb7n2tRfSHfr+4ONAQPdP7zPyxp9oyiyNQVRUP7N6LzqXLsGZVA7dz6RpoBQ1efxgJzcaPf/McUvkQ3rrrIqxe1YD7n34eh3qoupchWyZ2uL1o4ja6UGsrDm+p5c7taWrhk5OZZbEoCyU1FGGFrroYeQj6eXGnFj17oQ3gqJox0t1J8pyZt5gB07Amh5oOCZUtBh6mJcsAACAASURBVLxBIU5E2uq5RBbzZywsjtAYiBBhorfLhDUnajHYzXnwv1iyllDuWRj5rHCWY3K3k7TywnIxuI9m6KYkIdTQiUBrNSpXbIerpAaempq+irb2yxra2v5olTj6uKGTxz6QnB2+Kz5+Elo+zQkRjzdoJOL2sFPg//3P/4IrN+Vxww6HKvbK71SclTt8c/pV0TGNksgiuI1+zoGJui3shue8ySuCfrGRUmyTOzmXg7dwKnGn2i62/H93LZ7tHDjHVcQ3OnctZIQgyZVOZKeITUk/Sf+O8Bop5n1sd8/rTSQgivc8TLlueW4A66676qqrhLvTOT6ifV1XJru6/y17psuXHT6I7OQQ+kMSfnt8FOMxoHZlADtuXMvvGkumkYgXsDCbxfjIImamcohnbQ6inPuZYCdIDkmOjAHN3AmRQjrvxOahe4EounmdEOvie1CS6/apCPmFyI7XqyKZkpFJ6exIFwkE0eIPwMtGWDqavQo63W40QoXP5ceT6Wn8KhnHqjW1CASA8hIFzUt3QFIbcdHWzU+1rVt/vSTVvaGE57VO5/wzx79t9O/9pDl2DPrcEVh6LyegRb0Cyt957cjA42Mq7hkwMJ0i8xqJdQVWL1uC81cux9r2FrQQCFAhfIwA5Y49ugdzJ/ejcfsW1F54MfKahPHJJB7ZexS7DxyALiXw8Y0VuKG9Hq5lF8Nct+P7yvprPvJGx5Ov9V1fz+8HD3ettuT8LzOL0520p8SmetCwch384Qb87PsPo3+qG0taK7HlvE5svuAiPP9sF7pGxzGzMIOyygpopoHhM31oaXDjAx/6BIKB0hfzlv62hoa1v7e3/MGAPtS79/2xyYm7kJyRtNQ8Z4GZ+TRiYxnEci6ckT2Y0/Iod8WxY1kWHrcNzZbQNVXA4XEDsZxoSzOn0gFBCVCNCd0y4LI0hFwxNNdKMKUq9E7moZmky02ZGe2pVDWJ+Se1OwkV7VUNXL/SxKYmgXguLOiIHfdCMmmjJiQoMG8p6JXDmJN90KmlKwFLkMFq7zyWbiQlMQMLhy1Imp+DTtJ2YwFk5wqutCMw4aUJNqMrc6i6wIKnzMSCZuCJwQLOzAdRMEjRimY+osVM348Cu2FYCCs5XL++BOGwgYODo+ifdiOeMZDN5WDphO4Wgh/0Ny3sSi9wbSfQWPVyQGcOL7e821BSsQqhqlakrTKUNbWjpKImXlFdv6uxfcnB17OYXu05c3M9wfTIyMPRvoMXJya6mR7y1HMHUF9RjXXrWhjprbo9OHDkGOJRG1ddsxPT8Rh+/shLyGa8uO3abWhZUo77nnoePX1RVvd+i+JHC6lkEM+fyzIBeKQEj0IPo3qJIcBKeEzq40OjBIBjLIGkzkKjaVMTLXeWdnUAb7zTOUpxAprmuOLJOlo3WahbLjhZhpYGrCRcrhpI1AKAguEjBmb7KFnkDzoL5RatdlESMoaD1FMcHjqZfxAYztTSL3PU2fucDolQ5uRzbUKTTVSsqUXF+vUoqd8JwyyBr75uf/OG8698M0RlOKD3dv9FanbkW7GR4yKgE9/fwQOQ9jrZ1z777LM4su8FfOkjQD1V6Q7dTIweXgbI0fSCNlOVuhZ8dRw8XBEA51DNijNzPqmvBNc5aHj+vcNDL3YByLWOrycIoeZw4V/Bd3/FtOQsII+fz8dIx1O0IqafVbFu/Fkiuj0HWCkRGJ0qnyl1RTQ8fZ66ETPyNS92+y+++sZLLom/kXsk2nPog+nJ3u+bC90ozA/gN798EntGMigvi2AwHcPqXbVYuios6JaeEmZuCDqkC7msjnTKQCaZx+TwPOLxHEL+IPRsDtlMgS1gSdIyr9kwCxb8bj/yhSzyBuD3k1OaDD8p79CeZNrI5xIwHFI/0SOJqisRFZbqVcLrQEVBE6DNWsXERX4FK6qCmG+sx10v9uC9nzofVZV+WNFxuPV6pIwLsWHjlqH2trYdkdeYx76Rc2cPpCqjfS8+Zgzs26CPnoSZPArYY0Kyl/Y+ZxrnLBLeZsfTCh4YtnFw1sIiiREJognKS2SsXLoEy5uaUBkpQcjv565hIZWCLpuYmFrE4OgoRufjiGmkmaHj+lYJH1tbDZ9iQW3YBnvzLQcTHS27IpH1b2gtvJFz8MrXPProgKdUmvhuwKu9NzkzisTCMEJlHnjCa/DMb57ByGw/ztvcgMu3vwUNVU18n81OpfD3370bA5koQqEQvAEf78lDw4O4fOdafOh9HzVsWflEdf3a30Pw/8GAPt6//4KFqYnHrfh0iZaYgp6NMy+3EM8hF8tC87gRNTWEPBmU+XSQJteLwxTMaYNW2PmMLQ6LmwHTjzjsMUI3pGq4rDMCf9CPx7sXsJgSVC86cBZ24QpOtEhp5qZIBjbUm7imw2A6GrU+7YIbi0c8sLNe3hEsZ+CnQwHpyWm2xU5SIclCoDyJyvWkQOdG/ISBwrxHoJV55usAstgyWlSGtPEE6zRE1uYcUq+FgaSOx/pkLGaJh67wHNyyqVUr5rXkJEZBvVzN4bYLIij1LmBwcRYjixYW4gArWepA2ANUBIGGEFDqBXyO0BnFKy7g6Y+swO1ejVBFBwIVTchYFYg0LEOorGoo0ti6o7W17g1bctq27RvrevrBhVMHL0uOneBN89DRHrh0FzZv7xDJhuLCS6cGcO+DR/HOG3fhggtXom90HPc+cRJuOYCbrtqMqqoAHnh8H071z6FD9WKT10fyKqL6ZRCcCNbUoBHCFwKVRT9l8Rg6807rVlRsQt6VyW8c6Ol6FaHazrDU6dGymxo917JR3pDD8ou9cKlUrpFZzDxsaxGqe5kQJlJciM3JOPU00ehIR0CgtsSEToDc6GcWCdw4cmk0bqFj1rILvLHqGtEXyVGN3sMQXHoanVhAsF1B+doG+CpWwVd5MSxXNfyVFb9eu3PXHRK5AL0Jj1Nd+79QmJ/9H/GxLlaJYwlU50HVHKnspfMGfnzX91FTksKn3wGUBG0WdrGkRtjWuGiZO5UinW/Gg3KiRXx66kI4wDmegNAvX+5rF7neDJh7BZefk7JXzMQpKLN3g0xuihSc49yVkWXSaiBZXrpu4thFEkDdNZJ5fvkkSVLEYViUMHCMqJt0jDw/twY4USxW5kV0vTP+h6Sswbz7loP9OP+qXbt2vSHJ3bnTB/+6MH/6q5nJQ3jumfswPjeDer8bZcE2fPeFHmy6rhnhKtKn8MAgUx7HT15RfDBtXWjUk4cBpbpkOKOQbLLBks6yTW50whXSIqccapdT5qVGoHolqAEPv542Ac0qsLwxnTJqvwq7YQqMJqzZOGaGE8ikdXiCIZannltYwPx0jMdYO668CGfm+nHBxlqe1aqkspcwEE+dh/Ubboiv6Vh+ee3y9YfehKX5H95iYX/3TfbIqZ+b/Xu9+nw/7MwhwI6fxT28zHpyaIkkNEbaBpKEuayEF6cVHJ030U97ZkGMHulB+4RXVaDTDSfb7F5HVTvRmn0eNxqCwM4mCze0yChVspCUcrgiHcDmO2a1zg07PY0bu9/s7/p63m/3z46uHR478OiqzkAdmRedOfoUmteswXhPGn1Hd2PntZdgxfLVwuKZChfSHwiW4Mi+fvzVt/8ZWoRYWAJHRp1e207hbz7/EVx26bVPy37plt9NVP5gQCcTj8T4+NNmYnaFmZxmb3SqfCwzz7aIJF9K1TZbVUo2+uZzeKzXgE4qRgYBkyxuSfKGSahprspo6xTo9PZqC9vby7Cnd55NWnjealIwpwUrWquyIjTNgy4D5zXo2NJkotRDAYOqP5II9SPV50NuQggtUEAXG5Ggx4lP5DIQFZ0FBBpJ/1qBMa8idoK41tQCFqeg2AJ00ghIvhzK1xtwR+gk0qoicJcPh6ct7BtxI5oj8QeicJFsqah+SKOcH6aOjnAKt28Ow+saQl4HMqSdTdRmooo6LSfqLhMFk1vsrxDK4EOSQnAH1iBYvgyB0gYkzVKUNSxBsKz2xZbO9l2VlZWp17OgXu05JC4z3n/oZ3Mnnr4tPnSY296joxMYPTOFK66+iM/bseNdsH21eKn3JOYn43j/HW9Da2sVukcm8PDT3fDIXtx8zVaEgip+ce8zGJvLYI0/hCWqjRqqtHintYSMKgHVnP4s63EzQEtU2MV5KUl68pXgHIvZ7MJP+xVB9+x1cvT4i/PvjosllDcawjKVZF/IuMIqwOcrZ+lgkqst5ALoejwPPe1moJcjSVPMEoQgEmFAOFJQwNBh0hw9R/Kv5HlNVT9hrESySjJqOS0Hb7UbZedrcIfqEaraimDtZShYIZQtW/ad9o2bPv5Gr9Hvvq7nxP4vafPTX0xO9CCXTTB4iM+US0Emk8H+I90YGpnEwvwCorEstqwN4dLN5ehozqIsTHaqE0LiVg4BZuqsXjjnR0oFTHvxZUU9DvK1zkYshJVkahLbWSis2UC0K7p3nCqcny+yBaHmR6yESsgS3W8kxpOALNHriGZK59BRf2PEk4/lTm3Jz5rnMshu1e/oWFDgJ2vioBAlYf4/7UETgi1SnOycBSrS+63B9P/D23uAyXWWZ8P36dN3Zrbvane16r1ZktVsS7bchDu40EwPECCB8NESOn/gg5CfBEggjikxYFxxky3ZVrEl2ypWscqqrbS919npc+rP87xnZZIrxLKt/GPrUtmd2Zlz3vd92l2Uqw+e8W647sYbN7wlVbSxU69+PzvU8sX02ecw0L8LtTUlhLRhHD9bgZ88PoLVt1ZCDQ0zE4V+uVIZPDnACQyRCcUIiLAVClwyEuIH0VnFCImAty59VtJ3MLOQS32Q9GqoVO0TzVMi57FxdigMBBOi++eZUEilh3UW6KoQ/ZauHYkLGSwsQ8mmbbro6Rpl3M68mRWso0BjRkOKQLcVtJ8JYsWlH8gsXzjv+qY5q1++WOuTXufIkYFwXar7fqn14E1u+z7YqXa4xSNw3XFBK2Q0rK8s6P9gXgI+EJKVAFXA8oCBgoZjIzIO9VsYJH8ByMiXbPbrYFaEDFSEFcyIG1hSrWBtXQTVagpwi9zRpcpfCc4FFr7Twfw1H5YWb7rvYn7WC32tFx89+Be7d23+2Zq1FXJI0dHeshvzL70KoUIBYcOBqpFbqDDvmTwzSdOCjKK2PLEb37z3lyjpJJccZCCxaZUwd3Yc//D97w1XTJlxfWXlooN/+l7+bED3PE8/sf+ZB0uj/bewjWp6gC1UXTsPcn4gwAJtaHJAouP3tZ5RvNQZQN4O8gFOhyIdnDzL5B46zRsFp7gibGL9TJIUVfDE4TGUHMpyRXUuql16RReKbKKxzMTlUxXMrLQIZieEF0hIZlLLOGVg7IgBr2i8zqvhQEFKXiKZiFSbqFqcB9QcbxYZIeTaVEy06oBNBwjxRYl0S6YvLrSoi+T8EnT2YzeI7elruqtwpRDOpoA93RK6xhTkCfVui9avKBpF/y9k9ePmuVksmkbylQWYNIKlYGb7rVBCutLfhcfCeRUtbpMyza8WgdhChJJTEU42YTSroGbqLCQq6+9ftHbl3RKRxd/Go7ft0E9GT7z66ZGTL0KyS5jIpfHSjtdw8y0boQc8PPTkdnQPFHHL7Tfh0Sc3I4A4Pnr3zShPGmjp7MWT248gHonj5g2XonXvUWw704dUKYslho4rQlHRivVFYiyq1mm3ssqa0Ofm4HyeruQHdv/znJdg9Ye1ItgKP3NKNhgE538vYR/mXx1ArCKFUknHsV4NZ0eCrCleG7ewsslEZcxBydRw7DkH+XGBKD4/5/c56UJVTuBAKLA7dgGlQgpaIoP4DJXv09CBAgOv+HOQMpnmonotoFYCutGEaPUVCFRegZIbQKJ52lfnXbr679/GLfpPTz3dsv8r+YHe76Y6X0MxN84AVBpHlEwLDz/+BA6d7BeSrzQbJ3t4KIglKtFU52H1giDWzA+hLkGSyRZcuxOynBRiJiBGTxAeSPGR2A0kX+xX/yyWRPeRRhUByDzHJjMfkp2lC/H6g+xtRQUuHtxCV8qFzj4FcCnCiG8PvZDkOhH0vT5AngLZI+cwgWRnCRW/a8BLnH7eJF3RJXosySePvr5h/iSo0z1xlVUYC73zUJcy59oNG2580wGdKFdDLXt+aY6c+UChbytQPAjXbeVuxt4jwLMHg/jUpz8ERVUwUZrAUHEIg7kuZEqjKDp5lEi7gYoalqJWOKj7q+08NZY7kdTFYGVNGTIb/9D1L0JXqZWfgaSEOWlUNZIXpnOzyFWcuLOUNJDsbZQ7jnTf6Bd9nQS7uGNCSahFVsYmVJJbhoKQUoYj+9O44orP2GvWrHx3U9OyRy7W+qTXeWlHy03Fntb7B468GDZG21Dn9aBa6UBYTkOadJ6bbLtPdnb8c8Bnsp4vrKhqZ4VNYvzQyU/od6aJUvKSZNXKMl1CwiApah2OnWZbXVqj1NVhgy8lBjReA6x855ODqy57T41Uk7uYn/eNXovW0s4Hd9/7yt6tH1q/fjrcYhG9p/di+eJV0IieTQke4bfIV0QVsto0ayAQt6xp0PUotjy1Dd/79X0YNS1Ey8qgaBSD8vjS5z9o3njje94Tr1786AUFdPqm1qPbvp7u6/2Wm+1DaWKQfdGpSicBA5qVkq0lBXb2xPY8ppkdH3DQMeYga3ns1ETzHpbxI5tAw0FlyMSiGg315WFsP53Caz1McuLqmplNvkBLTdjB4joHC+pclJMZMv0ckMALWZcK/2tqPdHfi/0hTLRKgEWgGd+Wk3kPHkKVFirmFyEFxY0W9o866yYXBg0UBkhhSPCeyT7SiAOhBhdqhA46vwzgMC0Gd3SwUW0wask4N+aibVTFRI4OVjosSWTCRXlEQXPcQaUxwC11Bnf6yGKeI/mzTfaqpsx1EqVLGb//d1duQiC+lL2joxXTMJG2UDt9nldWXvfxpWsv+fc3Wkxv9PWzpw581Rro+M7wsedhp4fZoOXZLS/jsnUrUF0bw5nuLvz6kVewdMFiLFk2G4898xwaq2fgrpvXIxCU0T44jKd2HIaZlVCnl6EjPYGxQgZrdRWLgnSPBOiMxiuTM3RGppNRBQHl2ONcaLILpz0+hXyE0ySzwZ+rs0iQwGLwoe9rBoh2q4spCyXUzI/h8WMKdnbHYXo0giHku4kpwQxuX5zHzDLg+HPjsApCdIhWAY9h/aSBtdwZ0EfB2oTj5RFsGEdk5hjJtPNMb2CngmwbmWCQsJLwqw/NEQmZblSgvPm9kMNL4RgxL15X95E5K1f96o3uw4V+/fArz78HmdR96f6TSn5iSGjLywqe374Tz798EuQO21QVxNzmKQgYQeQKNjpHCmgfyMDQDNQTRXJ1EFcsIY/yVsgoh0KV5R9beK5HCSsFDQeOLMBnEn3NHRCqh1QJEsKLAv6fisy8jn1kv3qeLvD+ov1Z5AqT2uWQipCo8uZ6koJ+mCtzyRuGJEXJ5gYKV+ViPUiTjnfckieEBvMX4DnnWHGRHnzb/gR1z3N0+oK6CqPhWw60uRuu27jx0tELvb6T39fa6hnBwq4/uCOnNxX7tsDOPc67n+AGz+8BDp2twJc++zEhsEQYCoXEW2Xk7CIKdgYTpQxGikMYKQwgZ6VhOjnWXRBdJ7qWZCFLSQ4lLqJPxOZIxMaRNF6PpjXMBk+eGmItCtHZpPNPJKMqASGJIcLjKAoMGn92vk70mkzjImWfIiSSWCZasDuBkFqPgy8M4vrrv+KuWHHp+2bNWnPR0N87dw5F8gMnHjpz+tXrW46/itRAB5A+iZicQaUmoz4soVJ3URFSkDQMBNQSAorCaHaS/pa8PHdv5Em8BWMqDLieBhkUqH1/AQVIWVE82uIgmkjAzGVw9cwgqgOD8JQaKO4oC3yx2VKgGo5ahba578hOzLv8zhVLr/yzdK83u04u5Psz/ZnKV17c+9wL2x9bcv31i+HlS0h1HcacpmaokgqZnJFofbMQmuhSi8VNsUhhCWDSJDjRchr3P/kUjnd1I2eacIwgbn3X5fj4Jz77pfr6S39wwQG94+Sud/Z2dv0+P96neZkBKBZpohM3N8/uU4T+5YXJLUpRMFILimZ5qZKHTJHQzGSuIiGs0byYWuYeDEVFwS7isWNjaB+jeRnR2SREgw4qIzamJ2RMT8ooC5BNUx6uVGIkuyIb3D4igRMSZrDNMW4hykoUdkZBaUSHnaW2RJGVzIIJCeEaE7IhNBREi26ysqDgnoDriAE2HWjsB02pIVUaPP+neQ09Z1KgRzS76Bf3EGi25SiwHEpGCEUgLA/JS9pzizDNQZ5hcmVOmaYP5hHteWFcQa32yQOq5IDBMXlyu5JpHrsA5eVNiERqyF0NdTPmT1RU1V0/c9HMPReyoP6n7zl69JXbtWzq/vGjz6qF0U4GSO3ZcwgVySosXDKV7+crR0/iD08dxx23XouapiQe2/wilsxZhI1XLEM4pKGlox/3P3UQ2YIFzXEwU9dwaTAAguqc93VnxL44kkRDXAAe+X5QJsqcc9q8vk4Bt9PFJH3ywUwH7uiK7o2ASvLfOABrhoz81Go8PBxD0fPtWP3XpGs+O5bHTcE00meprSyigZCx9RXm2EVOKNpwUI8WEVsABMpPwbRE658ew6+oGD0hjGMiTUDyEoA8f2iNBEKzUT3r/fCMqTCNeL6spu6m2cuWbX+792ny+a8+9+haOzv+TCk1EMtP9MP1TAwP9OMXv92MCRN4x2Uz8a61S5CMRlk/QFaDGPyjL/Rz+1/D3tMD6B/JoCwSwk1rNNy8NusrNor5NT1YacwdPe+TLsvVXEFSu1wMrAuQJwO6UgGaF/MYyu0XQVemThdVpbQ36CmjkEjkSabgQikdtcxfD8IC70qaEfQ/PZcqfB8oyWA7QjWXCVCceFdw3UHAFTF6ksnKjRU/mPPT9PUYDd+0p8NbumnDWwDFnTs3VqZPtGx1x1tWmf3Pwso/yVk3mdc88zJwZqAJn/vU3YyVIWCkTWeRpMAigBydT1qEvctLZK9rFZC30sgWx5F18khTFW9m2KXPdNLcnmfMAVdl5C1hcOAq5o9BC86Ap4nEWJAweOecNyaiJFjjPWNBUyOQfQlA1yvBZZyHCYXeE4OSC4hqcST0WhzZ04drr/oLt76h+b3zlt3wwMVan4OHjq7uHzr3TH/rnvjJUwdxuq0HgwPdGJ0gwJ8CmQoV5uUCIc2FIUmI6EBclxCRJRjs+CcoGOGACp3GEl4A/aN5LKqy8O4F4j7T8dzSB3xmD5ANGMjlTXxtTQgfnEFulx5kwh3QOMyNY3N3GAeG0ijNno+Nd33s1zde+96PXSxMy4Vct54zQ0uO7juw7fktD5S/5/ZLURhMoTR6ErPmzodMSbNGlLsAnz1k0DUppEMVg6YFYFmEPZEQiYVhlUro6TqHscwYHn76Vbg1Er70xc/dM33m9Z/4UwT/n2250xvu7zw0r7enb9vIUFftYH87UEoj4uQQ8UgIxhT9Yqp6qb3O7Urha02HtMcdYcoefVtAWqn0dYJ4s263hZGSglyRZp9AyJC4gg/RmIieRy19tn4SJhSaTH7b1FYS8qNifmfAc2mUTJufwwIRnrl9Re5oMlcMpB5Gc7gAH0rs4U4Hj29YSCMDauOx+YhK4Bt6fZprkDbyKEBmLEL9Ha4nWB6SJMSbXWcCEuLCHU6KCDlOqkotchUi/W9x8FDQZhvnSTo9bU9quZPntPt6EM+YQJaCuTMFemQK6hsWozxRj5AUQqSiFmV1TScqahqvbpzT+LYtAQ8e2zPXHh7YXji7r9Yba+POSHtnD1pP9eKWWzcAKPAs67nd+7DnQAc+cvf7Iek2nnx2H2Y3L8DihTNw4OgpHDrVC8tyMNsIYAXRbAQUiKsKGqHQHuaWu7hwBIn0ATJEXxTUP67KBFxLhOrJwfpk9ewWESwvIF4nkywiP6eUzSM3IiEzRIdgACfkCPZG633MtkjfxFqREfaKuDbbg6RdhBouIj4F0EmHFyrSgyYyQ+RpTnN/F1qlidhiCUaZDatw4nUTEBvo3A5kegA9BtSvJqKwr4gmAWXl61E5451w1QoUtURfuKb2yjmLF5++kI1/Id/T1Xpseqqve2dmoL1hbOAchTecOX0SDz/+LOZNr8LHb7sKUUJDEeiK7GHVAFQjwiDElOlg5+Ej2LbvDEzPxhdvj2JmHeEKWhEM1/Medu1BXqfkSU6nrwiwFKCpPaFzhS7RXqQqW1EhU0vYoy4W0aqoOqckgVIsAr9R25muL32NkukSXKq+6IPKEUgU3AnBzsAV6vBRUEvx/pTkZt/jnqoW8linhIOCJtkQnxDOjn5Hi1/vTwI6vVzJuxQ9pcXbjpszb7n77i+86RZrd0t30i60bZMzp5dafc/Bym+H543zGt3yCtA5Phuf+eTdMIslZDIj0MJJyEZMKPfR2EHWeO1TEmvx+UgHoKANENDTdEoouUXkSdHNTCNtjSJbGoNFQkUOVdRFmPkz0KLzYWlk+SzSYKrGWTKWKk9OfCwEVRp/ADpV8pRIceJhsJukJisIShoiWhliRhJRPYaArGD7MzuwfM21qK6f9sn5l9758wtZe2/0PdRazp186btIn/iSN7GfeeeZXAdOd2n4l/vbUTIllGlBTOTzSBWBommjaBPzxc8VLUGhDIVUlup2LCr6AFfVMTRu4uNLDHzhkhJ3L2lVTVhl+Nv9Ls5ISWSzGVxa7eFHl9VBN1Nw3SxUL4uRkoGvHArhXCGI2voQ7vzQx3pXr7rqhqrmpeQS8//Lo6ul9+a2E0cf2vr4f+g3XzkVxb5z0GMJ9PdZOHaiHTm2LzYwZ/40rFyyFIZuiO6jGsazj+7GjldfAnQHq1fPxbtuvhUhRUHIMHDffVvxZOvz+Na3v7pt0fL3kuf7eSW8/zGge95w9Pj+fc8MDQ+v6xtsQy47ATOfgeHkEUMJYZSgSdQKogOADnAxgxRVFAV5aqHQ3wUaYnIDZ1+lWAAAIABJREFUMubZszjQcqLO6M2sAH8449yyIz90kA83t5QsbkkJnWPyPafbSqURtfYmWHuckwWupKl6z0OmoEzAE5mSAGEUI6pq+uxUxRX8GpCSAvItpqBP7ULKlCp8mpJIGpj/yu+eeMhZyHJMyF1xa5DAPAQOpA2ZgsMzPmr762zoQfkLtdY5gPvAEPo9bwEZ8pL2f6fKnLoFnpeAqpejLDENU+pnI6ZGEQnEEatvRFlVw2Pz1q2880I0fd9oxZIaYHf3wLOndz+9otR+FA01hLJVce9/PIGqRCUuX7cAU2oTkI0AHnl+BwZ6bdz+rpvRPTGBp59/DRqZQ5TIkU1Gs65gSVhFyHGhEaeWqYY0K59kDfi4AA7ZNBEUYxFevCzo4+uzn2+qC/4zW60GCpiyWEayXoWq0f2mBI+qa5KTdTDaC/QcdHDKqcDLoWrYfuU9mRiwgpRbwtXpTkwtz2DqcgOhMrp3BEqS4dgyOg8UMdTpIDhFQ3KRCoTIDrgEu3j2fCWYHgS6dgg2Y+0yQC1/Xf2MGg410z+KRMVSWGo5CkayMzq1+aqZb9E857+7dyMj3fXDbed2jPaenVVMDcEuZZDJu9h3sAWLm+OYXSmzSDZ1wjSdWnUaoIbhWC70YBiKoWHzq4fxH49twwc2VGDDPAlKVIZKMZsGYnYbB0pFrYBELXKZUjNK3FOM5wBV4twyp2tP1y7hgxgpcSfgHHVg6GtkgelXq9yvo3kwJVYEbKOEmPYXjURqAZZPoRFKheBBeGO898Roi1DyRC0ldTifJ+HRgT0oKnRfZpY2MY+0XKDgNcGTmjFuXPXwHw447/vmN9+8UtzAkYFw1jz1lJY5s6HUtxV2ficHdEpudx0ATvRNxec/+5eMxcnlMrCZuUFmK2QxTAmUOFKFzj+dF4JDTYUMAd5Ig4GKDQa/yRIn/nTlqIdBwEszPwbbKcIxwpB1XXhi0NlCOskkfuS5UNma2EJIj0GnFj7ZsNK9Y+YGOJhHNUqcPGaTEBhPVT2EFBWP/u6XWHvt7Zg6f+U3GmZv+vYbnRMX8vVsS8sSr9S22Uvtq3ezRwDnLFT5JE53NOPrP2/H1KiOZbVNKJp55E2iLdNZ6CFvmTAti825NMVDUKUuLNVgNiy9Bs+fPouxbAlfWRXF7Y1pvge0WnWjBj89XYYnR1zkMxOIKkX8yxWVmBmixJS6utQd0vFEby1+d2YI1y+bjwVLVqFsxeX/MGfVbV+8kM90Mb6n/XjnFztOHfv+0/f/Eu+8bjoKw60IxWswMSHjVNsA7nlkGwpyDrdtWolLZszB8mWroWgGXn32FE51HsfBzjYc7zyFVUtq8KEb34XlKy6DrqjYvvMMdrS9jL/5widbyhONV4cr5/VPvt//MaDTN3W17vlhd+u5z/cPdiKdG0cmn4ZdKrAzkOYUEZZtBCUTIdmBLpFjOG0+y/eXpj+LqpoRuW7Jl+KkIErGf/TPFLAJOEKbmA4W2uRUYce4EhDqDH52D2qnUDD153lyGDJpwE92aH23BwrsQpedklmBrJXZr5yeR612qtBpgxFYJ+p3Eog/S0HG5+ZShU5fl8sFxYkQuhJtRGqtU95MQYhaXh4cFh4pCB16AtER2tQl/iiQ84N2mhgqFvnCCyoGVUMU2Nlv2pRgO3RNdKheDIYSQU35TFRWNCASjCOUrEaioRnxxmnfnrlkwTcuxmIj3/sDB176zfE9O9/9xK9+CMVyMXXaLFaFO9s6gLKYilmNtWisrUDWVXD4WBci0Tj0oMEjATrAIsTxj8iYUe6hPCZBCxIay4EzYsIZluHZQlGNEQiU7NEogmpLFkWhg06kZVxNT4q7MDZNzNep21O/wMGUhUTpcJlrq1B7kjzaGcgoDtP2QyWcPBPCzkAVUtTG8s12WOscQNQ1cYPbgdWXBxBNEhKYxi5ErSJ7WAUjPRPoONeJxOI5QMBPQulQNs9wE4ruY+8+INsFlE2tRtm0QWrcsEY5dWDUQBK1s/8PgloYpUADimrohSmLl91YVfXWzHP+u/s7NjZWNthz9olsb9sVmeEu2MUszp09g4ceeBCf+8BdmFqTQCaXZ2S+Hm2EFiuDpto4c+IUqusbUD1tJoYm+vHiy3sxRRnEJZUDCFTFAYWoFyk41jBUat0yRUwk26437lfNNfDcYU5cZYm+TuY91DGLcGsdUkZ0wECJ7wSPsrhi5Oq+i+2GaSYstuk4QM+Tk/CcNh88N0V8r9sGSPWi3U5zdbnaT6RVTvUcZxSOd46DNtx2wSyhAl4nLMAEPHk65PAGZIOr/nXauo98WkDv39yjvb09YPa3P2YUzl1n9j0Lq7ALnjvERfGR08A9TxtYt+GdmDF9CqorY4jGAtCoq0GBWg0IQR6qyGlkd94galKQSGBymMHh40aE9zu1zWmO7Ik1Tu5hGnVICJtDjCLqeE4yeAS+hIDHCo85JH4emyERpkh2IbsuDCMgKJZWEYFQBKpkozhh4fGH78UNt78PzQtWfqN+5jUXJaCPHz/wNTl97NtIH4JXOArXeZG96n/zWAD37yxiQ3McTaEgdy24j+pSl4fOgSKDv8gEiRJQ6jTYVgGqZuBcSsGjx88hFAD+8cpKrIiXYBKzilw9pDB+312N3/bbCAaCyOfG8IV5Mm6ol+BaGdYrljGCMace33ilG81Ns7B8zlyUrbz6RHj+8mtnzlx1UcSe/qeVRX7wTubk/V2nTt/60L//DO/a1AQt14NkwxKEyyrhOBoeeHQLCmoO77nzfVCIVqjoDPZ7+GcPYM6Vs1GTbMTho3twxcYrke7sw9TZMxCNJvHEg3twPHsQn/nyl7plI7GhunrhedfNNwzobS273jfe0fHrdEeHMl6YwLiVQ4YQmYSipMzRpmBmQnUtBCWbFeCCsBFQqP9PSHiHaVoa+UwTUIbBDgKtTKch0YNYo5mADOTtyNm4QNkylJ+re59K5I1BJUMVRsgSxUi048lucNIJTFT8AmTAoUKiHS98zGmBi+yfvk6VPAV+0psvML1GzKHIgMNHq3EtSV/3Z3j0fAJqUMpCB72jsvwnu3V7GksbEliq5AhXsbztIU/tJbPEm5Kqe97AfiAnJDYtbrNITwKiTgAhpwzhcAPilY2IVNbDiCYRKq9Gsmm6Gayqf9fcSxY89eaOqD//3QcP7v67obOt/88T9/0Tjh46igwxs8h0w6fRcVHg+eYausauT9GyckQiYTTGZcyr11FTJSMY9Di4SawP4MEtOsgflWBPiCp6UiSGTm+m+sl5GE0OIpUClVtKFeGMEAaCanuhR00BxQjnMOsKg0F4hGKlam2kWIZzI2EMpMgUQ8GcKToSnoyzL2Wwz6vA8UAcKv0ckSJysjC7mMbN09OIzgjiwNlhWJ6GWFjFkpo8qmNANpvHUHEcCEd9GVjh5GaXTnPLfaIN6D8oIVY+BW7ZGIJVOYQS4jrREg1XfgSKPh1VFQkUArVwQvFfLb7sio9cTHWqlpYW3cmnH7azYzelek+imB1DX28Pnn70D/jce29FbYJAZQLxO5wq4OHnD2POpZdj+tRatJ7rYlBXQ1MUwUglUMzCsPp5P+hqEVqpBao0CpU6d+4IVCkGRSHBpxRkpRaek4fjTkCW63g/kZ2w44zBAQVyDXqwQczX+cAVOhQcoB0FZrrIia4RiUMPkKgPYWJ6IenT4SHDCYMi10AiYB636slOWKC+6TVob1MFXsgRHseE+kfHMVUtQfb6uWnmy1VwYuwpCciROzEe3fD1OavufEv2qZ7nGad2P/uoWuh8hzPyAuwstdyHQHbcHX+sg775Hzq85BWw1RC3iJPJCGorylBZHkaiLIx4JISgoSISlBEJ6dCpd8zOYUKNh2m+PPum80D8nUVXuJJX4VolKFqAEzPZCLMiIFuD0jiIfNDpuey1QMIy1FUU6j3EeFB9kCm3BdkjQ0Kx6GFkvIjurj70dgwjN3EWd39oE6YvXvfjmoa1f/12z5KhlqGIZrY8hfGD673MYbjFvaQzyufGt38u49WzLjbNTqBcoY6t+GncMaUuLHcz6NyfJJGKlE+TdezuTOOF7jEsqQb+eUMCcYzDkwirr6O3oOKBjhB+dXIMZeVVSJZXY11wBF9eKAN2P2SmV+mQ1AgeP53F5v48blqxArVL15mxZWvfN2f5zW9ZZfNCr1fb8bbFrp1+9vCufdX3//YX+PBtMxDJd6N+7gYRa/QgFI26zTKbO4kCUYAjaV3repDHC4J8JTRcKPkJh8J44v4X0aN24MOf+eyYZ4Sv+VPq2hsG9M7WvfPGOzq35Ts6avPDQ8hl08h6BaQkExmFMkVaOMKhioA1HPzIXlO2+ReBy9gpjehmJPvKphHUIheBnn4XuhQWdBrfwWKwB/kIKwopIvFYUBh+MMKVAq+PmeJ3TzM40U7n1i0dCkzxCAiVMaZF+BIi9N7YXYs2hOCus3Qn0UY42UiIDePRDMxkwQjb02Gz5J2GkuOg6JJtJm1Plf+d3z11FsgWlNHrHiPXLZs6EKT3XYJlZWA7NkyTRDYAGu0TBEAtAUZJFEmqBQTUSu5MBJL1CFTUIZysgpGoRLR6ChIN03qNypqNsxfNPnWhi+qNvu/w4Zc/mOlo++XRHQ9LbZ2vYnCsH5kJID0KEJGBbhMdFtQio4seCQbQXFeLufMaUV+vwwjQ/SBXGeLoU4JFs1Eh3GL1KUi3+Dxyuv4U6AlwFigiMldDcIpoe1PVzrPXkoqJAw7cUZEweY6E5BQJM1bTeiLNAw8He5J4uj2GUSsEm9BoBLaULWyY4mHqcApDKQ8n1Ti6tCBsSQYdG7VeEQvtFKSpQbwwojG/lUlvsow1laP44Io0LNfEsJMTPnGTPuKeCc9uR2EYaNsJeDkVoeooEnPHQf4/4ASGWI/Xojc1FQtnNqGyug5prRx6RdWXFyy/9PtvdP3f7NcP7tvz/2aH+j8nlwaQTw1idGgAf/jN7/CJOzahkZSK6MDTdZ7p3vuHzdhzYhCf++j7ceDwAbT3j+AD77kD5zraoTsDWDjLgEXVn2VCMkswVAeS2wtdTQNSGtCoJU7jtDR3T9jRiypiohLRvvElV4kiF4jMQigQhW53sse34yXhIolsVwGZXtoTJqI1DTCCeajKOAI1YagxHbDSsO1hePYEjNBU2DYFeBuqIeb2tH80IyoEgtn4KQvJo8QuxR0bauqQNwS9F16j6lK4kWuc0eCyTy5YfedbYoK0t7fHrf6OZ9zxltVIvQI7+xJct4sP1uIfTZX+7h4Ng1gFJVHL2gocZFSi+kks30pnEGmzhwwVsZCOsoiOcMjg5LM8qjPgKxELIhqW2LzFMMTsWwgpiQCvqEGmTAbCCdg0r6MCwnP5kCfdcrpvVBTpOlW0YlzIzHTLRTrvYHS8iOGRLHoGUugbmkAmU+BRV0TzYBSO4VOfuAmLV17zy2jNpR99u0ln6sipZtc894I7trfRzuyDW3gOqgyks8AX/xkYSAE3zClHTKbzcQKKRMI5ce6+ChMnEnPKQuVRjR/xlSgeaRnE2XQJt8yQ8c0VDpv6iCIvhBOpArYONOJ3Z9J8D8rKKlCjW/jxagVTAkX2hpeI1qmXs2fHl144htUL52LJinVIXrrx3tlr7/iLt/u532jvnmtp/6aZH/zGzse34YmnHsJH3zkD9cYYamdt5KLGk3XIOnW46IwltT+X5+mK57DK4OjYOJqn1SKgUSFqMuJdUjWEwmE8+PMtOJjah7/7wT/Yhl7+/rKaeefBjW8Y0MfGDpQNnujakjnbuTo3PIBSahxmLgfLKiIDGznNQ173UKIbxhSJ1+nRgtNLQVmgxQkQJagVr2t2kxGGwm1ZkzMSahlNAulI55gDOrVZJz2aCY1OlpG+dBVX65Sd+v7YAh1N2eAkBtqFSi0sAqUweI/AGJPVu3DwITAbzb0pCSAAFx32Cm0Qh4QMaJM50FQCyonkhaknkzrgfkUiAIECGOiWirBJjtElzv4E3FIJCjkpFsFuQzphhYgzTJeKnZeEDaesJqEalQjE6xCoqEGovAbBZBVi9U2IN8zYWTmz6aaL2cY9dPTl1emzZ7cMHdtdNtCzBZ7bB0XxUBwGsicBwxSoY6soZtyGHkQgnkSgOoDgFBNGOaE0CTFe8g1WxOyTENBeysDwgZIP1qGDz0Gw3kTZNB1yhBIdIXZN7V1qfVP1UWjTkDkqgqpnewiXS5hzuQpNMzGUVfGzVysw4sagqwqKROxn1rKMuApssAdRmcvwrNGKxzlRk7MmgkSf1HW8oCfQJYfYOIYCOglxVMoZfO7yCWiBNNLUW/c13mWZgDm9SHWlMHBARnGUAHwaYo1xJOYMc2DL54DhsThODVRjyfKVWLdiGexAFbJ6shSqqLh1/ooVW95o07/Zr7926MDn244d+6FcGEPYKCKbHsd9P/0Z3n/zRsxvojYeMJIu4rUTHVixfjV+/sAT3O5+101X4fePPYHGhplwySGxzMatV0fgFI+xWYYsN8CxJvy2cRyWlWJlMtMiSecgNJ0810egEXCAVOV4V07iVcZ8+t84QgYF2PlIdbvIpcuQa8/Cy1PAU6HqGuxCAZZTQLRWR/NGHbJKM/MyBp8qMlUrxMumtRSBxPgZGo3Q79TBI1nGCXguqY6NMTCSAJfHaQwSBhoqCQ97OQqBjYX2UsOd6zd96C11snY/+rtpQdncHlIzU5X0fpi5V+HZp/lMoi7UPY9r2HJyGqINi9lCmmDXqq7zLJvGN3y+TGJIaL5P5xudPee9ZoGQrsHQJMSCBmIRHRURFZGQgnBAQ0j3EIsJnQ0K4DzcIxQ0u+0QhU1iF648CVW5MtK5IsYmssgWJeRKFrIFl4HGdKaZdom1BkIymWC5CEslKOlD+PxfvxuXXLrx21rl8rc9vhs9dniNl2ndYo/tj9np3XBK+xjg1juo4Av/TPoPwLUzgoiqpE+S40pG1coFLsqXdyJWEHPsKcGnEsGR8NDxEfSWgE8uAT69MAy7RONPQVk9OeZhc18NfnMyBVuRYChkdCPjmysN3Ngcg1kYhGun+Tz3tEb8/SutKMSqcOP6a1G+fP2e+ks3bEokmv/XpGAHjw5OS9t9T1qlsflbHtyKRzc/hpuviGP9ogbUT10DmypUAv9qZAymYbhnGE8+8RTe9YE7UFFRi1P7juLYucO4+ZabECIsBWG7VAKiqgiHw7jvp0/gUGo3vv2DnwCBxPeTtUu+PHmWvGFAp288t/+pf51o6/lkrrcb+dQorFwWDkmcWTZ7/loykJcdFGQXRcmFI3n8bzYB5QTemelgJF9HfxNTVcq6/FkSJ2Z/YgRBGDn6uqJSIcRoUWrPUPUt/K1EhU464IxLo/9UQXuaVGkSxEwhFsJSjFRHumLBkI44m4owFYaEF2QRoFmajLJsOvIFKpUCPf/Hfxb8GJajZc1ykZi4NoHBLMhsmVaEYRahEAfNnoBCsvAEtieKms8/Z+Q7VTj+oUR73aFPqsQRiNZDi9cgkKhCsLwS4WQtElNnoqJpxnenLZ1/UR2SDpzYVZs707Fj8LWX5wx1P418todBUkQhsXuA0jlApaTDIgqJC8nQEWloQrw5DiXhwtMpcySsjuX7lQuVMAp+5oCO0RYCvOiQNBNGQkJwmguZWhJCDZ3vD5vnsE2rjGJnEOnXfKcQtkB1ULtIwZTZBlr6PPz6aCVMlTi3wuWOqiNqR1LHZmW2B5eE82hc3oxkfTVUTUVueAQDJ7rQ1lnCjsAUDFM5yZQnOmRlhOUi/mq1xQe2SdWPEeWKJ58poefcILpPFVEYL8FKWyiHjDkLa5DL90EJhmFrLMUCO1yHFZdfi2TtbDhqJUqx6jG9suK6pUsvvqzm6eNH7mo/c+Z3B3ftlOvKA6iujuHhX96LNQvm44oV07HrpUPoTGt4Ztdu3H7D1Vi+Yj5++pvHsWjufCxeOA2/fWIbSqaKyxY2492bquDmt/lDCWoLkzY83ZcgJIUApYSTGRGgT1/djJghxD4hRTTir9McnbX1CQNDlRbtASmMzm0mMu0RMeOd9GPg+alw1VNCRcy6RWIVRokqcQaqkuIZzeVpf9F9JV6u0OYXQioSLGsErtPG6n9ZE/jlbhnbz7hY25TEB+eWIdKwEvnoJSMnRuRNN931f96SrOmuf/tRbT7Xsj1kFOaWR4iGchpW6Yig1qrAmf5KfOe3Jkplq6HGkqx+EjSo6hTCIFxOMHZDgkmSt3wMSQxYE/LHhKUllo8AffJ6/BONBU4cSJufxoIKnVPCa4DOC2bgyBKKtrge9KAQ77gl6BqN/+gMpaRIoHxILY66pSFyuJQclGkelNTL+NwnNyEeV346e8P//cybTSr/6/cPHz9yF1Itv7VG9yn2xE441lEGjrZ3AV+5BwipEtY3JqDR6JQLohw0JSSCFANjickgeONUsXNckMN46mQ/2nPAF1fJuL1RjCl9HhO6C8C9LVE8cibD47hotAzZiXG8f5GKzy+ibmmJu6R0pOtaDX5/No/tgxm8+5pbULf2uv6qZWuuqqtbePLtfvb/7vmkwnnwn57/oT4r99daeRCb79uMBx57EFeui+ED77gaZWVNrMHAHic0QvFjDXVwDSPEMzwSE6L77pSEUJOs0WiF2CsKgsEAfvbdB/Bqfj/+6Uf/DMmIP281NN1WJQm8zoUF9CNb3p3p6L8v29GuFsaGuEK3i0VGdhGqkKty1pamatbmeY+tACWZptEuLJLfVGRYPJcTamE2VUH8032VNR6niB4vI6FliZ2IWACEKmYGSQlZRL4YpL1dIjSuAKFQZcmzIwKHTC54H0VNG4ReiZIPuijiY7scxOnf2L+DX5N6+2Tg4pBaLLeJqUcgO0VoLnlyEyhIYysXlZIMAqYwgN9GgFGmdC5Sm5KAKR5sauMSb99vCTLvnLN28TvFNUHrEprwslEDLVoHI16NYLwSoYoqRKsbEW+caSeqa9877ZKFD13MRdja+ozRur/9MWeg6/re1oeRGW/jAE3z1gC1zfYDch5INsjQwyoyoyZKVgLxxiqEG+JQ4xokbbLK9gVfPA+FPg9jZyjBUSHrMvSoCyVmwai3IWsl0W5jMQUaq9A1p+sqI9OiIdcqgMISo4dlaJqD6auDyOlB3HMwhIEitdpJBIZOek1UP66F9aEMbllZhUhlGQyV5DWFj7JVLOLAs69h21gcZw0S6pDZupaqg6hqYVE8g6GuLpjEuVZlFEs5FDNFpCcyvDaiJRMNkDE14CFAVr80tw1JCNQkkJheQLx+JSJVS/i+afGZsAPlR6V4dOOyZcsIRXZRH63HX7t2YnD48Ze2bQ0c2r8LS5YuxGBnG4xsP95783p09wzjXx/cia5sBmYR+Mj770RDfRnue3Az1l9+GSJRAw9u3oX68ji++IH5CIIcGAWjnxNVpoMRoJVm4JoIJgxmpT3rY14YdZ4V9DOJAghV1ETjFBxN2dPR8byLbFe5oCX6vqiTfgc8P5azmHmLhHAtLXwSpRomXTvfUQtQlRhyf/QV2No6jrGShSnxCOYkFDREU5DdE7xffvxCAE+dNBAwNFymSLhWSmLqDddCmzXv+LlS8rqrrrqj961c/K3f/EiyYlZ828TQ6aVu5jgMfRialmP1PRoR9oxW4d6nStjbpSNWOxexiilQ/VY4gzB9wRkuUTjpFAGakv/J4C3Kl//8d9oLNAN/XUDJdwRkaVlBfeNRke8rqypiNFgs0DUxWYBEMUhtT4jMUCcmVywwvTEoewhQh8zJYkb0BD5w22w4VukXy+58/GOv97nfytUChg/t+4Q7cexnVuogzInn4dln+fxo7QS+eg9QGVSwqi4qvB2og0tcCJWCN+FzhO8DVd187koEVAWMQAVePNOH1pSNv1sj4cpq4QpBc3k6G7KowHdeSWNrp4mahIZLmmdgd8tJzK8Gvn+ZjqRiCplZCax58vJwDe5r7cd1q9di5oabJyqXr7y2ufmyt2xu9T9dqTO/PLNx9OjmB4zVSrlRNxUvbn4Rv/3Nf+CKDeX48DvfhaBcxvRGpmSyyyftNeGcREIzJC7EMui+BDWLzPBYkqTQVeh/NOj56md/glPqSfzsX36MYKxuHMHQDeXVC1+54IB+6tSzzXbXyHO5ts4ZmeFemNkst88oeLkkUM76pQRUEzxzUdmKP3MWyveL0FXUenJEwKfZLFXxdEBy9e2JYE8HNHvhCg65S0kA8bw1jQn4lNUx0UYlSUSa2/uqSBCJBefI3OEXNDfOlZk/SwmBOLi4Avc86ESL8qi6oINIZNMK067E7/T+VUmD5rjCt5s3pQfF8TNnyij97xPdAH+b0gzeKbHuPXHVKbumDjEHct+AhYVmaCZJQZ5xAjpUoxFquOJ8QA9XVSNWNw2JxmkD8eSUq5qWzTzx1rbdn3/Wjid/9XNncODj3S0PY3z4EIPS6ZehAtmjQGM9UD9XfHbLBEb7qtBzzgUCSYQrYwhUSojEaaShcPAsDrnI9RFAiihRKjzZRKDSQaBWhVZGBxNl4L5FnUTmORLcgobCWRfZDjqJBDedNappbVgutIiDmjkJHMzGsKWXujGG79hG5i4SApKFT65LYHENAR3FOqTDjQ8QWcHpo114ce8IzoSTGCJ9dqsI1ywh4DnQ7JxA2jP1iRgMxIEtIqDl2EK3tpBBvODxiIQpQWVxIJaHUW5CrwISjVchUrkIgbIp0MvnwlIij+uV5XfOnz9fKLZcxEfXsWPTsxOpHadf3dv41NbH0dvXjrJEAvZoLz5z101ork/gmVcO4xeP74IUCDOo6hN33YJYRMYDjz+Py9ethaxLeHb7Xrz/mlqsnNMHxyn4YFBFaD9wm1u0vmVqsdNRyoqQ5GkwASDBiTcJ14i1QveU+mhCnInkXbtfUDF2WoWmEp1LyCo7JnVzhOiPEkxjzjuD0JN0PtA+t9i0hDQkyDmxRnhbAAAgAElEQVRO18vwSEsJvzxBmABCfzuIWCP42gYNCyqG8NBBCd9/McNt/DgcvNcyMDdUi5qbNsKYt/Txjnztuzds2CDUpN7k49n/c024evmCp2LljRsKQ8eRGngJ+fwp5KxmuIqK7p4Mhgs6sp6OU+fG0ZcK4sorL0WizIBVIhdG4Y2eKbnImRJXYYNpCSZhcTyRwHKvwqe30Tqn9jit49eDPPM+OPm0TNL7ViGrmm/QQoUOCTIRM8aG7OZBdqySpsF2JBhBGg1KTAebmEgz46YqKGNatY6aaBazkgNYvXIpauZt+m6w6u17ovfs3fttuXD0a3bqAOzxJ+HaA6zHfuos8K1fA01lKhZXxqAqAZQKaU426LPw2UxdC6fA8rWSTIlkkaN2LFCFY/0FHO5P4avrdKwoMzmgT8pTpNwovvRiFoeGPayYGsGqpql48kgLLMnDD68MYkm0wNLPdI01ycOh0Vr8vGUEG1YsxKzL3lEqW3bJbUuX3nLRVeNa93qxwq6tvx87+8im+K0rIesxtB49h9/86h4kKi3cecMmLF+0Aq5DhaQAA06KyZBOf/bwGYwefgmhOfWov+ad3IXkXjFrowBGKICuw7342Oe+jkXXJfGtv/0OnEAFpHD0y8naRYzZuaAKndoIR3f87j6rd/jdmZ4uFCbGeC7Mv2yhSkQtaQ7atEE5oPv+6BTwuLUiDDlY193f/H6O6ttg+kYu5zNZ4fVMSlP0HHa4pKqcW3uCNkOvaBEgi9CdvoqSzBrXBLgQL0RTVtIypqk4zdAF513QokhDmbIemmVTV4DVwwhBSjrAjMimny0Wxp9eLNFQE//GXt9EVyNuKc2s6Oe4ZOZBYCviRBaZokYBnbWm/6TdLviYTMQGlCSgVUALliOQrEaQwXD1iDfNQHnTzBfLZ0694WLOzyfPuWc3/+rD0sjEPcOtzymDPc/44h9gNyN0AXPmCfD3pP80wQ9Gh6ej42wZU/CoUgiSpZ3jwbMoIGoio6Qrocgw4hoCNR60hARPoQPcYqAk90hMB8UxD6U+csUUz2FLUDrOJjsxlBjSa8NFyQjiJbUCfYHYeRMLOiBmhTx8ZmMlEjoBJAGnkIYWjgsxD1lFd2saJ3ccR7dk4MV8CUUelygIqhJ0xUJMcRAJyQiGHFRXSGisBsqCQ1DtIYJAMF1ttAUgEHekqgqJeUNCVEYBYnW3wog1IlgxA0ZiDiw9+reL16z63puMIxf07YcPH47rhezm0daza//wxP043noMAz0DPNNvqojjYzddhQXzp+NXm7fj1IiNTIGsX13cevVaqMEAnt2xF4sWzMPJM6cRc8/iL+8oR3mMQKqGEIpiHIgI6KTsRpKvvMY9SpaJwUAaycJFzSmGuRNj5ahDQ9Q9HcGEimBlEMMtFnr2CnCXryjkg1GpcrRQPtPGjGtJpdFGrj+F0tgEAskkQtVhqFEJY6aBLz+XQadJaHuPA5lSGsIX1njQYOA7zw1h2CQsjY3Vto07kODEt+HmG2E1zv77OZds+uoFXdD/5pu++c1vqu+YkXmwvHrKbeZ4O8zUKyhZWdz7UBdyeQ+3XLcY8UQUlmezEua+lj7MmD0TiZgKg7AjFqHziapLDn0uJzETBR094yGcGdYxnJMxUdRg0kYiR0WyQaXqmhDuLPsqFPWoE0ndBzr7uJMlA6GAzMGbMCTpgsVAqoJFdsSECREKO1SRk5Qs6Q+QjFNY09hPnEyt4oYNPbsHH/nYezFt8dV/E6lc/aO3ep0mn9e2e/8/B92jf2WPHYCV3gLX7OQK/UQr8K1fAc1xCZc01KOiugnZsTGMj/ZAZaCjKPJoTMPQYvpcOjGKiqwa2jWq4oX2YfzdOmBlQiwjqmgVycRj7QZ+dtTkgHfj/Eo0hWPY3zeIY2M5fGxFEnfW5ZgdQKe6Jmk4nqrBDw914opFzZi7/hZMuXLTX82ff/VP3u5n/6/Pb324/ebRFx79vVXfFixbvVZgRkomXtzyGPYdPIOBsSG845qrcd3l69A0pY47Prbvcexkimj57neQGuyF1gSs/drPoZTV+yNeIBAwkBoo4dtf+QmeO7sN//qPn8YVa96BFLUMy5IvyqH4zcnk9IkLCuj0xlsPb/7sRGvPj3LdnSiOj8LO5+AUyIeXRDjokBYtN+GI5MuicTT0dU79Ty9MVYR2Ov35dbUnxhiLFh9l8T6PXCCkfB11nifRz/A5mQxAEbKiQt9bEZadguAuOgOTEjQk0cgzLN+tjfjxCtGqBOeWW/+T7Uf/tcQcnQot/7U5IRDIfMGd921X6bCj12bajpi901zLssm7mRD0vsyrLwHLQjM8N/flYCmRoGpIq2ROcyBZhWBFFcpqG1E+fS4SU6b9YNaKRV+62AuQXm/nlvvXuRP5Z0ZPvxwd7Po1O95Rhk3gdasDWHQJEA6/HtBpKjHmLsbWliRGsi7isoIa10Qt8bqZ4SDmguOmhR6LKjmS05URNSQ2UwiRUZntB3SiLFrEdtAEPMY3uJmUd2XbTT+VElpzEkblMFq1JDLCxxMx18R83cQ1m2YhklCYpz4pG8vgRz2A1pda0fNaDyxZw0nTQpYTOhmGpCAZ9JCMW4hWuqhoMqDrdA9tWMVTIEjEpLpfoRPo2iskiiuXetCqiBlTh2j1ZdAC5Yg1rCQ9WMeV9PctvnztRZPU/K/3/MSr+3+U7er87PNPPgxV78KZ9uPYczCLbA4IGxJWLZ6NqTNmYNv+g2ietRDnunr5wK+rrEI6k0WhmEdD3MTd15VhZrUJU9JwoD2L8YyFRNRAWUhGIiihMlJAVOc0GLYnvL6ZbQAF6U4Jg4cBc4ywKRonaFSpu7KJ8lk6KufXoPW5bpgZmscTiE4c2NQJMcoKmLmxDma6gNFjoyiOq6xXQPIPRrmMxKWVeMks4N+PkfCKCtN1UK5mceeCIHRJwr27OtGel1G0sriyQcNdxTi0wRHEl12N+quvNHOJ+g/MW3H927r+Bx/64k+SyfpP2+kemKk9ONs5gB/+pg2b1szF7Ruv5i4jqEvkWth+4CUcas8i7UQRLa9CzLBQHSoiEc0hYIgqm0ZDrhxnhbORjIq2IQkdo1Sl60x5q6uMIKyryBfyyOYmkM/nMZQqoGlKLZIxg6lsgYCCAGXZloMSVXeqjFLJRu+4jYmSiqJFrVlKDqgA8VAkICuNPy0Hlu0gJLmIII8q/TC+8qW/Mqual94erlz95Ns5U0jL4vgzT98fN9ruQOYEnOzLcMxj3Lnp7AG+fi9QHQLWX7IOc1dvQu+hveho2QXVIIU76ozS/ipykUYJjeojuukUH8o42NU1gs+t0LCmgtQBaX1F8FKPg/tabXSkTCxqCOKKhimsbT8wMYEt7YOYVW3gWyvCiAkCHCdCx8cM/PhgB9Yumo4Za67DzOtu+t7s+df+7dv57P/1uUR3fPIfd/wagzvumnFNMzwlAMsswc6Oo+3EC9h/NIunt76CImwkK+JYtWwxrlu9EnNmNKIiXoagEUCupwcTnScRnVKH+KzFLMBENXIub+PM8W7c++s/YHvLbqy7rBo//sY3ENGrkFMVmOFYxgjF3x+rmf/EhQf0I8+syrX3PZ3p7kkWRgZhEaI4T8AZwUUnmgBVzq+rOlHg9RW/WFPYr8fJc5r/KBDwwpRDuLOJaoDchEQg5l8cQYkeR1QzEfKFUpg46gW3fPIxWVmLoC1a5GJGSKh1zg1Yj1qAc8iRh3W9uV0uwgC/JwZocArpBxnRWeBJPCUB9LnYIlQA/ohCQ9W/UKATHQsC4FE703Zzgt5GinF+u31SUIZiH/0btYVlrQaeluCWeyBOs+BqxBumI9E0sxCtrr9j7qVLNl/MBTj5WgcObJ8+dubc9rGzLU09p8i4p4dBfJk2gFwP11wHRMsEvIFNSDTgubMNeGFkAQxdCFuEpQIWeznUUzLj2Ny16c8Xsb9gwpQ1xiqQS3ZMAaoDCoKuxeptiXAQ0aAKheiBpLrDuvcEOPQ7IKTNzC1bwdsVaZoHV/V4RMEP24Xu2Ji/cSFqZ1dAJcUyShTYxUjGWNrC7if2w5pwEFY1qDTKoelPQIUaIL3JDIzKAgKV1O6lDkMGkEgUqCA+M2Eb6f24wHgLMHQc0MJAzUoFwdqpCFUsRyBci1jTZcg7oTFHkq9Zde21/8nS8GLetyM7nr/bHE//as/252TZ3I2lczux71gOZwd1HDpmoX3Qg6JLkIwAovEKRONlwgSHWBQSmEp127oArlko/AqeOjaA3x6PwgLZfwK67LKGRG0MWFxtY02DhCYCQLoye3072RDOPWPCHNeYpqXLGhTy/nZpbkkeYgXMvK6S6Van9+Vx1KzCkCIkLRsMC9ddqSFYmkDHthHIJeLialD1MEzHRBssHA+bOBXVkUYIludgWmQCH18ZwJK6MP7vU4fw1GkFyXARm+aWcOu8aRh6ZBTpCR21G29D9eUrByakinfMW33dobdzzV+692Nfr22c/y0UR2GOHcRLB45h654RfOnu21ERoSa/AKiRQlvGcvCLJ7dhz7ksEk3LAT2KSr0PS2f0Ixl1YFt56IaBkhNBa6+C8VwUw+kwUqbBHYyAThQ3IBogMBf5YJRY89wikxWamxPtV/E4kQxoGoqmi6ylwCHIvc/6t2huSZGLQMYqFT1C15LMiUrFAhddYVlCCGnMqurD3/zNZ0aitVOvjiRWvi0ZVAro7S9uvd9wWu9wJg7CyR2Cax/jvZIuAF/7ORCUVCysbkRN8wIUx4aRGekVQmOT+r10tjvEvTdE8sPnMW1RHVtbzuFDy6LYUGsga9l4vsvCI2fyGDOBRFTGprkzSXjbBzu72DOYQVsqh88uKcO19bSmHD53tvUCW9p7sWpGAxpXbcScG2/9XvPc6y9qQH/tpf75+15+6fn2c7troxEL0xoqUVVZBnu8DZbdi/q51+OZZ3Zj83Pb0T80joLpIqjrqC5PYHp9NaZX16O6tgY1ddUIGkEUJtKYSKXR2dGDI63ncKq3HxPIY8G8IL77lS9iUeM8NhizVRWlYAxFWds2MFZ4zwUHdKKv9Rw49UzmbMea3HA/B3Qrl+M5+usVuj9L5zm2qNRFG1VUbueD+vng7Vfl56sqP2AzAMI38GBgm0Ds+JhQ4c9MiFK/cheheLIJ7m9lfilq9dMsluaDovXPLV3fv1loS7/+bH59brlTNU/R1xfJoM4AVXX+a3HAoEXp28NxS5iFbkSAp6rc4vk5HXImbAIPUvD2FeJYWMYHxpCcIUnxSHo5ZCMJNVSBYLIW4cpqCuZINMw4G6qp3zhv2bzOt3NI/bnnDnvD0cOPbt6SPnNi7ZEXf8HjFGcc0ApC7X75BqCyHjDzQuo0GAriuXNT8EL/dJZipcqMgnyVmsYS5BEJ2TCiQeRKJl7ryqJvnCwkaVtRa5ASPgdR2KjXLVQnQmhsjkGPuJBU6urQelFh50y4BRlO1oWV9WDniNHiwghLiNcbiFYFeTZp0sGX85DrS0GTJMxavwZlNWToQYmYi+5UCY/s7cWJzizTGmeHHFzT7MHLpzAxkmPkX7hBgRGX4Co0P7bguTl2GSPhoEnvdp8iDGeM5F8lnioFKstQc/lshGuaEEnOQLh+DYmNHFeCoY0LV60S+qT/C4/2o0evSPd0bT5x4ECkp/VBrL/kJKOvCY/RNQrsOKBi91EX/WkFkbJKRJNxaEEDqqEwayQcVHD9UhVXT3MQD1q4f383Hj1TAUUTtscEVCUcCwE+iZpWEyripjkerpwaRECxMHzCRd9uCSoJd3gyg3SIh01JPWFaTNtC9WIXDetrsPXVMH5/qtIPTjI0Rcbi6jxWjLQi1l9iOhzhVGiWeAg5vGDISCsS5IgGI+BidZOJOxaEUBOlkVUWQ+kJDE2kkAynUBPzIFkSWn5bC9urRf2NNyO0eOGr3cPeDWuvvW3o7Vz65374vo9OnTPv3zXZQWnsNex8eR9OnCnhU3fdxjakEvHOybOC9PIDYYzmPPzgN0+ioxhA49QZWL9sCFOSgyLh544l9Tlk5EouhlJhnOtJonMoibQZENghOluIdcPgXgEkZOwBJZ4MjvKgEULctlnS1NSCsFhzQ8zTqd8lMCfCdpo6hASKoyKLqnu6JxHCJpSGsHahhc986i/PqJHaDeHKZW/LE+KhhzxlefXW+wPOuTvssT1wCy1wHZEjEAPlxw/oaO8qYmnNVB4F6EQvBqlt0j4nYKtQR2NmjGaw3LIoxCQYuoozQ52Ykwzisin1ePR0N14dE12JYFDFqhnTUOFZMIskxa3wdRhzgnj65Dk0J4C/XVbJrm55S8K/He1FXnGwqCqOunU3YOrGjb+YteAmMmp500qCf25dnXjy9Pv3HHrx1/uOvST39LQjMzaAoJHGuhUVmDp9KSwkUN00AwTHPfTaCezc9TL6+8jyWODMwpEwCtkcF0SERyLFQAKiCuaCBCOg4ZJl0/E3n/0wKgK1yI6OsQDP6MAYWrv7UIhqhWnLF378ggM6fZCTh5783ujhE18udHehxC33AiPNCTRDg2IiwJ8va2gmLSyyRDbGAd0Pycz1FkIj4g1Q1TRpnykCrqCm+bKwrCogpEAnwWeMSPdb7qJaF8/hsM+HkW/byoACMZt1uB0saHNCbEZQ4+hBG4E2BTumMorad1JhhDw9xzeF4Rk+vX+qJOn9U4OI9i5JyYpuAVUrVOEJ0RoTlk28UKHpTm9hEuXO5C0W60gQ2goSqZyFqph/TvPzymlzkGyc8cTCDWvukITk3f/KY/+OR3461HLqU10t25AePgS3kEaBaGsjwLRZwILVgEWjVRmIxWeiZQh4+HQzbO5SAIYhoSpUwGxlGI1VCuSgC1Wlik5FetzB+KiL4jhhGTQoQRXBiIyI7kFWcwiELShGHkqIhBOEiiBVc6wayGYVMqycCW8ihaq6aexudaQ3hOODEkqOzG3mJTUSGgrjKA3ZiNdPhadqeK3o4pXBAgazEjTqJMgyg+A+uDCFZY0FDPZkMDg0iuCUGLQQgbdoFERiAaSdPQ7TzPE9YwUyHxBZGgB6dpDPgAIj0YzA1Gok50xHtH4uIvXzICfLHrGM4HuWL18+ac930e9X9+nT9em+np1nDh+euWvPZijaWTQkx7CgIY9ETOSZw9kA7tkawuGeMGLlMehlETgGdVN8wqhTxLx4Hu9eEkVzdRT3HxrBs2dJUlOAPSft5RRiH1DFrhaxqtbFLfMqoJ4uYGAv6TIEuXoUADmD9zKJMRFQq3aZBmNZFf5hewV6slGuLpmWppJ1LrCkMILrrT7uljBwUfJwTnbQQpVowsaKVQHMqgUay/yWPwFv2VOdhGeAdDGPgdQ4BsbieG23g7qqhbjuvR+BF6v93Xd+9viH7rnnnrd1/Xf85O73NM5c9BvFs2V74jh2vHgYHb15fOiGjYJmRQ5pk7Qj2YARrcDW/Ufxb0/vwvJl03H95eNQPDKNov1BHUkFFgFlqaigitKTMTBajZ2HazCcJUMXCvyERxEdL9bBUBSonoRys4g6M4W4nUdIdmF6wKlIHboD5eLI9MeBpBpHOCO61CXLhGORjgBhnExOBggArOXbcdcNdbjz9vc+Py7Fbm5oWPOfTe3f5Golq1n0PPtIyDt3Q2lgG1SvA47zGjIZD4FQFY521OKJ3QX0tndiSqISjdEIfwbSEFHoGlKmzMY8pEXhS3X7zCQS3KlsasTA0AAcU8Kzx1uRt/NY0tiAxlicufWe7dutMjCTEi0dZ7MOXusdwE1TPdw2uwnd6QJ+ceQEptc2o1aXEb90PWZtuuHh2fNueLfEJiAX53F2S8sPeg++8IWWYwdxorcNx7uO/3+8vQd4HNd5LvxO3dne0AGSKAQJ9ipRogrVRYuWLNsqjuXelDjFiW/i5ObmOs6f3OTKuY6VuMRxintTLMmyLFuiKKpQlCj2BhYQRO/AAtt3Z3Zn5n++78ySSh4nli3Sq4cCSACL3ZlzztfeAj1awU3Xr4PprMB3v/YtxphEGhvQvLiDQbsz0zM4f66P4xIxHFgSmGi8hO+Cg4A/hGgkiPYlzehoX4TWtmYklSh2PvoUzg31MgasYikoooKe69bgrgfe+Z1fKqCfOvDkHenB4R+W+gf8XMkVi3CsspAiZGsxwUUV4jLkhS7mmRzIHVFpM/qdHbdExc6mDrW2eU3ijg6W2rybkepCPEa0zFloVfD3PGS5ANJTe5YWh1BcokeNA8qewmwPSd8jbqBo5Yq+Pr1+ApWQDOuFBwvQUOZMAV9M12uJgWjZewkITRmpzcwjB3Hy23ZBSMKSpnuV/ONF25b9z2vcc9FUgOXosEnuUgsTpxBqgLjnLUi2d6GuqwfRtvZPrdm66W8vzbL7+c/y/E++8+Hc0PBXx3p3yZn53SAZaQKil8aB8giw5QYgVicMZgwfYEoJfP/0OvRnyfmMEjAXHU0ONtQVkdTTULjtZ/ImU7iK11HOmMgOFaFaGrREEL6oD6phQvNbcEg0hAIqO/NVufLgwOJpDrhSFbrih64Z6BvP49Gj3TBBXtsiUGhuBbcutrB0Pof8eBYL0PC8kUDG5xeUGD4gia5m476uFN6ylpyyTMxM56A2hmGrNP+nQ5WkivOsXkaYmppEr6g4gNxpYHo/JTARGPHFCLYtRbClFeHOboSXLYOWTP7J6i2XXiHu9XdtYmIikB0cfGz4VO/tP9uzG7v6jyNjZrAkksLHriljbaswODsxvhL/uL8M1xeGHAiDNIKE+xztzCqrI8b1Ah5YH8CmxUn86OQcnhuwUbIJiCrwCXTIaCqpPFJ1WERHxMENUhLJMyXokl8wDaySqCY9hUXy7e66JYiRaCM+93wDbBJ1ojyZumpMywJaygXcW+pHlGRPef5Be1ti8Ftys4kVN0dExc8sGTpXKuifLeOVkSzGcxWcmy1iKK0gYyoIalHcsukmvP+m21DOV/9ky/b3vmmFvu//7w3rVl/5jp0hX7ChsnASe/ceRO/5Ej50143QVQ3ZfBU/3fkc3nrX3Qj4/ThJevnL1+Pvvv49ROpc3LMjSGgPT05QdCgdkOKksFymgE7Xa2KuHruONGCh6Od7wj7pfCgRk0NFnVnCtYVhtEgFHpnUsEIzsoFdiVWYp9kPtdcJ2Ou5IlAyRoVEpUIiM0V2hSNhUcN1ELUH8Acf24prt+34QqDp2t97s2fKk08eDCw2zz6RjC/c4mSPYHr8NB5/5lWYjsFjhrrGDjx7cBIDEzlYloNY0EBC09AY9KE5oCGkykypI3VQVTUYTEvSxVWLKlULciiJQ6MpDExPMH5g/eIWdCWTcK0Sqmae3zEpCfK6JndNonupGk4vFDGamsINHQ3QdB+OTfRhXXM3AtUSktffhlV33fN3izuv/x9v9v2//uf7njj2cKZ3zydyZ3sxM3AaE6kzmGp00bRyBc4MWHhl3z6UXQdFS4JZoZGhwowElZggVGx6hSZhI+hBksGJRB2ioSB3FxcWcpibG0eD5odayGFtfQgrjADrhBA4t76rFUtv3vrsLxXQBwefb0qdPLczf254TX56gkFxVKG75JBAZgRE+/ECG8soeOIrQrPdC+C0uZnmJoKuaKeztqhnw0riFCKzFcGiNufmstqrpAVqndvwnssaZ86eAhzNZISeNKFDCbwmKnc6IMT3iCAkKhbRsOLoStoy3AoSmRLn03QQUfXOrfEaNOs/XjYK5Hz4eEA/Yc5CB1IOdtUWvueeI5TXrLjwd8vxw9GScNQQ4IvAF2lEON6Cuq7lSHYuz0Xrm9+68pqNL13Kxfefn2vnzu9tdqZSO0eO/iyemniKcxXi3VIrvTwO+IvAuqtEs4UOZ83fiiMzy/FUnwGL+eRA0l/B1tYcmqPUAqPbSxoB9DUhgkHMAddWUJw0kZ/MIJCsQyCpQQsLTX6qkNmVjxIrDqACeCiCOoHYhNhCqhzAD/Y1Il0mW1taEqKd2eYv4Z5YEYWBDOYdHbv1KLI0lyNmBCPuhTzvvR0zuGNNEaUi0H+iD4GV7YAuhG7oNRPN0LWzDIhjoCzDawUebOp5oDRN1qR+GIkORLtWwt/aikjnMkSWLbPcUOj+tVu2/Ohy3it67nMH9//N5Nm+P3n25Zfw41P7kLHzmC9ksSRo4/1dEQR7x6FVIzjjr8PhUBBmKMQiOFz1cRJUZTqPrJKxUhabmjRsWdKImUIJObOCQtnEbKmCDKGobbGPqAunUWKVzmPVnIblNskUk8EGJduCHkr5LNncdt9Zh4PTBr58oJ0tMGlBUdBX+LCS0FzM4x25M0iQXDBLQKow7Qr8dTJ6dhjw1RF+gZLkHB9zlpXHF18cwiNDYRTsALIWhQAJAVXF2qYuXLl8A25Ye2Wxmlu4/657f+tNY03+6TN3BpYvu+pHzfHYrUrxGI4efBVPvziLD//GO3H2eB9iTc149KdPY9GSNrz//nvwhS98BeuuvR6TC3ns730N772/GbGw0J9gV0BaW6RzQO+J7KscCRWX2uVBjMz4uVJfKNJ69lQz6WtQsKE4iQ3VKb6+HgGXgW8lWcIL4aXo97cIYLGnrcEFhxBOZtXObJ5AdkWoBCzUZTRq/fjzP3oHuldc+TtGw9Yvvdl16rqudOCrn/kKnN6PGYaGXS+dxvefO8pNWipiggEJqaKLdAnwB31c1FBlTvs6pKnwyUBTSEdHfQgBujJVB0FdY4AYZdD9qRwOjU+iq60VKxNxJGksx2NN6nmI+CI07Q3RJWUZAA1SIIyxhRyGU/MomxXUR2SsSoRQKafRcON2bLrnvX/T0XH9JZ2h9z1+8OGFky9/It3Xi8zIGZSzg5ivlzGtyVjUnsWKpfOYT0sYmVYxkWrA6cEchmcsWESJ1nT2ALEswQyyq2zAyx7pNPYJhGi8pcEqWNiyqAVvMxQsdhSEfEFYpTQkTYHe0QHjivUv/VIBnW7g4Z3/9k+FwXWcv8cAACAASURBVMmPFsdHYOVyqJaLIogTfY0qcmq/k+sPV9g0iKQtKQIvd/OoVUKBj2YDnLqLA180o+ghDgg2bOHKu4ZyF8bZYpIuhEi8xryY1f+Hv4tOClftNJMioBV3AcTc6UKiwFQ3r1HPI3shdFBLNZi+xgATrw3JX/DSAwLJkTMHgzqo+rdFouLh7qt2SVTodhkVPpwEsr1GWyMwXJWqcwRRlQOwtRj0YAK+SBLRZBuSHNCX7Q93Lr5jxYoVlO5ftsdLLz1SXxxb2Dl56vn1Y/3f51k5aWRT4URBvTIN1CvAkmWAZhB4ZRHmJ5ux+4yGU3oIjqrAqJrY5J/EytUU9Cn1IfYAVYSiWyOEIyjB0lGcNjF/Po9ANIZ4F2mPm2w1KZKsmt0u18WeYRYpBRJNsYKCm8AP9rdiJkfUKu618BpJakW8q64EcyANW9JxQgrgpC+CikImEAJpHJXK+MiaGfQ0FVGp+nH2wAB8yxuhxDwNBbfIwdypznNA56aTeBlYOA4sHKPAJmwyg809CLS2I7ykE9Gl3Qh1dU2o8fjNy9euvWRa+//VDT9//MgDswOD39jzykvKj4/txYSZQbaY5YQ6ksngxoqCqwINMIwgBqQqxpuiyNcZmDJNDibUqqVBkaLaCGo2FCePesxhS5sPt6xpgy4TMrqCUtVld0WQLwI5sZH4T74EKyVD7nVRmlXhkiaDSq16B0a0jLYrfAh3Gzg6FMLDe7thkQY1+94TbVFiT4d7F6Wx9NxpVOdFp4saY3ulaUTXNeL6zUE0BEwESHfCJsMYsWeHMyU8/OIwfjoUhk0yq5KKqC+CFc3tWNe1Ghu71w4vzI5t/+AH//CSXP/vfflz/zceNv64UTmH7PRRfOvR41ixZhuefPInaGxrws3brsOjj3wPv/PgbyKTzuCnL+7B+q03YddLu3HHdgOrlhm8fsR54J1G3J1UUGFZVkp6SdY4gPG5KHYdTCBjCalXApEmzBJuKo0gIRXF3J7tYgVvuSDLeDHUxQGdcSkeQJh2HYnYUODUUIKGFMyyg1RGhmGbWNU8g//9xx8qNrSuustft/G5S3GgpHoP/sXM2Sc/PXzyWQxNF3B8YJ6xLe3tXZhLZXB+agaBsIFoLALZZyOVyiKfMTE9lcb0fJm7ls31AYQCQZj5KkKKj7XvDc2HbNlCKBxCW9iH1nAAuk2qnqITrLFXvMxdD1qXBEomiWGi+9Gc2nIVTJg2zg2PwK8VoSGPXLGI2+/fgRve/rY/X7X+Y5fEaa52DfueOPTw/LGXPpE+ewKZ4T4UioOYra9gtFDBxo0LuPkq7zs9CfOyCcylwc6V/lAUFTeMjHwjHHUNexwYpZdgm71Q1AVE69ZjZPpmfO6zX8PSUAkfaUwiSO6hNAukTlo0ikDXUvjWrHz5lwro9JKOvviD+3LnB76VHxrSzWyG5elAHrSs4y6EInh2ToHdM2rh+pgpaqL97hXdIpAzJ1kEfFZY8+YIHHg9vrIIoWJzUBYmqGaihUeANA4E7FZDABvNm28LARpRhAuOPCtgUSucRy70OWW3Yl4u3N9EH5y+LoK+qO5FduyFeSrV2WLVZXEHkQ+7nmMSgd/IaMHk92s5JC5jCl46iyi4AhhHwdzWUIUPtuQXKmVaEr5QkgN6vK0LdSz32v2lDbdt+51LsfH+u+dwXVd+9kdf/7eZk/veP3ruuwDJenrGFyTkRqY5pUFAzyioa1nC8p75BRmmE8C0GkBBVhByLdShgNiiKsKLqaVEgZmSuIsBXfjOB9if2ZyRkTphwohoiHb5oMYtSKST64EZqXXLnuWk8UxblExfJBspM4x/39+KbMXP15HawnSHkrqJ+yJFmIMkV0qNexkTzY3YX9JgVnUEtSruXr6ArYtyLKJfzmo4/cI8UGcgutYH2U/CKWUWV6lWxrjKoOTLTAPZ0wLhThLBtqNACSYRaOyAv0UE9LrVa+Fva9lnhkJv2bBhw2XTiK7dw+He3lUzg4PPHt6/p7l3+jgOjE9gaHZGsEpy86grVLBdC2GlUYdAOATXJ6NuczOc9gpSZdJppw4WoOoSwroKQ3UR0RVEfEBQrQj6oUtWtXQzaC2XISsNAiPiFOHAh0oxgNI0YGXy3PPzR8OINPuhR8uoyBbS5To8/FwHzuSiUMjAgHa2rODKhjR+94Y5KFNlTB+Zg1XIIdrRjJdVC4+NmwgYGhK6g4SftCQsNPldbG4zsaLewmhmAX/2dBkvTsZhqDIaQ3VYtagbqzpXYsWi7hdee/n5ux966KukfvOmH3t27rw3NTf37cn+w7pmDuG5XXuxqGMl9ux7DXOpPD727h3codx7YC/++A/+CDt3v4Qz0wXkKiZu2RbG+jUuqhXq3BF3n+oa7hMxlYqEtYoWeYGXoal1CKh+nOuP4fxJBYYlxKpirokeNw0fcfypU8XgKDFmnCfkdmQFxv0NYlzIUhYCo0BrNuIzsaJlCEsb9yMeCuGZPa04NxTFdRsl/O5vvmdMj3XcHKlf3/emLxKAyZP7/8JNn/l0deE4psdP4V9/+Dwc18CGFStgVTPIlDOIxeJsB6uoCipVE/liARZ0pAoFLKQtTE1nkM9VYBZJpVNnQCqNHmjsYOg+NvWqb0wgOzsP0hnxORTQAzAd0hYRJ7MDCxrJ7wpnebjknCmRJoiNhqSEgF9CsjmJjdevx4orbv7ImjXv+9dL8f5fH9AXTuz9RObcCaQHz8IsT2GsPo1qMIStmwfQ3iJqQWZeCUM1IZRDt1Y0n+HIi1FRbwURPYPSk9CklOjyKMDJE/fjL790AJ2hIu6JhhDQgjxqUQMBtkr2tTRD6+l++pcO6Pv2fbutPDD1rDk41pOfnYBN6vvk+MPSfqIlQmIuorwR5H5+cKXuzb+9AF5ru1MgFtUYoddr3GPB7ZZYH5pmS0KXXcDaKOASkIJa8yQIQ5ufQHIiIRDmK16Q9iossRnImolmtmJ2L3yzPToUW/ixLANfbNFcJ6c4wTdncRlvTFDLu1l5jvMAgZ4nqUcSqCHUf9WtCpoPB3ULVQLIeV7otkPBkC5JCLZswFEjcPUoVCPOgjL17cuQ6OipxFs6H9hw85bLbvVH7+fl53/04OTRg18eOvHvcsU6yywYqtK5uKVqvQLMvqpAL8cRjCShBwOs3sfSrZ5Ot0NlhGIhukKFVi+sNJmJwgDFWrUtDiW5GMDca1XYJUFQ9tVJMJpt+BuIrEwSvbxoxMzXKUGTdOiKD+enqvj3w60wfUmPZCDYDVv0EtblZuCWSf5XJIPxxRGUFlP7rYyupISuxgxUjWbpEiZPmpg7r6IqOVDiQKBLgRYlvivR7jKwcmUUJirInsmjOi/znJ841y4lJOEojLrFCC/qRLSzG/GVq6Ak4/+8Ztu2By8lcva/rNDPn4/mhgd3nj129Mon9v4EQ+UMhuZmuD3X4JZZrGWRAtzlb0ZrcglrEiuajZ63GAg3lVhKlFJgQqWLtUxrvMoWqIxhsIuMJSDvc5Ju4vurkOENCSV5wGBZhcbAVMKWhGCXwjAX8oxDkEgmNRTAuUIrnjgdx3BG53XS01TFuzfMoz43ibmTs4guaUOgRWWWwYnZPP5qbw5pRD13Q5lNkcyqhTDSeGBFBvdvsDEwp+ATP8ridDmB7kQTVrX14IoVG9HZsvjLt99yNyW/lwS5fOzYsbaJgfO7Jkb7lx/edxi9Rw+ypWnRKrNHeTIg4X8++CE8t2cXSqaNd9//AL7x45/h1HgaLe3N2LbFh87mNPu6U/ubLVIZxSYqdLMqoVLV2M8iXJbhTsgonLUhmaLgoZEiqSiqniQvn58kmewCU4qE5/1dyMpBVAgbopMGOLF+iGKYwy3rx9AUOgbXHmIGxKGTm/H8a63YcUsYb7/r1pcaet6yQ/K0v99sUBs+9NKn5Hz/Q8ifxblTR/D57+zG4uY4PvzO+zgJyeUIvDiMTG4cJbMMv78O1YoFNRRBtlJBqlSC4Y+w5SkVPL5KAPMzRVQlFXMLBYzNz7BUrOOJG8WCQYQUHeV8AYWSBVn3oSI5CEcD0Ii3LeXRGEliIT+DRH0zgrKNeFMUjpaDFvKjtWtZdf2V732gu/OmSyqjfebxQw9nTr7yiez5E8gMnUcmPwpzTQi+8DS2rBtHyBDW1BzEuXNJuAnyQvAKHicHSQ6LIoiBwWUoBNKV/FDVEg4d2IjPfm0UWxsSuC0SZp8EWdOh6gbUcAjGohYoS9u//UsHdOIevvazf/rn/NmRDxYnRlEpFtmohSVgqRKmVjRTuMQgRcRM0WJnrA2D3oW/uXh41TkFY9a1rUn81bjdNkgWT4DlRQUtxGPEXJX3r/dcDKXzDFp4bucFWjZ68GRjmUbiaQhSe+oCgYyCvWegUMv56OdEQ1e4s13gyns0Odpk7MDGYjUqI9rpFVbp4CMEIqnEOQSM86wna9Q1h7J0gwxjYZMalxoEtAgUfxKRxjYkF3ehoXvVUGvbspvat/QMvtlN90Z+fvdj31o3PdD3s4nTLzeXS8+Lljsbr4h7Rj2J4rEIkA7AH46xJOfFgH6Rksg+hz4XwaUyjCYLCtuqCkEewXLw/EmzOlL7aXAkri1tZrrMathl7Xc1KEPxCUNg6qpU07OIJ+oQaq7HwUk/XplUkbPI/EFHl1rC8vQMfAWq8i8CG2lz1LUbqOsk9y4HFbOE8kIV2SkHxXkBxOL5JluB2nAU0g4gHrAFM1OEXSawpwmXuzIyqmYVrk4a9gkYySaEFnUitrwH8Z4VsCPRBzdtu+6rb+Rav9nvodHXyVf3/uNw76kHv7vrxzg6OYD5cg6L4zI+flU9zj99HpWcixZbQmOsDXqADg9gydU2GlfTyIuuNc1zdeRMBZO5MmYzWXataor6UB+QuE0ps2SyaPXyteL9R2wTSwjKyKSMZiB9XsL8qSq70jEGQiYTHgexxUGENzUjRUIomoomvwrzxDhmj5dQLZKWtQ09riC61Af/5gT+cu8YjqVjvN+5MnHBXOIc3bfCKD59dQl3r0/h0DDwV7tDsIzV2NC1Ftu33GjPTw5+9AMf+tOvvdlrW/v50VHXf/DVR388PT54y8RkCscOHcRg/2mUChnWr1AlB+uXLcLH33c/Hv/JE9ADUWy46ib86+PPYKFkIhgMYV1PCMs7i2hKmNBUQp2XGZhr22TPLKFkqnCnq4ik/dDtIOwpG5VsnnE/1DqmYM67gwDFnmkU3YK8KyEtBbhbWdY0HA+2YkSOYNWiPG5Z24dEJAOreIiPMcq3j5+6Gq8cbcIH3r0SW7dd9XeRljsvGSDsyIsvfiyOgX9UioPyodcO4bs/2YPffM9bsTjZAscRVXa5UkQqN4qFbB8CwTAq1TRlfJjMVjBpASWzyOcCgffisoH5ySmUrAqkyBIUrTyC4QZ+IxUrh4DqQ2MohOZEF3JzZ+GPNWJiYRBOOMTxwLTS7BBI+9jQgygtDEEJh+EoRXbLa2heXdi05QN3LOvccUlxSaceO/hw9uTLn8ie70VudAiDM71ItVvYsDmB9Uv7uMspyQ1wnRlRqdPn7oyHs/DCmFd8EuxEVRogYRayHIWm+7HnhQS+8lgatzbWYUuAzjPqUKtQ/H6o4TACi1qhdLX+wy8d0Ol3Htrz7bdnzw5/Nz8wYJCuu03iBVyle31Kqsy9oM5GJ7WWtRd4hR7761Du/LlQDxPCAuJrPHFiCps352bFBMrkhOa2rBAflE7jmlgMXSsBpBKzdo9a5lXnAqVOXxOVH/1OonuIokNYhNZ+jqQb6bfya/cwe6KtL4IAV+wc0L0EhWocW1R49BxEUWEqD3HSSQ3JtvlwqpKfOgLio+SDQ++B3Id8UWjhekTqSe61G82rNszWty2+q2Nlx75LdUj9d8/zzDPfDC6cPPfIXP+pO+anXoEamIRP59EzB3MSqbLOLoY9LUEPRaD5DJ6J8vVhfISgnVxwpFMdBFol+NqqUIKkyueJDDH+QYU1piJ9jFQBxbUXugKekA/naw5vQB6pcE7oQqNEISEhlIyj7AsiT1XOXBFKOgvZotfgBXPRwhHARk786H2QNK/Lf7gTVBO3YKCGwHU4BG40SYhD0H6EuAwhwkseciMA+ELQIwn4G1oQaFmERM9KhHt60mnLuuOGO+989ddxr+h39O3f/8HRvr5//ekrz0u7Tu/HQqWMfDGN7V1+7HCiKJ9JwxeMMshGN4TiVMt6G4u2aEgXXZyeM3FqVkHfnIvJss20Kt114HdyaFPSuO+KMFYtjqJalZE1XcyXShyQdD3G96xSKaA+mETlmIO54xZkiYRpVD54+TaSsFLFRAt5VG/V4JQNjO7OIttPoEIfJ4PEhnFsCZJRxPLfaMWuhSz+/jDdH6LBia6e6VRRLBcwXypitX4GX7rHRjIE9M/F8cpIK9o6bsKqntvm51OZt1y//YH9l/L679790v/pO9P/p+MTczg/NIrpySkUMtPIzJ6HVcwg4Pdh64Y1uOGarXj0mRdRdinJLKFI/vKGgeaWdmhqBWFfEQ0JG/XJCvyGBE0j+p6L0oKF+HAV1aEye0WoxApheizhbVykCWzsl9AYMVAp27CyLsKqzt/DxQqNCxUHJ/QIpttbsH3LDELGMBk/w6meZ1wP5aKHztyGswMRfPzBG6qd3esfCDdfe8mq05ce3/3OqD70naQ24ju0/zB27+3DR++/DbpMmvJEaTS4O0lU0nK5hIX8BMqVMva8egAjFQvdV68i44wLYmJK1UbFLDIVUqUzplb4sfGWhKjs4NqOragzEtxpkvUABibP49DsUbYYpWAulDzpbKd1VEXFnIddIXdAHW1Lrp1bt+6dt7W3bztyKdfKuaePf37h0Au/nz5zDPnJSRyfOIDz4VnceUcbNi0bY5lXSSb9OjF2cbkyl+FWZy+oUdKapzOPjiY6ygjsJ0kJ/vizn/jx+F4LdzQksIJoSGynqkD1B6DFI/AvanWUjra/+JUC+sDArsbRQ6d25s+cW1tOzaJK9LUqCcyI+TnLv9IcmQIniSEIPJt3YFNbvBZQReu7xhnnFivP7TyJVa/tzRk7twM91KjnuU4IZw7A3LIX9I2a8hsF0wsPLgrF3LsGjhOtem+m73HJKXTVFhC1IDVVGEOIiC+yZKFHT8FCoOEF792j2nsa9tRmt10Cario0EyWJBhpfk5tJTJVcHXYrg5H1uGQJr1G7esIK8Tp9S0wWpehoWsZYg31X4vE1/xWd7ckhp6X+fGtz//vT6bPDf6/mVOHJNU/gmBdgSls1LbzWQ3In/TBLfngCwTZA7pWDfM9vyDVKwIwkw1pyG3Y0GOATE2IEEkxknCMifK4A6fo6QIQipfBEZ6UL09XLsq+srOtB7xgW0QCDrHevgj4hJRmtAOvM+8jtd0Z0V3r6gjnPG7He6IdF+1wKWEg4CJpYJOUcZX97EnIo0pBhxHwpJHtA4wo1HAM/oZmhBYtRnzFGoSXLd9Xjfx65ue1JdB//PimyYH+p/e+urdu17kjGE3PolDKQnKKuDWi4SazDnJVgaLTWIQN5tF6VQQnfWXsHjAxmKPEUgDSFJkOfgf1WhnXtOvoTOhoi/owl83j1SEL59IOcsRj9nAnUmkO6xvK2N66AuWXq0CZqnKR/tZmmpybOzbCbUV0392EuWNZTO4lK2M6cC8yTGRVh+Pm0f7OCOxmFX+zZx5HZhIc3Mg22apYKJolpKwytkYm8PDb5zm5lOVmSNpaKIlbMI2u/UOzszvuvPPBuUu5Rfbu3ffOvjMD3xsZm9FO9p7DQqbAbWNDB0qZcdjVLHcfGaClKIxYbm3WsH51EIXMGNavaoKq2iCYwcSMDyOzYUwtBFmYhsqKWLGAa0tDiPB0jxJdMQZkPFGgAKXHh2i7H40xDcV8BWO9Vch9FSi20NinDUAjo7FoBW3b65GMzUKyC7w3bOs0Tz2p8bVr3/uhGRo++oGbZ4INHbcmGq86fqmu065Hd12xMN330+Wt83Wp8QE888whPHD3NhhakNeC7vdjcmIek+kFNDa14WdPPYU73vUbeOzJF/HqwBnccHcndNKkoKKLYweNL8lelnAzni4CqYdyMVbB8mQrNrZsgVQpgdaOohrImSZ2DeyEwx1eG82RKLob1mEhn8K56WMoV2l8ROKRIXT3vO1kx+Ktt3Z0XDl1qa4BPc+Bv37iU8X5Qw+VUqMoT81g/+AhDERn8b77lqOndRQKaShIEU7CJJZQpqBtwK6mRXgRWmyC5ksMH5WwSy3871TQPvJoDM8fKePepjq0UWdaJYqfD7Lhhx4Lwehor2hLWv/gVwro9GIOP//1v5w+cubPSlOTqORycCoWqxKRuYlAqHutVlIs4pcvqiCh001fF1U6+5yzQpj4Hv4/t99rMjGe4wyn/cIrW7Tfa88lqBpC4N+bpRP9qdYi9JIJBrExhYR+Vsx0ZUqbLojb0Eby0AlexUkH4YU2MXFHa0mCVwiyPaIXhEj2UszTBT2OUNvsrErtYoeCOFXw9B5ohkYtd6rQCU5OqmcBmEoMxVASaGhDvGkx6hsb0dTcmq9ravj4mjXd37qUi++/eq6H/teHNrvz1pOVkeGm3Mh5nt34dRe6YsDO2pBtH4LBKHSdnLZEwPTUeC+01Hk+foENIOZGrH7EnBJ2neDrJARMBHCO6WcerZFTJB67UJCnu8T9cPF7qFpnaqEIyjV0pUj0CFUi7jubu1AQ41mkuFlCxU+AbbjlVVtuXteHgo9NAkAVIWFMkp3VKrmMWdwdsAmnoQagBCLQwnH4EvWIdHQhvH4jQp2dn1t35eY//HXco9rvWFhYiA0fOfz0q3t2bzkz2Y+jM5OYzqSQL2bxjh4/3t3ajNF9s7BNAgfJiNYpCG1txGcPT2Dc9EOn0YTsgnx1iJGwJFTCvavjMCQNp6YKODZRRn/GRc6RoasSQga1wU00+ErY3ungmvYEMOZgfKcJVSJ6IAVm6kJRh0p43NMzh5vS6LlrCYZ3jSM/HBO0IxrBKeQg5o3ClDw67/Uh2KxiICvhK/tLOJUKIV+xUa5UmL6jOrP40OoU3r2hwEEKUhyKfj2kxO3Iyq2f7dnytkvudfDqq69u7DszsnNqJpU83nsOk5MpZAskU0pSzRo0zYFNnGnCyTg2AoaBt1ydx7qulBgzeeJXlLDIko6KHUPvSAL7TjVgoRxCnV3AjflT7BjHktfeaWzEimi/XkGwCZDIoMVV+Wz1mQ4W+oIYecUS40ZZhilZqK6X0HSFDkWmuWuJ/Qysch9vj6HJ9di1fzO2XhHHPe/Y9qoUa3pLIrH5kgAHaS3ufOLllrGhE0/bhfNrGmMlPL/zBbzvrtug00hG8+PYkbNwAyE89vTjuO89H8J3vvUorr5uE2LJJfj6E4/imrcuQTxBnVZxTghhMnEeCPU8cVF4NTkmNjb3YFm8i3VPyIOerkHRlrB7+AVWVgtqDq5tvwExX4LR9q8MPIPRzEloWhCJpg1oWXLdD7ddecUDknRp3RBf/q2v/Gal7vQ/luYnkR+bwGB6BOYiH665SkFr5AyvDVdpBECKlAVPoyAA1x69OH32Nrfn2wNVaWM7VTpE//k7Ks70S7i/vg4xKpc0ciLUIQf8MOJx+Ls6StKSxo/8ygH96NFd988c3P+t3JmzGivGWWXRdqcNzQh3orJR4LSh1HS42VjFo18QeMZDvPNhzapBtcOX0OeCribobB53XDQpRFwgMxAyXKEZNtca4gARCQOf+oLXTgHb46JTG4fn+Z4rHLVoREASPPnajL7W+ifarFCUEwo0BG4T0rEeXp+AbjyTv2jSIpzBRGLC5C0KFBTMmbZGSQ0hpQmMpcKUDGSqBiYqOvL+BELNLYjG4ghEo0gk6tHa1IKW5ubeWF3i7StXdp273AHjoYc+Fc5PzX8/NXD2DntgAFFyuSIupKQxjcTw+aEoGn9klkAtMPJ9FFrhHERrHY0a3c9ry1/AS9S4/h5NjQ54ysA5xnofhRe9aJ2LHq4XhEWvRPxuj1MmNP5FonfhazV7SgI7Eled1qWHiOWg7/2h4C1c9WhE4lEQCf9QoTY73XNKy1RUiXql+qD4AlCjMVSjcehdy5FYv6nY1Nb2jvVbNj1zue/Pf37+/sOHvnDwxd2/Mzd8AG6sgj2nT8Cxc3jPFVH0JH0opzTkxvOwCiaal7fjeDmPrxyxUNbCYkarU1/DRUTK4Pe3hkCkqYeem8WUGYJNi5/afmRxy/M/CfVGGg9u0rE6SRdeRn5ExvgzhJnxCbdBEk1hxojnUOjaaF5rYcm2egz+LIXsoMGdGxZgIoAXizDZiHYU0fG2CFyVknIbacuP/aNZzBZVpDLzMLQK1jc7WFE/esFTAHTYGdtQjWzLnJsq33PLO39v16W+/r29vYlTJ/p+OjY+s+Vs/xj6h0aRzpUE3pd9fwy2NqUxA7kO+lQX918/gkWJccGSoTVDSGtS0OQzhJIeCVOZCE4N1ePUQASrilNYYU5D9USvqBPZuhFYtNGEqxmowkSheAo+KYaI0wynFMXppwm3FGBKrt4Zgu9qGkkTmp4YCoTfGQXsaaQywPd2vYMQp7h/RyeuumLjk/WdrfdcymA2+PygcXzy1R+kpvruOnniGAbOncD26zaiODqLCFXkT+9C54a1GBgew6L2NtQlGrH31YNYuW4j9h45iHW3NWDJkjgD5WgB8Udv2xOWQGEmkpCYJoD0mqYV6Im2w8rNwB9p5o7P2MIUDs0eguVWsKq5E6vrN7CxD1nyvja4G2fSh6HqUXR0bkdDffefXbPhXf/nUq+VF//wX95txQ9/U9GKSrlAplxlaCGi1Y2gMdGPRKQA3Uf7oh2mOUT29oAUhkxdPwS5a12tjPIykeRGSMjy2tG1BtiVZvz1PwzDzMVwbzIOnbARmsY2tEowCH9DEv6urozdHL3/Vwrog4ODsenpkR/MDpy6zTx7HJXpkldhlgAAIABJREFUGZ47ksCMzH0eqtIFN11U60TxEn7JfAhz9ioCNrWZLjoBe/xzvqNCzU2oznmesHxQkLuToMSR2g4jmkjQhqpzNooX7XdGwHtuaeJrXlXHZbho7Yqq3Qsk/wEbS+10YQbDMqTe3RdysN6r9exgRZCitSh6JrWqvdYhoFYuXwU+7DTkLQlTloShrIOxnIMFW0cgWY/29sUIhkPwGUFEIlFEIjE0JBvQ0tqC+vrGf/FH1v72qlWXT/61tsC//MW//uTRw8f+9sje5+VooYIOXwgJTUfCb8BPzmm0iKjdU5Pb9YI4W+eK2+ZJ5dauK3H9PZlexjtQZiN0p0UyRddZtMpZb5/taEV2zlW74gXzC50ZQVEUPSoquMXMkR6MXfOyDDoARPFNQUsAuvg/WosMOhKJHL9afu0UzB1GJNOJTZ0V2l0CF6Ezkpb8sEs+AwvBCErJOrSu3YgVa9cdXdrTvb2zs/Oy6bf/V4fPif2v3jfZd/bbr/30h9qVGxMIBSchOWlEdFIWsznI1JgZqhrFTKGK7510sW+GsBtCSKlaNXH3Ugsf3BDFgfNT+MJrOkwliirJviokBkNJlouEVsBH1ldwRaMFm8VmiMuoYewFIDtGoj/CFIHvDl1fR4Ki57F8h4bQIhmzB21M7VNZh4CxLLR3qzbkUBZdd0YQbFO5s1WzIiaqIgsOUbrOVcwCUz7FnaJ7vgaS/1rYoc17xvPBu7duv2/+Uh/SBD78yU+e+erYyORHhoan0ds/xG13HhKyzqrCPuR0nQnFL0tV3HfNEJY3z3gdIZvMv4WwDu1/slHmta+iVAnj359vRS4fRrc1gyXmDAyXwMUVtF8B9GymtizJAVVRKg8h7FuJcNUHpxpF709NWFkCRbkY89lwro6jZxkZ5ZjMPCAhnv4RCU/ta8BErg4rlvjwjtu7sbhr2d+uWvOWT13q6/TSzhceyhXPfmrfKy/ipRcOYOumbvhLVew/fgyNzUtxbngAN99yO57fvRv33XsXDh89h77hcZiSjSvvXIKmRSFeh3x2cqeT1O4EBoapxeQjDxu6oiHmD+G6RdcjTLazegCFcgUH+vdgwU5D1lVsWboFLeHF4kx2XLzY/yQGC2cRjXRicdNVxcb4kvu2bLjvqUt9DR59/z9eE+w6+RPVX4xxp69awfDZQVjFk9h4dRxpkrCVE1DVFAJRG9F4M1CdRsDnIBCKQGEBpgB3ECUCPMLyRtUqSvkwfvhYGtaMhKtC9SCPQ9UwoFCGQLogYQNS3Jis1lt3/0oB/eDBvb83NT75/84P9Gt2dh7hhVlohTTUSsHjo1cgU+u5QmAZcYhzje1Zdl1wWGO0OqHYxaFKlTbNy0Wj1WaRBD4k2G/c00ryfMrp+QntRB+J40n/8cUQk7ya8Kv3XNQGpuBNc1APoudR4Jgi4rVpPQy2qBQ5AHgtW3ZXqwWlWsLggbiYViW4oCRgw7N75rlrsGwgZzmYK7sYzVTQn65gOCdUuMq8sTWEAn60NragoaEBkXgEwXAYoVAE0WgEsWgSDfUNaG1ryydi8Y+s2bTyB5d6If7n5/vyl/9+09jYyJOHjx5tHjzTC6VoISyraIpGUe/3o143EFIl+CSX7SzJn5lmmrWuhphpeGDCmurb61kNHEkFcpcoGyIBoFaIUOMTnXkvWHNbX4CjRKeE4j9RqMQ4htlwBMxj852aw97FAC/EbGoMBU/mzkv/uRNQM3nntSeqc/pdLALE8/MqSlUbOZvwphWk1QAywTDURBL1zW1YuW4zNlx5xT9s3rz+E5f7vvy85+8/dGjp1NTYs3ue+FG7bo3iui0GdCkNVSIdAfKGp4S51o3QGJiYNv34t2MWjkwJed21TRV8YL2CRsNFpqTgnw+WcXDaj5JMFSehIl00+Bbw/rUSrmykhJX0ARYAlwA7MZTG/BjbY6LCSmdCvZHGKFqwjMYNChrXBhn0ZOcUTLxQRm6E9qwCV5UQSJpouT6K0BKJKXGkpU8VKkvwejroVN26bh6uM33BoMt1Y3CUlVBCt8EMdn+6c+sDf3m5rv+LL+75xOD5sYf7BsbQPzKJufk0nIrD7VzLJZEhFbouTFXonNuxaRRXLB2FTXgi9opgqgYqtoNMKY+yrUJTA7DsJPaebEffeIQlcBeXpxGvziFYLqFjlYUNNxAILMMqYrLih+qo0C2gnAnj5FN5VE0/UrqOVwKtmPTFEPObCAcIbgWk5k30jcswoSEZ0bC8TcYVa1vMNRs33nvlptufvNTX6plnnv1Q3hz7aip9Rtn51HMY6xvGtg1b8cxzP8N119yEE2fOYNWqVTAkGaPTk7j7jjvwnR89i+lcFlfduRTJRYIJZbsOaz3QdeShKKvgCd18TuOoE2qX0RZqxtrGKyEVgZED+5E7d5bjjt5oYPM770Uk1MT7fiY3hT0jTyFvZxALLUZ723Xn6yKtt29e8/bzl/oaPPqOf2gLbhjcqQXzK2zSGDBLOHPoFGT7JO55XzdM00YuV2RHQrKJrVgjcJxmVMtpSLIDTTXhqmvh9xOoJQI45AXgY0bE+LQfyMXhjGdgWFRkutCpWyqrMMtpIBZBoLXltXw0+7ZfOqCfOXPyxomJsW+fP9ffMjQyjImJSdiFAoJw0CBXEVNthJwyfKSOxgGdbo3wSlA9azOBW/J8yVnEwmtjc3AXN1RUcKJCF0hlgjxf9LrmWoDZRCLQ0oHsqcV7tq2CciYirajouBr33rFIIMRC4aDuLRiv1vMODw9Yx8kAAfCEGDu3dZmeQyA3UaETiqFYcVCskjypi4mSheG0xRzo6VwZGdNGuSYOoVIIo0NAgaHriEeSbJ0XS8ZZGSkcCiMcoYAeRzwaR0trK5qamvfVNcXu7+rqGrnUi/H1z/fII4+ETp05/f2pyckdI6PDyM/NoZwj8RAx9zZUhW1IdfpcdhCWgCC9D0mC35UQon+n45izaqL3kNIX1VSeMw3L+npo9lqL3Ev2hGpfDQzn0Rc9MJxov3vBnUceNTc+CuDemmGaYe0WC0U0kQWITotozXv6Bhc9SASViMwz7CpKtousXUXGqiBt25i1bWToQNZIUjKEYDiOWF0DmtqWYOXqddXOpZ3vufrqTZc90fp599x1Xe21Z5/+5ukDr73r6IGXcOMaBYvq8/BpJmTFFN0vT78dbpHfvyYHkLdV9M9lAKmC7voYgiqJ6lB7XUPOcnFiFhgpKjgxkkNQl3Hfhgi6omWx/6h6cMjEhoIuJVIqrHkDmfMmzFwRqh5CoF5BqNWBnqDXQdU4Jek2UIygOGLBypfgCwcQaTcg+elAow1IpCWqSmv3lkKTB2hkj4gsHHceLmk3VBOwlVVA7KYZN9bzto5Nt142Jsjeva9dPT4+/uTxkwPJiZl5Vj9LZfJC+Y66hRqZtYgRH50pbfEc7tk6hvpYmqs0xnpKPuauZ8pVtlHNFpI42FeH4VQMPteHDflxLK1OQmVBWxv+SBnr32IgUEddEheKLUGt0P2L4fx+YOKoA0s18EK4A/3+Vg5eNOqgxihZr5aKZZTMAvyajLqYgfpQFjdtXXHu+htuvKWra/MlPz9+9L0fXWf6Zn6cNodj6dQknnzkBWRTxA6xURcN4epNm7Hv4AG86+478dwL+9C6qBUL+QpOnO+DHHdx3Y4WxMlAiMZbdNa/jjlUUxGtmXAw68mtIGjqMI6mERksQCVaH+Gj1BJWvOetqFt9JSoVG/uGnsZo4RwDYZORLjQ1bvpJnd56/+bNdxJP7pI+Hml7xB/8yL5HfOHsW6koKGSzOLr3EBR3AA98KAFFt6CoSQbCOQ6dp0FR+9hF/ju12ansZfEzVeAFqJNZKiXxT98Yg1KQcV0kwVbRBHT16QFWxqOlF122Akos9tVTHes+/ksF9PHxgeVT07NfPXWq9/qBgQGMDo9gdGQYs5PjKJsWIsEIwn4DUV1D3Cex/3VUtRFRTOgSzdJtGCTbSCIWngQrU568jSsadqR2RIphRK6/6IPNLWxqrTPiWRzg9HeFqWue5rso/bwWvRfMPWS78FCnVrFomXMlwPKzIg3gFi8D7QTtpub+Jio8IS0r2ugkK+ig4spMm8pVHKRKLlJlG2OFKhaKVcwWy8iUykILnKAaFapsiBbFuH9xyJJhiKozQtYwAqirq0NjUxOiEarQQwiFwoiEI0gkkqhLJNHS2oa6pvovrVu/6g8kidxMLt/j85///O8Pj01+bmomJRfyBVjlIlNJnEoRrlllKVshkUEbSUj6MhxRAqhOo6OZjuMwJPg9sSBdcuF3XQTIxtH7OuOi6cDimZnonIgHyV+Kv3GiZhOISgw+agC4mkbfRStd8ZNeM15kA54YkGcVxIcrozpc0iBzUXKBomMjW3GRtx0U3SryjoMMHY62C0eWYJM1o+ZjAQfNH0IwEke8rgltbYuxYkX3+aVL225dt27dr0Ur4Ofd8YMvvfBbY70nvvTyq69ImjmL7WtchHzzUFSSdgVUHznf0TiCxlI0FycTCweKQqMwsvklgA4dDHHAWeAZrKpGmE6ZKVKVUEA0QIhlIeIkzFLK7FctEWCH1PzUgKfGSJrtdDfnCc0lOgRykUVpmATKBi3kuUDrRuBOGEDJkqbC31vcIR0OO98RQ4aSAfL6zqBaKqFsEui0FXbgCliJzU+rS669r6enh17oZXmMjo76Dx8+/six4+feOj6Vwkwqg3yRxGIcNpyhP7WkiUYTVGS0RPO4ekUaS5uz8PvpjJJRLlcwkw/j0Lkwjg8lULZDfB4tL6VwZbkfIRoxeAM9qkgTHRV0bDaQaPFDsvOA5cd4bxXD+2kU4YOlydgVWYYhuQmSXIUqVVlWN6BZcKs5Nt+p2BpUNYyIL4P77735sVtu/cC7LsfZ8fjjP2u35YmdC8Wh7oX8GM6eHsKenWdgqAFWuWtftBipuXkYPh8nmZlMDlVFgj+kIaNksHX7EtTHQ2KExpteWIqKURyNMqiYopEtKUdq0FUdkd4FhA/OwyAVI88rwHUs+FYGkLjzLiwUcxjOHoflFrnr25BciWhk2V/suO7Bz1yWhQLgx5/49P8NtE3+MZ0zpVwWB196Fa49gg99rBuqnhHjFz4ZSVmUkq8RjjWKthKuk4KLNBSjnde7bc8zq2Qh1Yq//9Ys4hU/bggnGMxKsUo1BIZCCwRgNNTbCPp/c8OnP/cvbzig09zcNAvfGB4cuOvEieMYGhrG+OQYpicmUMil2afWrVRQqVK1Qxw6FbpPYwOFgK4iqJP8poIQyU2qZEXtIKSBnZxoIVJjRfCdKZAL7rMItDXb1YtoZ4akefQkAZ6rccG9GeoFdzQRHITwi6jm+aM306qpxAlMlcdRZxCLzAGbBPNJeKxUdZC1HCxYNtJl+lhFrmKhQMpvEsm5kmiEC9Mi2pOgCFHLjTJO1nmv0myWXodnzeohtAnUoCk6OwIFg0E0N7egri4pgnkkjEAgxK33ZKKeW+/NrS3paCJ6/5o1K3ZerkVJz/vFL35x49jEzJNjk/Mt+WIJJZNmm0JbjMRzqhZxtU1I1TLTFRVSwvIwEl6Dmw9q6sjU8AcUmMlj2ydL0FyXLRRJOMOnkBGFSw6S8NFC5QSPOunknSw6IBS8WY+ddANqA3O+tRJs4pBLrE1Y6/YzZoE1CWUCI5LWmYQStfG4k08/I8F0AZOqcnY6EtUVff76sYuj0JyOgE9BqP4IDH+IOyiJaBwdS9rQ09P5/e3bb37f5Tgk3+j97d23b+X0+b5njh7Y33bi/HksS1i4ustFWM+DHXeVEgyfApUCPI0nWFhA6OUTE0WiA5HmdexUSBeoLNgHcs3YhlKfmnlSgRG6QigoAom4iCiJwM5+3DWQaRESSfZy4SrwKxcUI6mq9QZjNVyLwD1Qp4W+lxJ0Ou2IYSDBMUvs7V0p52GZJB2cREnqwJS62nGTy//HrW//8MNv9Fr9qt+3e/cLnzp27OxDBIybzeSQzZe4hc7SojzPF5iQGqDTdWU2son6i0iELAT9ZDBjY2JexVw5DJLSY39wx8HWfD+6q9PMLScNd0GNtZl/nwspCDRF0C6VUMlWkJ+j1anBkR2UQgbOtDbD3xxEU7yEsL8Mg1gpWglwyGAoDcid2HMggubWduft9zzw8ZaOK/7pV70G/93PPfKl50NO4+DjBYzfkkoPoVhOoe/4BI4fmAKqhDEg6iQlkhIMQ0Y4qaNxWQh1rWG4NPc3FI8SKYS6RKHAm1KMcBwXId1AMtLCCVM6MwVj5zASs8S8EONOUk2jBNVZoSB1JZnjLMJcdgAFKwO/L4qmuk1FWYq+657bP3nJRw61a/PE7/x/7wkumfsaUFaL+QyOvHIE87N9+K1PLEUkQX4f9KYCcCojqFjZC+eVKFzo7VKSTElvCBIKMALL0X9OxTd+lMZqXxRrfQEeQZBYD7EsiKfvi8Wg19fNufHEjvW/98f733hAP3v2/pnM3NdP9Z4w+vrOYHx8HGNjo5ifnQXPDCrkI+2iysHLhluhN0AymqLtREe7qhEaVgBINJ8PGiFDNQ1+1gunzIvcoKj1RyYOVPFR1kkBngK7R2WgQ4nlJgVYjdlJ7ANM9CrS7qVZC4RsYk07l9v7NUoZHWa0EMQxRajTiuOiRHMx20aBKrWqhLzpImeVSaKB/510qDXDQCgchT9gsI2iZpC5gg+FQh5zszNIzczDItoTVZQMgqEEp8JiJjWQBjuos2ucAA/RjExTNfh8BpLJOrS0tCAcDiESiSAQCCIUCiAaTaCurgEtTU1oam37u42bV18ypaeft1Gp7X7ydN93R8fm7kzn8ihbNgth0EFVq4OFIQ7pDdT06ynQk7iQBVQtSKQcSKJCpK/PIzLBQGBsQq07U/vlHqKdVfm4RSmCugBZiY0tHKfEwxMT5s9rHHUP8C4SM29uTs8nIJXifzXwnbDgASzPtlDw0knDX8gb0Yye7qtshCHrQcgSJV4KDMOHSDCAZCyB5UvbneXLOz+6bdvWf7sch+QbfU5qu7/82A++M3my994z587i3EwKhlREZ9LG0gYJLbEKwgEHulqCLFOVLuTHFE1mBh9VPMLWngBJRU+UQ1jTsvsdCnDJyRCqJ/1EwZsaRNQOruf5NjvqkeIh60fwroJM+gpUddbAqh4IVfAQKpCVGK8NMTqj+Tn1c0g+WoZjOqiSWBUlw5QsslNcEGbFj/NzPpyYDSHWuXl0UXvPndvf8a5jb/Ra/arft2fPnmvPnh166vjJ/shkOodcrgTLqvJVoJUqFC6FoxwvNe5AUNlBrfCL61XQ0mxOZOkq0VjytkIfWp0MQRVE50ImFowFS3IwpDVyftVtz8IgQKom0EFaPIRCQsYRQ0X3sjI6m+k+0riSwB9l2HYGslNGrtSJ3S+ZePv9H55Zf8VN24Px9ksqpvL66/n0sz/+/FTm1O+nckPIlGdYLXN+poCZ0RwXe2QTGgwbiNcFEG4IwGcIsA3tLYGbEALEzClhCW8hw00FRKMRxaYl2xDwx3n1FApZDH39B1DG8qJ5Y5nQWD3NRvWGBJq33IymWDcGxo/g2MTzCIdaEA/0nJidmd/x2x/6u9FfdR38op97/H0PXelbNvKUopXryuUCju09hoH+0/ij/9WORD0BbD2fODsN2/Fx0kr0ZttJQZKXwLKGIcthdhkkEKsvkMQrrwWw+4Uybgk3oIEsMCnuqSpUok2GwvDF4/C1tO7X2hp2LH/3g3NvKKCT3Ovhwwe+Pj4x9p7ek8cwOjqKqclxTIyOIJfLCotQqkB5jiNay9QSp8ya/40pQ8LxtYYUpwVP30eZm2iD29BITpRaWN6hTzxVmauBmpcy0Zs8hDS1Q9lX1uMw8xxOIKVrPGMKojTHYp9h2kp8gNCGEdUzbx62GqzCpxnCMc1x4fORRi5physIhAIIRcIM0KMgbvh9XOnQ5uTkQZGRyWVglssYGRmDZVYEcEsmD3aywCO3NZtFVrzRMRwG5okIo6oaV4GKonMgb2xs8qp0aruTCxHNbcOI0iy9qQWLFrV+8dobr/3dX7S43uzX/+pvH/q90ZG5z6cWcnKxZHFF4jgeV/9CUBUYBM/M0BPqEVuRa2ai9ZF0KlFRCC1OtrZsDk/cbgKgCdEhml8LpLmHlGego5j/XkwhCEfnJQSU7DGDQawHOggp+eUJukdXY0/115XbQu6XgpiMKo1eqFJlXVtd/B6qIBjAJEFiuSZ6NjZp5HutyTJ7X4eDAbQ1NmFFT9dkZ2f7bVdcse7km73Wb/bnj+za+dujRw9/IXX2rDSVmsdIOouJYppFlBJGFR1JBV2NCpoSCiJGFSEfgWoorSHbWuGTTgIzwtPc9KyJSdyC+i2UBFACQEh2MjYi/2ZaujqzTVgWlxOrGm3RY6TQc9klSKR2xYkaVSZZISLMMtA+wNXhVop8aKNK98cvRJtI55oYM7KPD/iFoorToxZOjLqYKvrQvKQTqzZueGTRiis+sHXr1tKbvX6/6OepO7n35QNPHT15duvo9AJyRVMEdG67C1in8IqgoF4DbniKb9xNFBgCHgYy40ccu0TJuqEwhGXOrNBsZzStyGQzsowjvg40mhmscOehs02wYOdUVGB2RRzyEhsh3wKiQRt+gwokurpE5S2yrvlrR8rQjDW4/a3v+knn6qX3SlKHUDS5DI/dTz/9vply/79NZs4ouXIKpSppk9N9pqRajFJJFlr4f1+0xGbGiWixcmtcCH+Ja8C4V8fENe03oC3WIfQsuCOiYfjRn6Fw4DBcvwy1swlmegHwl9H09h1Y0roJjmViJjeLg2PPIRxuRUBv/fv7dvzPT/6neuCSXolH7vhsk2/jyNO+UGEd+dEfefkIent78ad/3oOmZh+sygJsJwvXzsDBIlSrabhyHarmBCSZRjB0bRZ4j6g6ubn48Z1HTaSGHdwermMQMtHViGlE7ApfPAq9vh6+pqYvr14wf1f6zGe4B/ALH4cOvbJ0IZ175nx/X2df32nMzsxgcmwEqdkUSmWiG1RRoeBti9kjZdW0MelmCFY4oVjFxqcqng5X4XAmWqtkLCAObvFySKmL2/Y8W/NkQFUVlSqpt2mC68pmBQojIz0VVv470ePoeUiwpvagjKbmVESHF/0MVW7U3qdDizJqXbiB8PPT66GLxrQfQvvqPoT8fraJDPgNGD4NGiml0WiAtIpLRcxnFjA0OIwCIRlJHc/jMFdIRpSsZWmO7nmii+pH8Lip7W74A2ytahgGYrEkGhrqEYvFEA4HEQgEEAwRQC6BhroGLF686Pdv23HL3//Cm/Ymv+FvPve5DTOTs09Oz+VaM3kTVU7O6D6KAFy7XbVPa8FYAA/5zl6YZ9e082vVGyHSOaAzjZEEeNh+7qLjHSeEokpnMLrn1icc+Wr8c9E+ryVvvI7EChNlO2MiGMknLHIlhd2eWDOAPJO5BUjKZoLWJuZ33pqRBPiRVyR3fxQY5N/s0xEPhdG5eBG6ly7+97vetv29kvTrUfH7727nsZd3Lx8/duKZ9KkzS4qpOZj5PLLlElKVEqbLwgHMdFzoqotYQEYyJKMpLKElIaMppnAFH/TJUKkVz1UycYKLUJQQ86C5G0bSvSrtCzEDp/agU6H2rsWAUL7ttM9kcjz08/UmIBsFcsajUKnJ83BKdPOQ5ZBAMJMCJOFqmGvs4/tjw0AmZ2N8wUXvSBlnxi3MlsCa1kuSCaxft7bS1tPz4HXveO8l027/Rdvl2Wd2fXbPvqN/NDAyhUy+xF0rpqJ660QkObTuKECJfSLGfCLAi2/zjKA4eIlRYUO1hKvK59FsF4TzI1xkJQVnjBYMGovRYs5hS6kfMe+Qo7xn2AhgblkUG1YXoCt5aHKJ1RxVopOSzjz7SsTw7HOz2H7nR9Hc1v0nXWtvfOgXvcc38/VXnn1lw2TxzNOT+VMN6cIkq7PZ3LER+4gTbK87K5J3IXEqqKQe7olVGelBHRlKrgW+alvXdsS1MCfshMGgrkfvK7tRfuFlGEvqYXfGkc2Mw9/QiA2b70bcaIRbrWBwtg99qeMIh5dkXcu474F7/vyyakV8DAe1Gz/5jW/EGoq/UbFsvPrcARw62Ys///RSLO3ywzLPk9QSXKkeljnBc3LH1VEuWcxRV5TFcOwR4WmhKigUN+LL31zAIieEK42IsDwmMRmKl0YAejQEo62t6GtufPeqj37yiYsR9Bfcyd27n37f/MLC1871nZWHhgcwNTaO2ekpZHNZWDRf5UpYzFmpaqLshPnXVWqtqSw0Qv+xmhrPr8W8Wvhli4OYRARqhGJWgqIs3ntdrGsrU/AWs3Nu29YqOK9NJTaUCOQcKFmpSrTZ6TUQqEoA3gXimReUx3+m79V1jQEcLGagKVyha7oGnUBrfoODOrXxNV2Bz+fjQK6pMkrlMspmGdPTk5iamEYmm2cHJXrvtT9shkEG6B4fnVrtRHchWVFueVKVyTKGOvwBAsjVo7GxAeFwGMFggGlsBJxramwp9axe+bbbb7/h2Tez+d7Iz37zm98Mnjjd992pmcxdC9kiKhVHVCSsI/1fPAM3SUTXoybeItgEojIRCnAe2pzWhDc2qbXg3Vp1Tbrt7EUv7jcnbYyEFwqCDDCs6bbL5Ign2pXcG2A1Oe8Q5R8SaHfhryIOVuHZJw4Z+h2EcmeA3oWQXnPtEweNTyGNaA1+n45ELI5lHe3OiuUdD95487X/8kau5eX+Htd19We/9i/fWTjZe09hZgpWJgfJMiGTdKpdQcEuY96xkbJsBnEWXJIiFip9PtVBMCCjPqyjMeqiIaQiHhKB3++ToFN+K5FgSZWDuaqQ7C6h7OieCs4wd+O8sRhVZHTgsD4+gZhI413RGehKgVvoStDXfai6GsoVIF+UMV+sIlOWMJ2qYjpjYy4PLJRcFKtEn1PR6NPRGQ2iq6UV4SXtfUbnoh1b3/be/st9bWsHLJmSAAAgAElEQVTP/9xzL7zl6LHeH546OxKYyxVQKlOFXltLNScKUamLUZ5oD9G6FPiP1yXCHriTfbwdIOSW0WinoXlKmDOyD/M0klAN+BQZTeYMWu0sW6mmZR1DehKRuIRbNk2jOUluveQATn8EtUtX/RifqKL3nIxb7/zoTDQUu2PFptsPXc5r9fLLZ8Jzc4cemymfvWU+P4pyJQuLoKdeQBf7/qJOxAX8RM1si/e3tw+5o+oxl9wqrmm/BW3hRZz8kdTrXGYehwafg5Kdh14pIxprw9T0aYTaOrF1w30IKgFYVgXHRl9D2snCrze9ks3ab3vw3Z+5pNLAP+96fvMjf/jh+qWFr1Sssrr7qRex58gA/vovurFhbZCNYwi9TgJsFhW+xNzwkhgyYZERRqUyxrHIF+zG6dMavvN4EdeGY1iqGnymUoXOQkZ+H/xNzdCbmw5WGkJ3XvnBT7GU7Ruq0B978ge/PT0+9cXBgX6em48ODCKdSaNiVcS8nDJVD8ldm3uxwxi3REmHXcAXqR1OPQFuPXtzJp4J8BxKtKA9MpLonDJPWGSzrHF8ARDl6R2/brPwm2EqmVAVqr01xsx5lbZwXfPm7540KAtCyKT0pMLvExrJuuHj6pwqCJ9BSHSNFaGo7aqp1CYXv4M+ktZ0qVREKjWHyfFJmOUKTJMqWpqdk0FFRbh5cVfBK/yoC8DvlQ49r1rn59Th8/m5KideelNTI6PgNVVFNBLHipWrR9Zv3njz1q2bfi0H2Z99+tO/Ozmd/fxMKquYZFZC948PsRqh6HVdEO6m0PxafN3bx2LNe2AzOuS4unudWE8t6Xr9fJ01O2q6A1ysE4ZCPDetIUraao05Tsxeh4oXz+Mh5Lm6Fpx1UazXGA4XE0P6eX5dF3oKdGvoMCb1QbGmKKkj3/UQGW7U1WF5d9dQR0fbbdu2XXXZ1fve6CH84g+//f7UsVP/+v+39yVQdpVVuvuc/wx3vremVKUqQwWTEAMBCfhUEAkGGgEZFUXUfvDwwbPVNCjP2bZUuh/6VkP3anRJtMXVKtiNGrEVnJA4PEA0zCRhMoSkhqSmO9Sdzj3DW9/e/7lVsQUKXwbox10ri1C599Q9//n/PXz7298u79yhmuiV9lDe8ERpSztvlJQgQeyRT40gpHIY0lToU9kXln8jkO4S7HHbQm+sQVnXJAdZH7QH0DvuErdDJRyD0i6EYiJKOeDHIHAW2J2nrTE0KkgNY3EhxFRAGg2p6hFNVUzuCJlpQKvBpBqqMvIkuUc9YSrKWwZ12jYNOC4tcB1K5bJsxKy+BV/d/L4Pv3fIAJRycF5PPvnkgp/+5Kc/3vLg9mOK1YBmGuhFl/WU4DCG2mfRSA4sI2TMYu8Yeo4VCud05mC/8uwDzkhlj/oQUjFRjrS0rYyHGwEWlORmWa5I5x0/Ql0dFebtyABoIC0mPfioT3V1FB219jU3n3TyhRcbzJA8sK9vf/OmT0wFj19dC0ap7pepGTY4Sxcpb5mDEQOnQFPZZmsnz2dc1J6EV6EDdiiuLc4toeOWvpFs06HpSpEe2X0PdRay1J8bpJnKKM3UZ2jb1l9TesECesNx76LORC89vvt+eqb2NCUxxVJlP33Rmz/52QN793L172z43IrMwonbvFZl+a9+9gv6+b1P00c/uoLWv7aD6g0o7mJ8c5UazWeo2cQYj6UUBXsp9MFxga8G1D5CifTh9LM7LLr7Xp/eVOhhuVfOzB1wXhSZCZsyA0sosaD7miOv+szH4nubl0P/+te/9L6xsb3X79jxJO146ikaH9tDNYxNZSGV2UlVcOA+Z+ogwwGSYsqIsMw1a0lc9CwjlHmwqAm0fy5fDU3zTK6J9d85s549NPEN4Cbjhz/LmtVi/zoyFuacfFZQgViHXIhpohsPI+ZwrRyOmmUxdY0b2ZllK9bjFbgd3zfi9+FuGs0aTU5Mck++12hRrVLloSzchwo5QxhUuXEOcjhLxNrpm0BdF+0vyNLBegfLPZ/PU6GQp0QiSYVCJ8vArj7yyF8f/4bTz1y1queAtenM3fSf+uynjh4fq/xwz2R5ERSZ0MGAhAxZMJ4tE8i0zjqeg1LQp5crMJeB2wD1ZCg2UtKGwm1pOuQCE13yfl10geGLr8GOX7JoOfya/aqNH+8T/TMpPcqYUw6U9GcZKdBqcFLk0XCfZspJJiXZeQzaozQABImnX1mKgwIgMh3ZDC0b6Kdlg4u/eeGFZ19iHESH8nzG6KFf/nLNzi2/+9n4Iw/3NvfupbDZ4NGvCvsNimy6kwD3KMcCMqvSI970W1QNiWbCgIphSOUooLKP1kwBlngocFz/wPNqxYNvJLSD08GAF0ZS+NqQzCXey9yfzYhKnMUK50FY7USOoYQAa5nkGgalDZM6HUU9tk1dymaNA0D5AcRbMjlyliyqJZYuedeJ77ps0/Otyf7+9x/+cNM//eznd7z/qR0jVPVRckswV6YJoIIDVZAHxTHHLbJSX48hd+F6COtfAtX47zLrQHaiJDuyjrwzZYCBnsIlgS2CWtiQwzom6E3H7qH+7gZZaA3m9+foV1tMUh2rvVetXfvON5xw1nf291r8qet94x+/dnxR7f5BzRnpgkP3tNId23HtyWOFSLHZ8ZAuSeZEkhtnz2dOUbyGaEfryS2mpMrTZBGzxS06fsWZFNRrNDzxMJWqZXryid+R6u6igUVHsZxq1S+Rq5KUdjvGLbvr7Lec+lcHTKtg7loMrRuyjvuL0pd9b+rS6b1jdOcvf07rz1xCp5+UZ8W/KMqTH9Sp5Seo1XqGDLWAKKyS51W5vdS2u3mIjFJ99I2b91J5xKVT8r3cSYSSr0LrH0i7+TxlBgamVU/P+Ws+8LHNL8ihf+Ur1146PDzy1W3bttFTTz7ONTrfC7mW0WKyl9bBBgmKGd0hE8xYJI5r4Drq0k6AhWA0c1nzQmUGMCu+6bYyrodLy0I8NasN12rTG8PnDPHpz8kBQVSIrM4WJ6Dh9hZUeiy0SGgpWK04htowXqifg83MwxcAryPQ0IcvlUrwuMQkWgUSNjsky5HrNFseFafGqVgs08xMlWq1KvkttLIJ8x9IBkR2+L4Bx8Mhto2aEGHAokfdPpXMUD6H+jngdulJRy/6QP8SWr5y1d9dcuk7PnEwDid+xw03DKUeeKT4rcmpyrnTlSZ5LZAfxRCxY2fGfpwNczqsn7U4SDjEEJKpmlU+y06PIW6lnbeUYsSGwWDNYvrsR3RXQ3vTzmldY2OpRT1Y7zlm0UvxXeqSc5j13CvcDmPl/dImMze2FbKfxY5GMUKCtstCPkevWLKosXjRwEVvecvpB92hPNdzj6IoffvGL908ev8DZ9VGR4lqNTL8pjDJWy1uGZRRwCK3LAxjlLoV/wyIiHQZWNTCcA9u94MAJXPV2bmDRtcCKSsyCJ3oDUwT1GhbLKuLZ4Gf4eBjWgOgeJx1RlyQ/RsGKw1mTUVZ06SCsiiju1oSCpk5stLY6ZlyTjBG01E8hz61cvl96YH+Nx/3lnePHqxzEP+en/zk1lO3bXvolt/f90B+1+4JqtehjwCCUpoUapwqRYGefcmgpM7GY+0LhtilNqgvGTs1nCPhA7VH+2qHz8gSghotZsXERfT3g5ira/M5t0pH9k/Ssj48W5vGpjM0UTRo2crFW0465bVnrR58w0FZqzs33V+45+EfbSq2/rAu3dmklu1RM6pJhQVniZM0maSJdEC6A2Qp9j1/skQI/GBD8G4fCwpukhHRMYtPoOXdR1KjMUPP7LqP9ow8QlOooR92DEXQOGeVQ5eSZopyqd7bjHrhwnPOufSgJEG4l1s+dsX5phr/Zr6rkJwc204LFwe0fEmVfL9MQdggvzVFnlehkHLkg2eix1VgWBj8XSLdRdWZV9CXvjFGg1EX/ZdUB7PhcYYUpF4xJranh5xFC+80e93zj7lkCHUXWcf5HIqNG689aWx05Ic7nt6Z2f7owzQ1jlKEITUkduCoB2giHEPwyODAYp579dhIxzXwmB+tI/Y5b2VbDAOjPy/oi25p4pB/dhPM1uDjzBv/Fmd0UqOPySZ8DVtaTPhdvEii9IQWs9ipo1aIejbGELKaG5w419Ethh/TqbSwSm3U3KU2XypN0/T0FBWLRapWa9RoeNRsQlwmYE4BevSRqfDANYateTQNZyYg2CVSWUokk5TOZMixXHKcBEPvyNYLhQ5a0NP/dHffgtM+9KH3Pz6fZ7a/3nPllVf+j/Gp6vVTxZqqsdKVzA2X6fWCmuAwMgChofIWSziKsw+4V0cyDd1t2f5qXDNHT7omTsaqsCD+zH3FuEy8g2D8YgMwawi472fOx/CNtFrgHIMh2dNsdoS9KjP6JDCIjQvaILFNIAqStG1KJxPUXeigwUX9dx++atFZp5xyyuT+WuP9dZ2f3njDBWOPbP1GcccON6zMcJauQp+Uj058EfCJuSnthJsrEhoK5rIE6zlKQKzXQOiCs9J6wuaWUwYGA/TGY7CU1a4QUGO0ZwSCm6w3Ok3AY0A2nkC7KkilLdTmxbhL0C3iTcwcZyIeavVKHHrSIadvIZmL+//3+vde9REjZlvtr8Wbx3Xuuuuu5CPb/8/Ne8Z3nDM8Oky7do7TxJ4qVeoMkJPtZMl2c+TYaTKdJAfowuWJy4WCUsTDm2KibtsYtwV3ROgqtmRir6SLh6dT6gxdHCKegkmm71PGapFrK0okbervtYLVq/v+6sLzLt84j1vbb2/52rVf+pvfP/Tbz5S9PVToM8nJG2SlIzJ5ooi24cxziolxmhys7Yg+gLPQu04GYkIsAsTXLltPh3WuoGq1SNu230F79jxGUTpPqhPj6SKygfpENrkqG2QTnVecc85Hrt9vNziPC9089P5+N5z8UaGr8Cp0a2SST9KihSXhmnk7yA8dajbHWXiME1g026iC1kgpUjpzOD3xBNG3vjdDJ2YW0mFuhvlnQHDhv+x0ktz+ft8d6LryVRs+t8+9zcuhX3/91UvLpdovRsfGDxsdhpjMMBWnp6jebAkpjsV90JomLWoxy10eTkxtkzqmGOD4jxgTqatq3XS9YAayPSY46dqSroW2mchycU2w0ZO2+NqSeXDdHhs9rpmj5q1sqeGz/rdkZTFhRQw5nKsIIaDPD3XzbDrNTh2OFtA7eudRo8KBQ988B+QGcd28UqnQyMhuJsbNVBvUajap6TUoQpDDDP9Qs+ehkS097E4iyXA++tDxfQD7I8gA491NpCiVSbOQScLNfL9Sz73j618fOmCtJ39qr374w399+Ph4/ccT07XBcs0jD2UVTs+l/i/wYMx/0M9RD1KRn89OwdPuUu+DWHpXVOY0uMjtUwGT13RQ1tbm11gO19YRSMQAuewpZC2xM541kLOhALJ8eQk5L35vDHtyUKHTBYH60HqIsoolDj2dpv4F3dHivt4Nl1/+7oNqIOZhQ/gt/37TTd3F++79fnlk1wmN8WlsStYDADnO5HnbMhAJqASLmGgWcVzKkI4UydRlfbSwB38OXiSGiDXBCcgJHJaeXyBnW8hgcDyynhLwSb0p7rVWjAyg7itLrgV9oBanIw3A7NyRAOQu6ZKRSVNqcNm0tXTJuSe98z2/mu+a7O/33fDVL1wwVd71L8XqWMILG1SrerR3okqVqRpNjNWpVkFYYpEBdUE7QQ70DOyMqOmxiBTOvs2tk7AhXGzUNpHJse19LUEyjyvAnmf0S+ubcyuvdohgRIfo3W6RrTyy7JB6Olxac/Qrtr5q7arTXnv0Gbv39xo81/Vuvvofjx8eeerWR3c93j1cnmRiXDJFlO1MUKHToWxXkgzHFB0EiI6ogCwXz3oWuOAWVI1YMLeF0VvRIkGP/pqFa2nt0pNY6+Se399CE61pslJZimp1Ds39pk0l6OoY7s5MNnPmBz943aMHcw1wWL7zqbd/Id+RvwqIcD79DHXmH+WBRRD8CcIqhbSMWv4whVGVQrOXKNpDhoHhLVlKJLL0y9+06J67fTot20s5W1r90Kqm0FJdyFGir/e+ZG/XuWve98l9+urn5dCHhi5LlafoB7VGa/10qURes0Ez5TKVy2WaqdWoUipRo1EXyBzZW0vggZiV3m5HizXbGeITgyzEsLjmpJnpPLlRjAAHC+wYwFSWISsMtWsolX+faXGGxQfE0oNemJEtPh918fgz2CA+9yMb1FHoYFIb95MDzkD9nCEbwKyuQOs2xoUKMS7huJTLpvRYO0D3ENkIGKL3vCYVSyXaufNpminXaHJqkvkEDBihVujAYWMcXkK+O8vhOZzFCg9AHKM4dAjNOJRMp7mlzbHtp1sN7923bLrlNwd3YxJddtlldr3e+mql0vzLYs2jOnMkWDNGK99JcIZ7RD0cf4nX+o+/qwRX0jbYriOyYRLiEGrVzHLSMSCuzKMZWJXLoBB1Vma5C8Ix67g1RKf3xFz4TrJxuWhsBCXUm+2EEBKOXA+QMLNtTTwzyE4alHIcymez1L+gZ+uSgd4zL7nkHU8f7Ocw39938zVDfzu5ddvHa8N7mBhntBpkARLyITwSkxUDsgWT0FmB3DuviSap8k90eYKfZ5yDc4zGObyG6CXwFgkAfU75OcQGOg4OIBilkRU9XpczcG0FNDuKCayoS8ORM9wODf1MmpyODkoddtive9a/+dwjjjhiv09Wm+/63njjdYW90zu+NVEZPqPq1zD0kvcVy7vWWzQxOkOlyQaVpzyq1VGTRD0NKZhFIdjJsHsqIeM9kRwo2C6Lg1hmMfOAKUGzmEyGZwLEk4Nc4CHYqwGPteWBeZy1K0pir9omZQspOmrtSjr6qCP+12lvePvH53tf++t9//z5z2e94d2bitNj60dKE7SzOE2TM1WqQzPECMhOQDUOZVCD0jmLlizqonKjSnYyQamMlDPJRnsWWiQx/Mbk0hfsL+BoIL9JcuiwzEoKPJOG9z5F9bBO9VqLqsWAGtBzjiwqZPI0sGjBTXZ28L9t2LChub/ub77X+eaG/7q+b1nmu7aifC69nfLpXxNZSyn0ZMhQEGWo5Y8xssOKgz4EnKQN2lJH0ze/M0n1sQSdmu3mvcVaGdArSSXJ6ewI3L4F//PVn7jmuj/+PvNy6PjQpz99xedHR4sfLk4Vuee8AV1lzED3fZZkBEmuM5eiUmmSiXLjE0VybMXQc93zdC0EvcG4GS0Qw8bd54eFh9yoNyUai8lsmign0iWz9Vq2NXPa10DjlxosHAPYtrFHABtasny0nSlWh4v4+nAscJr4eZwNIiPnFjbbpWQyyd8LThlM9yQ+r5nXTEqwbb73ZqPJQjXIzqdL09TyPC2UEmudw7iJw24zruFkcI8xUYQdncWBB4hlYLZz64KbxET3uwyDPn7bbbf9ul1LmO+u2k/vu+iii86o1bx/K8200jXU0UECCsDm1dk5Py/dwaAZ7Fw/1yB7Gx6fI/oC1IPnkM/pgYvV4GLHI/5BjzwFtwEERgOTq2Jys5CMRMdAggQpBUibXFwbF3xEAoc4G5W/y3ORFkot+qHXDIcIAZtlm5RxAbfn6RVLBv5uw4b/ftA4DH/O49v0T9etG37k4e+Vd+zoiOp1MrwGKaj6YfqXXhOecEhSz+YEUUdQOEHsV+bWNLlnWpAuQTaky4CdvHbs/Aj1XIS4BCNiIRrOh0HiQT2zpRIO4vm5yfOSlkU4cED2cOgmReh5B3KVSZPV0x3mDl/5wRMved8B12B4vnX/28+/79RSY/yWcm0y72FtTSQPMm7WQQaOPnTfoEbDp2qlRfWyT/VynWo1n5r1CDNxqBmrhjESrUVp2vrl8TeARLLiIkao1ejEjmDtxQZCadNJ2OSkHOpakKFXHD5Aq49YPb6i78izjj7ixN8+370ciH+/4YMf/ER5cvhqr1amlt+gWrNB5UaTSl6Tqi2faiBMQ9nTJsoUbNq1p0bNlozkhaMHesNxDxNtxfnDqbPMLibcYV/5HnOREm6KgyDswazr0KKOAi3uyNDiRQubiWzm0nM2fPZbB+Ien++aX7rooo5Vx3VvorBxUjr5IHV3j1IQ1FkVjvVatCYJN3Ixygst+xlWbazMHElf+fY4LYt66fW5Hi5bAYFUbpKsXJbc7o773UV95x53xWf+w6CdeTv0a675yJonHt/9Xd8PV5RKM9x/7XkeD6RHbylg9lw6wYx2ZLV7RidooK+Ldg2P0sxMhao1SDlCtAIOXQQEsDHXLCrQUUuzlEw69LvHd9G24TrZLqIXge5F6gIKxpKBI5uOHXrbqXNLBLo5dE+7Jljx5kcvOdjpjsvO1msIYg01MCiwdXR0cP27WhVhB8dNsCPwPREXwT3id+azLgcyfkucEGB7OYgG96W3PBxsqf/NgsXy2FliJRbWiRms7XpvnNFavB4IKixlRUpZf3Bs54aGr27evPn2gwqb/fFmvfjiiwvT09Pfq1T8k2cakIGFoIaQ4mInysM2tAOHowCcxvVRRlPaGLfUXrm9UJ6lIKzyjGPpV6HBCBrDzHQ8RyZYaSesHZPU53VCr0UqxDlpxEdLbIqzmEV22IHoPmHZS/LNY4fGBDGgPdx/brGoUCGZfjiXSb/96qs/su35DvOh/Pc7b7wx8ejv77mp+MzO81rFaTLh0P2AHTo6RkTuR3r3+bSwxHJcRxfHreMz3Xom9XMpn4jOgGEbPDAHrFtk/m1EpD1/XsiwfBLmsLoheCKBN4LqGJIXLX4hQ4r0KQbIMFkPPbdugsJUgtxF/Vs7Dl91xgnvfM/OQ7m++N1ALCve1L+Va8UzZ/way65iFLCNOcJcJxaOAfTFkXEhuJHig8nS2BBDqzc8CiFzywqbBivFtVpicziYdBQH96GJAArXwpAg6ONrmEWPEnSAHKYcSqUTlM/lKJfIU29h8Y1nnXTZ5YdqxsA/bNjw+ub02K21ylRnCGIm8LR4quYcngvOYNP3qR5hyJVHjTBiASQ/gprnLAGLiYQc+CgpT7JQmJxpSIYnHYs6EjYtzGWpM5GkTCFLVia3tWwEZ77jY/9wyNC0Wz/xgffbzsy16dTj9sKBEfL9GnmtPYTHrGVJdOAC1USMSi2T6yTp6V3LaNPPQzpOpeiVyQ526EA/DZRhOwqBO9D74ROGrr32T52DeTt0fPi8806/KpPJfaFa9YxGo0bNpkctr8nSr3C+UHCDPB8LgsQGVBtPPCBkdpgChM+hT91RFl1w/BG0tCCtbqVA0W1bnqGB3oXUjHy6+/7t1PTi0auogUMtrsWZsbCPHZZtxc2yFjAODxSx0AYGCVoYLQcyeg45hslsc9T4ZdwhbzNSGqKP61MWDqFp8QGD3jxeCC5WLO6hRsuniSKmU82ycOE+BEIWQRVJSua0o7B4iRhMGDFh9+ssUjs2ZPAa8q+aiu6xFP3SSeS+e8cdd8B5zFK+D6ElO+2N695T86IvNj3leIHBTGdf5tey9WYDreulkgVLcMUOe07LCq+BjLnXqIVItCKYifvTYyfOZVe9QzkA0PePa4K61QLUKdLkjNgC3WRmbJsfJwiNiNzwU+Pen5j0FWfsoqwvWTyCNPAkcA+Q/nVdu5ZNpm+yif5+48a/f+zF8jyeayt84fJL3lEaHrnRnyq65NVJ+T6Z2PcItnXfPlO1dKAUOxv22aYgHVo/T5DweACJFueR8xOr9sVdKOLsJY2PAy09xVBPNOThLSLJJ/uD9QkkuBMynP5dymFWO0GvIZ0io6NAXSuWXXPyX3+y3W97CI8C/+oNV55/XqVZ/pe6V8kE1OAhUjzJGefARm0YxkcQCTE3EEtySDkuIxUIqkLOsoFWwlE5XP9ltW9A8TqohBWzEEDpNi+gVPsMmRJqLfAWSthpKiS7JxcUlp579smXHvTyXPxMvnrllZ0jo898vz4zeSJ5NVEDjDudjFDafrlKEweQ0uwHxIelwbkkColgfbA1JycuL7TzAyyxBZ0I6U4CJ0nZCXLzOQps6/pg9Z4r3va2W/QM7IO/Y752yQU9mU7zJscaPmXx4Cgpp0X1+jPcBYJuIUYhxBVpjQ0i10nQfQ8M0k/uLNEZPf3Ub6ckSUSil06Rlc/8jjpzbz318xv/5BjcF+TQTzvtxIWknK8p0z4NQ9C8pkdNr8ktWuzQQYhDFoCIKgzJtjEERYa16HlnGmaNWbREK7oyNJBPsOUveT49vAtyeGDBKirXMdVLHrTi3mchibCr5ulfmjU5pxUEGwMHJnausfOMK1Mye1mmc8kIR3HGrAeuHUFszOItwEiAnvglKnWSQc5Ck3pil/7AXIceowizQcDsxmIhDjiPSI1YyvyxH4W3pKuN32zeunXm4G+/5/6NJ5xwQrY2PX1BqDLvDE3rtUFEKZloBmhdxC/i1iR26EyY01wIDdFKJGQyusHOGURFjWBw+xsXvKV2yzV5DaHD4Lf7eznrFzGZOGCAI8HnZQClaK/Hqm+A62JmO94vQIl2OtpQsJOLtcgB+JpGmHbdsmHQlsp0aeP00q4fbtm4cb/PUD5Qz/iqd/9FuvqHyQ2RV/+QHVCX1WoxcQ21dA6emNkvyR6jQjHygUCJpxtCxR5BJq+YOKX2WYGDgmOWl5Q69IrqmQn8f3rYSEw0ZClmXWUCJyKun8sQEzHcMOIizasotC0y3CQZ6SSFnYXR5MLe08//6OcO+CCW+T6Tiy9el6h65Y0Nr/quyIgMC8mzbDwyLN3doc83HDK3QKJkZ7k6roTjF/uDTHy2c0PsER5UzDPi0gQ+z2WgeBiMDpq4zQ/ZvEsJlaZcquMr648+8QMrVpxx0OvGc9fuqrNOu6JVL33WDL2MEXqIZyTRY1lTYDXwYrNn2LHBfxJeh8yGmD2rcSmOFQo5MpfQHogsWvqg2MnaIZZDTipDbjYz4znG298+dMNt832eB+p9X7xo/cmeUb1x6ZLRpb0LS+QHRfICYpSTzwNiP+5akFvDnzs3L6EnHhoH3MkAAAt+SURBVCM6vaeP8qbDrZ8EPlc+WyEnvOzNX//Rt5/t+74gh46LnHDC4v7A634vKfVOZZjLkBVzz7XvU606Q8kkyF8Yk4yBJC02+DGLUwyqPMR27RTs2znfDu1qrEnCZndu35v8pM2Y0hkGv4sF/WXsKtjtUgeM2z50dqa1MVhHfs7vb5Oz5tZy59YQNRQsmeJsds0xxNxVjYUR5t5L2+jN/lCcuEG2SQ3bVo8Zpvn9hhdtSqXyj27evPmgKV/9uRt4+fLlOctKnURkXBSQeWpkWF08FxrrjTo3T0XDPUI3XRwnO3jNi4ihWxCeRBQmluuNWeu6YKGHfgQQ69inrhsDFrNiNALbh7rGK+Q3+Zlkku02Rn3TEv+Jsl38EJVhYtD0DqLgLtuxf5F21Xa/PPXY7bffjokiL7nXBUSq3Edvymbzn0sa7lFJA6wFRcqHA0dWGOqphQhgUE8XoRcOjtpzFLTBjYQwyqgbX0UHs3wehDjIPnkfUmLMedENjrwHeDdIIMD1cwkEuYcdXQogjiHYxnVcl0LH8WfsaJTS7heOWbr2yycPDb2ozsfZZy/un6yOnJxwUscYKrEmVOZayzY7bHgaCyQ4kzkBWDsMdgIpDM4bIyVna8S2DlZ9VoaLy08yjmCWoyITKh2eIBmLY3HLJQjBhhPYkVM0lHOHMhMf/9TlG5861Bv2srOOTfmT3tER1c5QUfgWFRkrbcNQPP6YSc8y8AgdPUboUy6bp0wixRYfuh4gK2P38RAt7EmgFnpIF4a8YB9Jy7HB64Izj+FeiXwBrbK/zWQzZ58/9OW9h3odcCz+5ozVZ9vG3isK3bW1HX1BNjKb3ByC7YE/qEYkEviTIwoL9L1NdfJKKTq5q5eA23B3CcrZucw/l1aqDZcP/fuzJhcv2KHrBTLWrFl1pOvQVUFovYkiWsB62CZRLpsRhTQQxpri6KV1ac5LS/wJOVZqIaIyFRvY2ZqzOP+4bj7r+uPMOnbzbCTabTMyghMEilhuNL7RWHWJFdueRYKUjZM2Uu32qTkOu10zlNBEjNmcf9ekX3Fk3CLHD67hOO421zUfMELvEUXmtoRTe/DWnz422i67vwh233y/wuDgYMLwnaPqjfqJiUL+NaGh1oSmWmQZZjoyLAN1UW4JZCheHLr0z4pGXFx/F0lfnVGL3q+MT8W6tZ2yfKuYnRA74bnPIa7FS9AlUS9eog6nZWN1UKf/H6notFLmA5Fp3WUZ5kORYfzWnhkfeSkEVvN9Tm8s0FIzS+uTkXqrq9xX26bqdE3J/ezIZKU2No5agpibL6CayLCnDqHjDgx+rzhuZnbrZ6t/2l5nBAVytmbZJKIQJroFLAMacxg0WMIsb6XIN6niK/MJM5W6Y6pWu6dilra+Jn/0E2+75dBBp/NZ67POolQxsleZRng4tYJ1oUmvj5S10FBOTlmWsqwE63Bztwx4AYDjdRbOUp4mZjugLx8Kheie0faQ1xoxAAh3gKoD1jM3oqhpKOcPtmk/kU4mfxy11D0zu0e2X3fd3Qd8+tx81mPOe4wLX925qFSJzsk69FYif42r7IKtLBOtkwmV4Bp7NgOeSp6Dd88PqVpv8LwGJGjwfiAHMpIE7pKeF4CuJ0z7U7YLcrWXSCZ3RbZz//jUrn/93Pcf+e6h0Cp4trW5IEedUR8ds2RFeg3Z/krfaC7PZ2mRQVRQRBnIB6DJisIOevBBoqzVSctVELmm4ZGlKl5C3Zfo7LziAzffvf251v/Pdeh8zdWrVztE9VeZtnGlEdJJlqVSjuVmTNNUPDYvANPT4xp0/Iow3eqPqsJtp4leS4QrsSHXH9oXFo+n8+x7W7FYzKxj1wZdq1Sx62UoWFrh4t8Z125jedG5cLk4hNmaeOy0RR0t4n5srseiZ5lhX8k8bMuMUimnrgxzK0XBw64TPWonaGtoOPfdeuvp44YxtI/kzgs8IC+6tw8OUqLRGOyz0u4qI1RHBIb1SqJoZaTUYjKMbozcUoZpCkMX6nEyZpLbCecw/eMJeezgORYQ6E2gqBhz0f+vo/wYfpPxjBr+nS3jIqCLYPwoUuWIaMyIjCcNMxqpNesjSiV+7nentz/2gx8cNBWpQ/Xw1q2mjF2i5QnbPDkM6HWmGa5MhKoPNtUyzIwTWcoxYVwNchkGbFfWyTZsmZPAbX1S541rw8y41miYcCdEFpbRFx2GcQ7OZS3pQMF70N0iZ9L0Qwr2RJa1Nemk7qw4/j2B7z7knXjv9NDQvtJUh2rtXujvXbeOrAlFXRTQYqNFh0c2vRJqto5l9CtHFQzyOyOD8paTSpIZpA0EWMoyTay/0fKV5VRt00KGVLUts6IMIzRNY48fhF6xWjMsUz1VSKfvWNzdd2+K+ieGhm454DrtL3QNnuX9udcspBXKpTWmYR7pqGi1q+yVpooKZITJnlTaTrmuocyU1WrILaE0A6cOtUbNnQ0iI6oppRoRqenI8P+QsOjehJt6wAxbD2+uPvHM5s37jHrYT199v17GXLeaUsksFRyfOlSCum2Ter0mFWASS9NEqZRJthf6KaKxXIKGqUA7v3gHPa+Y1f+TQ49v8YILXpecmBhbUi5HBctwVrbCaC38vRFZiyiitNdqdbf8MAXJF8t2GaKPVcNEzCLuSUdPpzYD+r986OcQyZ4zOtEiNjEEiOycgwHd8y6dNELU2bddatZZ/MffJbV7MVaayCVVhNBWKrBso+Ra1pRSZjnbkZzO5xIjUaAe6M4XHoq8mYey/cdODQ3953Lg89jaanBwMOsZRq9pmsuIaHkQRf0qMrOGZXUFgdHtK9fAAByF6R4RpUwyumNyiBkZyjTDfGAoxVG2nn/e1oaR2AwTwCKLjBKahGQAiAkCR900jKIftvbWmzRshsFOlTCf9lrhTt+yxgZMs7hlyxZhWv5/+rrs2GPtxytb8laFelpVyiiHlquIjrSS9EqLqOCatNAko8cyuVDiWqbp2mRF6F6wMNub1RfFaSNz5F5pHtMSmUyMA5wvxziMIrMVkt+KTFVXplEPo6BiRDThGc3pum88rQzzvjDw75+20zu+8dAeYZz+53xhRWw6nNxel5Jhi/LkUCZIUS+GSS7IqrwfBEGlRtMDPbQ3lSU/rFM1laaZukXRjhma2f0oBbSVFyc2oC/plUIi0N9R6G3Uinnfp26jQSlUi02bBkD3gFtAcMm4LKoXEU1bPo37Jo27FlVKRZoedam0eze92FCJQ/Zc9otD/1Pf/nWve10yDCu5qFhJhdnk0qDhvXKm6a9qhVGBQmMhhikpw+ywTJUBwYpCSiBpS6dTCvUTmWUt2raI0liBTue1c50uTypiCEa0u7kfWqvESS4u9XQmvYGAZZssVyuEDGHotiFfJlqw48Y/YpM0bWVWEmmnFvnReBgGZTvhbDfNaE9SqbFM3i4aUbirsze9NxM49dPe9ur6unWfbhlQfnj59WwroAYHySYabP+7ZfU6rZafhjVPw1rlW8r1vI5mAIUf6SvDz/ECv0v/jWp+LezNdE6X3bJfrY6TMUGRPbjYzy/ta76+o9K84YYtEOR6UXQJvBS2w7HHkj06SvZakzqaFvVEHhmhTR2mRwUUwVxggxA8w80oopQQuaXLgFR6phksDKQLEJhc3TKpFpmq0jKNkh0YJZtalVqKKg/tpnJyCTW3/J41Y19+Pi+FzfHyd3xJrMABc+jPcfdmf39/IperJIm6soYRdYahnydSA0rZnR357OKk4/R6rWavbVkRSDhg0CvTzpcr1T4/Cg3btMkLmsJOJ0WuY3YbppFGjcr3mtwjDzVKcFNEvMSoGaYxjvpVR2eae9Ex7pUMqvitcMQ0I2j6G51514tC9XQQ+ZMUmA/XfW9vKmdNFArdM56nSlNTTzRvv/3JQ8oefUnsqpe/5Msr8PIKvLwCL6/AQV+B/wsiVp3xBAtmewAAAABJRU5ErkJggg=="/>
          <p:cNvSpPr>
            <a:spLocks noChangeAspect="1" noChangeArrowheads="1"/>
          </p:cNvSpPr>
          <p:nvPr/>
        </p:nvSpPr>
        <p:spPr bwMode="auto">
          <a:xfrm>
            <a:off x="155575" y="-1219200"/>
            <a:ext cx="5343525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data:image/png;base64,iVBORw0KGgoAAAANSUhEUgAAAWQAAAC2CAYAAADumvewAAAAAXNSR0IArs4c6QAAIABJREFUeF7tXXmcFNW5/bpnn+lZGdwiURBkk02S4AsSiAaiL8REzaIkRhEUNREVlEVRiBDZRCBqkheMGAXlJcYFFwhqfCZBUNQgqGhUxAgIOMPM9Gw9W/f73aqu7lruraXrDjTTp/6ZX0/Vrbr33O+eOvXdU7cCRBQjbEAACAABIHC0EQgEQMhHuw9wfSAABICAggAIGYEABIAAEEgTBEDIadIRqAYQAAJAAISMGAACQAAIpAkCIOQ06QhUAwgAASAAQkYMAAEgAATSBAEQcpp0BKoBBIAAEHAm5Ng9w4k0cxw7PBbDb+ChutcRDxgP4APXfBiY9qbTLccFIS//itNJsB8IAAEgAAQcEAjc9IYTRi4IWVPIyql0Chm/gQfiIamQMR4wHhzGQ+AmKGSnOxL2AwEgAASOCAJyFbKSM4y/aI2/8Rwq8FBzycABOCAOnMaBpBzy8DjS2k1EG4H4rSIAPFRGRjwgHjAe7PgAChnKDUoeCh5PMGnCA1DIULBQ8HiCwRNumjzByVPIRyTljYsAASAABLouAhIVsggkp+WUsd9+/X/gA3zsvg+B+OhK8SHH9sZ8yNpmjg/8NsYL8AAeen5FPCAedPHQCQoZEYYIA+NAoUChqQh440P5CrnrpnfQMiAABIBApyLQCQq5U+uLkwMBIAAEuiwCUMhdtmvRMCAABI41BKCQj7UeQ32BABDosghIUshn4iV1p5fUsR+LWWAxC/CEAw8Epr3ldLPxsPwmXkHFK6hp8goq7n+4/x2L9z85KYt7oJDBxGBiLAoCReaXB+QqZE1sY3EzLG6Gxd2Sj54YDxgPLseDxByyU+oD+4EAEAACQMAOAbkKGU8sfp9YUB6ZD2Q+MphHJOaQcecDAkAACAABPwhAIUORQZFlsCKDGyW93ChQyH5uZygLBIAAEJCIgCSFDNsbkr941MCjBh41/PKAREKWeJvAqYAAEAACGYiAREKOKyT2Yl9Md6fEb+CBeEi+MozxgPFgMx4kEnIG3s7QZCAABICARARAyBLBxKmAABAAAn4QACH7QQ9lgQAQAAISEQAhSwQTpwICQAAI+EFACiFHlw3T1cHbR/28fgQQxwNffEQWH5FNEk7XGg/B6f9y4nPn9ZCjy870a79Dedh4YeOFjTfjeSA4XcIC9R06hdy17lfQ4+hP6HHo8SOnx7NkKGRGyAEK6Bboj+E38EA8JNzHGA/gB3f8mCVDIbffzQgZT5x44sz4J06MA/CAry9HZd8sIYfccfcwjETckXBHxh0ZPOCTB7JkEDJTyNiAABAAAkDAHwJSFDII2V8noDQQAAJAgCEghZDblg6FDzmBAHwJ8CXAl3DkfAlda7zl3LLd6c7k7ENuW4ocMmZzMJvjazbHZ+4R8dc14i/nFgmTeq06hdy17lfwIaM/ofeh94+c3s+VoZAZIas+Q81vKfJdYr8RJ43wzbgAP75vFfGD+NHzTNcbP1IIuWUJI2S4nuB6gusJ4wA84IcH8mZIyCG3LhmKkYiRiJHoZyQifhA/MaJcGYTMFDI2IAAEgAAQ8IeAFIUMQvbXCSgNBIAAEGAISCHkyOIh8CHDhxxHAL4M+DLgy0jVl5E/822nO5OzDzmyGDlkzGpiVhc+5OTHtTEeUhsP+TMlTOo16xQy9BH0EfRRqvoIvvdM548CGQqZETLWO3W33qkacFgfF/GCeEmaUjAetPFQIEMhNy1ihBx3rQSIYjGdCw6/gQfiAeMD/KBmtBz4sHCWhByyQsiMkbVNu/XFfysEjf3AB/GhIoDxoSo28IMaDjp+lJKyYISMDQgAASAABPwhIE0h+6sGSgMBIAAEgIAUQm5cOFiMpHna1Hwk9httGcDHiADiA/Ght+108fFRNHuH013J2YfcuHAIfy0Lc87Q/K4/9htzisDHGEeID8SHPueeAeOjaLaESb0GnULOdB8h2g8fNnzYSZGH8eBtPIRkKGRGyPz1kEXr/OL/wIu3fjbiAnGR2XEhhZDr72KEDB+yG5+hkw8R++Fjh48/c99jKL5VQg5ZIWS9z9iUlrb4kLHfgADwMfnUER+IDx0CmTQ+pClkp6lB7AcCQAAIAAF7BKQpZAANBIAAEAAC/hCQQsjhXw3CtKqGAKaVvU0rAy/gBVtKgj9LbtvpxOjOPmSFkPVJZNO7+oaXtfW+woTP1LTYBcob3vUHfogPjC/94hfxdZe7IH+UyJjUq9MpZAgeCB4IHjww4oFRRcArH5bKUMiMkOGfzGz/JPof/Z9c5xt+8lTHgxRCrl0wKLnOp7beJ/4mMg2abcft36LL11LWl3R5eU5WqW3nempaPycl3PPPu51yz/yhba6qY/9Oalj9E+757erXcP951FG733O98s++mvJG/4Jbp8gLS6h125qU8QxU9KScXv9FWSedQcGKUylYcjxRXogC2XlEHW0Ua22maMMhitbspejn71Dbp29QdP8OikWjntvBMndu+s8pUSja37TuWmr7eLOneh3p9ruNcxynWx85zpdlcyTkkGsVhSzezClh85HYb0wZF12xlrJOsifkWHMt1a8YQxSLmpfXtXSEEd8AFU99kQKh7o6E3PjQT5RjzP1jVz9GyNG6/YZzu+nf/JE2hPziEmp9fY2wvtzzB4KUM/C/Ke+siRQ8ro9n/os1fEGt29ZS65vrKNra5Cm+3fSf5wrFCzBCbt+92Rnfo9h+jG8jAm7iX+NPaQo51QBDOSsCIUbIDgqZlWpcM5naP33dE4RMJYYmPupYpmPfTmqIE7L5YLv61d9nJWTHi7HPn599NeXbKOQWG0I2nz+n/1jK/+aNFCzv4ebStsfEmuuoZctqatn6kHLzc7O57T835zIf08gI+WMjIadb+1NpF8qoCMhRyAvs1RzA9oaA2wHduu1Rat60yNPJ88dMpbyRkx3LHJOEHMyi/HOmUd6Iyxzb5/UARoJNT82kWCTsWNRt/zmeiHOALSGnSftTaRfKSCTkmvln8JffNC+Xh9+ucCpWFLLNGtPx6I2GD1D43rHJnIILfIunPElZ3Xs7xn/Hvh1Uv/on3Pra1S9837cpWrvfVTsTuZAYUf6oKUKF3LxpCbVse8S2nYGcPCr60f2U3XOEY9tSPSBa8xk1rJ3s2D63/ZdKPRght330Twu+6dR+fb8mF7nR5b5cxGmmliu//R2nsHD2IdcsOMNsDMRvQ9bRYqy2xaf4ijWuCJn1XP2Dl1LH56wTbT5aGB8h7BG+5LrnnDpc2c8Ucn0iZWGsv139wkrKYp+r+iQrEqP8s20I+YUlZExZWPEsuugeYqkKu63jwC5q2/UCte3ZQrH6QxRtqqVAXhEFi7pRdo/hlNP3HMru9XX7c1R/Qg2rJ1CspVF3XOfj49S/6dR+66yDt/jP5PLlMib1Ds8/I1NvaJ3S7tDEtZTNUchMEQdLTjAQRmTzKmp++deu6pE34mdUMPYWQ/lo+KDqOjBtTCGHmcuCI2xE9WOnYApZcVl4FEQFjJDH8F0WTZvYpN4jQuGVO+wHVPiduUIijTZ8QZEXllLLuxsc65XTYxgVnH87ZdlMBLbufJaanp4trE9n4GOHZ7q1HwLY8wNiIi4rZChklZDhw5TlwwxNXMMl5Nb3NlLugPMMxNNR9TGFf/d9V/iHfraasr883FC+bdcmyuk/jkPIOym8egL3vKL6qYTMbG/7XNVHj5czIa8hHr7B/BIq+fnzFCgo5RIyS5/Ur7mSYrX7ueV5cUu5hRS69LeU3WOYkOQbHr6C2v7z5hHDRzS+0rH9ssZBJp5HCiFX33kG1xepSQiR3xD71Sd7Mz7FAoXctHEhFZ4320ISdb8ZT9HDn1rOo8c3WFhGZdNeIQoEDeWZ+iwcN8NyznaWQ35QzSG7rR87SR1TyDWqD9lL/xaMmkIFNgq5hSnk+BvUieUY47lnUblYewvVr/oBtVft8RyfwbwiKpnyJAVLT+SScvue16n+kUlHDJ/EOtm6/mD4stx7urVf3z+8+MH++EoT8UcJfVx3u0NCDpkpZGzyEBARcv2ayRS6+G4KFJQZLtb8t+UUefVB2wrkDv4eFV2wwHAM8zI3Pn0rhS75DZ+Q2aQeZxPVTyNkZVLP48ZyyE6EbDllIEil12/iplzYsc0vr6TI5gc81iR5eE7vUVxstCPYkwl7QjFvnYEPtxFp2v6UAUdBkqSQB3qexHGapMjk/SVX8nPI9Y9dR3mDv0u5A883hC5Ts2GmZhObdRIl9MOVlNvvXEO51nc3UOt7f6XQD1dwCTl5TuP5RPVjJ6m9l7ksvE/qFYy6xoaQF1PkNf2LIWp9sk8eQiUT+S+MxNqaqXb5ORRraeC82uJ+kqmUuVKO47tSml+5n5r//jvL+TsDH954SNf2Z/KknDqQ3MeX+XgpCpmlLBKb19U0cLxlNaISQcqi4fFpFMgtoKILfmUi0BjVrvgWResPcVczCWTlUdnN/6BAToGhXOP6OcQe60MXLRUTMqd/RPVTCJnZ3mp0Ctll/zqlLCKvPaLWUXc+uzItO9ZT49O3eV/dxVTf/LN+RoWmiVANrPa92yn80GWu+88PPrzxla7tV/hI21z2P45XEZBCyFW/HJj6tKLX6fgMOL70yke5k3oNT8ygtk+2UDknF9y4YQFFtq3j9kNun9FUfMn9FhKvWTaGcnqdRaELF3MJue4PE7jnE9WPnaSGKeSafZ7joeAbU6hwzPWWerB/NP51MUVet/qQi398H+WePoZbpmH9HGrZ/pTnephtGNkn9qPSqx7nXoPdzA4v/hpRR4fhOp2BD88ekq7thw9ZJxw88lXl3He5saa/xZnvcZYCVXdqKQsYXnwzAAWoVJCyaHhqFrXsfI67v233FgqvvYobCaHx8yhv2MWGfmNpjroHJ1DeoO9S6PsL+YT84ATu+UT1c4qkVPc3btJSFsb4KrvuGcrqdir3tLW/u5A6vvgw9ZGhMWAwmypmbKVATj73OjX3nkfR2r2G69jho9ywEikdf+MlXdvv6U0lRyOiR0Y7xs9XeYcEQv7ilwOPcRhk0Ki8MCydxFfI9U/OIuaBZY+qhd80qcloO1XfPYooUm8UKIEglU97WXn5Qb81/W0lNf1zFeUPGk+hC62vXzPCrv0Ds71Z2yWqX6qE61ROUcivWX3IFbNep0BuIbf44UUjKNraKCUuy37xPGVVfJl7nfAfr6DWT98wXMcOn5pfM582swX6j5d0bb+/24x/XI7l63eXoZBVQhb4kAMBisVs1kfFfgs+pZMEk3oKIT9Hwe6nUfm1T1kIQiXs5wx+25weQ6mUM/FVe/94aq/eQ/mDxQpZIWRO/4jq50Ssqe5XCdnsQw5StzsEn0yPRal6/hAVBwnxVTrpMco+ie8kql/3c2r59yuG+LfDJ0nI8fGScv3St/0G/3DK7fOLz7FZXgohH5o30LPP06tPVeTD7Io+R6awcjhv6jHCbdn5rOLHrfjFs5bH9ZZdL1L9n29MfvEpRlT0rZuoYOQkY7ri0IfEHumZlM4bPJ6KRQr5ATWHbPb/iuqXKuE6lWvQFLLeh5yVTZVztvNzu23NVL3wq5580HbxVXr5Q5Rzylf4CvlPN1DLrpcM8W+HDyPk9pp9nn3alvqlcfvhMxb7jPX9yPPpHzdPUsrCaVBhv3sEymxSFoyQ2Vb4zalUOOpqw0ljbRE6vHSk4pzQtnKWZ63saUxXvPIbanpF9R7nDbIhZDapx9lE9XPfQm9HMoXcrLksdEUr72CLefNW4o5R1fwhrpfLdKpN2VV/ouwTB/AJ+dFrqJUt9qPb7PDRFLLTNd3sT9f2u6k7juEjIEkhs2DlZcW0i4qyOtivImCarJosVsiRHYyQY5R9wgAqn/JnS6+G102llg9eUvqDTXgxJW3ean77fWo/9JHy73yBQm5jOWSmkD3Ujx16eCXLkWqTXO77t/Ab11CROS8eL84UcvNWZnsz4lQ5Y7PwlemqJSOJrWXMq7/YJ2qOU7V0xdQNlCVYW7nmgUuJ5dv18V8m6D8/+PDGV7q23yu+4qyx+/jpKvxz3Lz3nO5Vzqu9sZRFYoPv0PdXTpnCEqUsIkwhx32eFVM3Ulb5yYYOjLz1ONU/M0/5X+HXJ1LR2OmG/R3Ve+jwfeMT/3MkZE5/iuqnEA6btGK2N21zGQ+F35jigpCNPuTyKY9T9gn9uAFc++BPqe2z7b59yIHsXKqcvY0omMW9TvWy0RRtqDa0tzPw4eGZru2HD1kXKi7jXyshJWVxcO6A9LIpHMvTrAGi8kmPUc7J1vWQw0/MosjOZxKCIvSt6VQ48koj4dbupeoV31b6o/yKP1pyn43/+D01vrQy0V/5Q75LJZwcMlPINasu5farqH6sItUrx6mE7NFGUDTaRiFvXExNrz1sEVIlFy5WFD5vq9+4kJq3rvFcD4sP+aSBVHH1n7jXiDYepirmbDHFW2fgw8MzXdsPH3LqbsvjfylBIR+cJ0pZHOPMeJQiq1zwyBt+chZpKQvGNDlfGkTlkx+zkEX1irEUbQ5T95mvWpTd4d//iNo/ZxMHKmMyl4WQkB+4lBtZovqphKxPWbjv/yKHlEUTJ2VR8LUJVHz+rVyyZHnd2rVTUh8ZcXwKz76aQufewL1GywcvU906Zj80trMz8OHdWdK1/ZltXPOoREx32uNlpCwOzB3gVRDheBsfKiNZnkKue2IWtex4Jjn8AwGqvPFFyio1rpEcfvp2YgsHlV5yr1E91+xVCFNPHwWMkC+y+pDb9u6gww9cyu0nUf0UQl4xjtpT8NmGGCGfw39Tr34jyyE/bLk9BrudQpXXP8/PucWiVMVuTHUHfN1Wu/18PWV3P417jfAzcyny5uOW83cGPrxhnq7td38b9v0A0+V45AQZCtlAyGbfYeJ3/L6J/UbfMQefcpZD5qQsFEJWbG9JX3fx+bOpcMRPjXlkRtqRBir4GlO4ya3p1dXU8MIyQ/kCUcpCI2QP9dMUcnvN3qQv12X/uyZkU/x0m/JnoQOi+a2/UP0zc+Pt9R5/uf3PpbIfr+SSMXOyVN1zjjJxqPZH8vyi/vODj/78+v5Px/Yb3jtw2f+i9iV95N77z+hDPzbKSyHkz+8YwPUhJ+6UpnVsE75W7YES+w34Vdgo5AgjWw0vZls7ZTiVT3zYqITDB4nami0+5epVE6h939uG8kwhlwoUcrWmkE39I6ofq0QVU8hxn62X/g+NvoZCNgq5iSlkc5ywicthF1HJ9+YLVHKMah6eRC27X/Mcn8GCYup27VOWpw/tQs1vPU516+eqRHwE8OH5pBm+6dh+jG/Vh+wl/rX+PfFOCTlkppCxyUPAiZANVwoEqfv0lykYqrStQEf4IFUtP1dlD93GcsgiQmYpC97mRMjs1WCvG8shOxEy95zBLKpkL8kIXm2OReqp5pHJ1LbPceHvxOnZ69jll60i9pYjb2N+7+r7vkMddQeOGD5CPNOw/V77HscnEZCkkPv7njxBNimZJex2lSiHPJOa31Z9yHq8SsbfToVfvcQ2rpu2rqHwhrss/VQw5AKxQl7FzmnNXorqxyrwxfJxOh+y+2xiaPS1NoS8iBq3WH3IGg65vUZQxeXiBfrZB0nrX1pBTa8/Fr8hievFvqlXesE8yrb5pl79pqXUuPkh4SxAZ+BjNz7Srf2Y1HMf9+Z+PfHOXU73J2cfMktZdLnsur/JUl94dLNJWTTvSNreNF7O7XkWVVz+B9uOPLz6cmrd84alXiyHLExZCGxvovophLwiNdubU8qicavV9qa/LxWPvYmKzp5si0F71ScUeed5avnwn9QRPkDMthYsKKFgUSXl9hhC+QPGUW6v/4q/98o/VcsH/0c1j7GPscaEvNMZ+DiNr3Rqv69Z1KM47tKh3lJSFvtv799VXpQxtkMbk0f4RcPKq9ZxJ/Vq/zKTDISs1S+QRcfP+DsFC8u5LMJeXDh492iiaNTSPkbIZRdZ10NmLosqRSFbhaCofuzQQ8vHJn3IHvALjbmGis+Zyq1/eMMi4hKy/vzBAJV+Zy4VfvVHTgoj5f0tu7dSzaPXUaw1Ynxj2xQfnYGP44uwadR+4Qcz+C9C4kU9HS4nzZegkPffgZSFL0lsfiVYkLKofYKfsmARXfq9+VR4pnHNY415mrb9L9U9eyf3EZulLMoEk3oqIVslS6Wgfiohp56yKBZM6oU32qcs9CO66OtXUMm4my0fc02ZheMFG7c+QuG/LlFvag5SqjPwcRtf6dB+J3ywX5zSOElGymLf7f2dnqiw33EYJ8O029XrKJdje6v5y0yKvK3zIevoMr/PKKq47H+4vFP9x0nU+vEWLo0UMoV8MV8hf/H7S7j9JqqfQsj3jE3Jh1w8+hoqPpevkOs2LKKmLVYfsiisc3uOoJLzbqEcwYJAXsi5o+YzCr+wnCLvbHT9RNsZ+Hh5kj/a7U89g+r2ttN1j/uSDIWsEHJimcb4+sf4HbdDeceDTQoJCXlH3Idsxjc7m46fsZmC+cUGvok21dKBJaMoEOvg1qdwqFghK4Ss+Uh11xPVT1PIig/ZY/8X26QsFEJO2N5c4hkMUH7/ccRy0zkn9PXCwcqxbK3ohn88QM1vr6dYR7un9nQGPl7xDBzF9is+ZI/9j+PV+WYphLx3Tj914CZ8xfGFwfE77lP1hkeljUJuZgpZCXgr3mUXL6LCIRcYyKfprSeo5snbhP3DFHI5RyG37t1BCYVsup6ofuzCB5lCVgjZWzyUjLnWRiEvVFwWqcYXW340v/dIJS+f0+1Uyio9kQJ5RcQWDmJkG2ttJGYLbK/aQ237dlLko1ep/eAHKV+vM/Dxiqf++CPdflF8ptp/mXS+k2UpZM8SBAWAABAAAkDAgIA0hdx1szpesnfIniEOEC+YtEudB05e8L7TLcrZh7x3jsD2lnq9MK4xrjGuMX4yjgdOXiDB9vbZbf34vkyzDxW/VQS0gQY8gAfiAeNBxwc9ZCjkz+awrzZA0kHSQdJhHIAH/PCAFEL+z239QMcefMagLdAWaMsPbXXd+PnyryTkkBVC5nwu3rJcomiZTfwf+CF+rMuLYlxk3LiQQsif3tY3viC5dufSFlDHb1UJAY8A6XzJwAPjBfGge/MzyQ+nyFLITl4N7AcCQAAIAAF7BOQo5FvZq6nIiiErhuw4xgF4wA8PnHLXB073LGcf8qe3xm1vGI8YjxiPfsYj4ifD4+eUuyRM6u2Z3dfoQzZzvNl3i/1GBIAP4ocRkWhDfGRMfJwqQyHvQcoCKRukrGB8dL1AKR6lRY9CUgj5k9nMZYEnNYQZnrgxDsADfnig50IJOWSFkOEjhY8UvlmMA/CALx6QQsi7Z5+u+Cq1e6Pmu8Vv9V4JPFSfJeIB8YDxYM8HPRf+27/LgilkbEAACAABIOAPATkKedbp4kktLZchyjJjv/rtFuDDn4VAfCA+Mmh89FokQSHvnhW3veEz30ZeNS+vCXyAj37WD/FhXH4V44N6LZIwqfexopCxAQEgAASAgB8ETpOhkI2ErEkArVr4rU5mAQ8VAcQD4gHjQcQHUgj5o5nMZQH/oR//IfBD/CB+4GPvvVhCDlkhZI7/UHtxR7QuMvarghH4EOIH48cyDjKRH6QQ8ocz+8BnCp8tfMZxBoHvHL7zVH33vRd/6JSCdl7tjSlkbEAACAABIOAPATkKeUYfXY46/uyVmMPCb9VnHN8Svlr8Vuf4EB+ID4wPjR76LJGgkD+ccbpxeTx85h546JeTRDwgHhAPSVFmMx76yJjU+7deIftT7CgNBIAAEMhYBE6XoZDtCdnsOzVjjf1GXyrwMSKA+EB86H3LXXt8SCHkD25hLou4j1Sz7+C3OucOPFQ7E+IB8YDx4MgHfZdKyCErhMyIR3sPK74urnYvS/hssV8lJuCjxAviQ0UA4yMuXMAP1FdGyuL9W3rDhwwfMnzI8CFj/W+f65/3XfqRU/7c2YfMFDI2IAAEgAAQ8IeAlJTF+zf3RpIQSVJMImDSAJMmPieN+t0tQSG/D4Xs77aI0kAACAABIuonY1JvF1PI2IAAEAACQMAXAv1lKGQQsq8+QGEgAASAgIKAFEJ+bzpzWZhSiOblBLHf6EMFPsblFhEfiA+9TzlDx8eAZRJyyAoh633IcT+h0GeK/coNDPioCFh8uIgPxEeGjo8BMlIW704/DT5k+JDhQ4YPGT5knz7kAcs+dkreOPuQmULGBgSAABAAAv4QkJKyeHfaafgYFj6Kh4/i4aN44AGfPDDwHgkK+V0oZH+3RZQGAkAACBDRQBmTeu8whYwNCAABIAAEfCFwhgyFDEL21QcoDASAABBQEJBCyDtvOo37GXfR5+3xf/5n74ELcEkshWD24eK30bfeRfEYtFxCDnnnNGZ7s87paDc90VwH9qsIAB/+XBDiA/GRaeNjkIyUxY6beumM7AGKUYzjS9aGF/YDH8RHwOJbx/hQEchsfhi0fLdT8sbZh8xSFtiAABAAAkDAHwJSUhY7buwF/6FP/yE35wNfK+IKcZVR/vbBKyQoZJayUEeOOeuH38YsIPAAHvqsKOIB8WCMh8EyJvXeZgoZGxAAAkAACPhCYIgMhQxC9tUHKAwEgAAQUBCQQsjbb+gFH3IX9UXCF6tbHjQGnzTioXPjYehKCTnk7TeqtjfMQWEOCnGAcQAeSJ0HhspIWfzrhp4cH7L2DKL5CvFbRQB4qD5sxAPiAePBzAdDV37ilLxx9iGzlAU2IAAEgAAQ8IeAlJTFv6b2xLuveHcc786bn9W1sYl348EPLvlh2K8lKGSWsoAPGT7spDbQGMjMSPitIgB8wBd8vhgmY1LvLaaQsQEBIAAEgIAvBM6UoZBByL76AIWBABAAAgoCUgj5zet7wocMH3JGrFcLH27n+nAzHd/h90rIIb85VW97Q4YMGUJkCDGjgBmFVGZMJCnkU/HAAQSAABAAAj4RGH7vHqczOPuQWcoCGxC3VdrpAAAAfUlEQVQAAkAACPhDQErKwl8VUBoIAAEgAARcIuCskF2eCIcBASAABICAPwRAyP7wQ2kgAASAgDQEQMjSoMSJgAAQAAL+EAAh+8MPpYEAEAAC0hAAIUuDEicCAkAACPhDAITsDz+UBgJAAAhIQwCELA1KnAgIAAEg4A+BwP8DJS6+siWG9vIAAAAASUVORK5CYII="/>
          <p:cNvSpPr>
            <a:spLocks noChangeAspect="1" noChangeArrowheads="1"/>
          </p:cNvSpPr>
          <p:nvPr/>
        </p:nvSpPr>
        <p:spPr bwMode="auto">
          <a:xfrm>
            <a:off x="155575" y="-792163"/>
            <a:ext cx="331470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134076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Спросить у ребенка </a:t>
            </a:r>
            <a:r>
              <a:rPr lang="en-US" altLang="ru-RU" dirty="0" err="1" smtClean="0">
                <a:solidFill>
                  <a:srgbClr val="000000"/>
                </a:solidFill>
                <a:latin typeface="Times New Roman" pitchFamily="18" charset="0"/>
              </a:rPr>
              <a:t>фигуры</a:t>
            </a:r>
            <a:r>
              <a:rPr lang="en-US" altLang="ru-RU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ru-RU" dirty="0" err="1" smtClean="0">
                <a:solidFill>
                  <a:srgbClr val="000000"/>
                </a:solidFill>
                <a:latin typeface="Times New Roman" pitchFamily="18" charset="0"/>
              </a:rPr>
              <a:t>Какого</a:t>
            </a:r>
            <a:r>
              <a:rPr lang="en-US" alt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Times New Roman" pitchFamily="18" charset="0"/>
              </a:rPr>
              <a:t>цвета</a:t>
            </a:r>
            <a:r>
              <a:rPr lang="en-US" alt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Times New Roman" pitchFamily="18" charset="0"/>
              </a:rPr>
              <a:t>самая</a:t>
            </a:r>
            <a:r>
              <a:rPr lang="en-US" alt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Times New Roman" pitchFamily="18" charset="0"/>
              </a:rPr>
              <a:t>большая</a:t>
            </a:r>
            <a:r>
              <a:rPr lang="en-US" alt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Times New Roman" pitchFamily="18" charset="0"/>
              </a:rPr>
              <a:t>фигура</a:t>
            </a:r>
            <a:r>
              <a:rPr lang="en-US" altLang="ru-RU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ru-RU" dirty="0" err="1" smtClean="0">
                <a:solidFill>
                  <a:srgbClr val="000000"/>
                </a:solidFill>
                <a:latin typeface="Times New Roman" pitchFamily="18" charset="0"/>
              </a:rPr>
              <a:t>самая</a:t>
            </a:r>
            <a:r>
              <a:rPr lang="en-US" alt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dirty="0" err="1" smtClean="0">
                <a:solidFill>
                  <a:srgbClr val="000000"/>
                </a:solidFill>
                <a:latin typeface="Times New Roman" pitchFamily="18" charset="0"/>
              </a:rPr>
              <a:t>маленькая</a:t>
            </a:r>
            <a:r>
              <a:rPr lang="en-US" altLang="ru-RU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1520" y="2132856"/>
            <a:ext cx="3529012" cy="3239120"/>
          </a:xfrm>
          <a:prstGeom prst="rect">
            <a:avLst/>
          </a:prstGeom>
          <a:solidFill>
            <a:srgbClr val="C0504D"/>
          </a:solidFill>
          <a:ln w="25400" cmpd="sng">
            <a:solidFill>
              <a:srgbClr val="5B2624"/>
            </a:solidFill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/>
            <a:endParaRPr lang="ru-RU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425950" y="3859213"/>
            <a:ext cx="2232025" cy="2282825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 cmpd="sng" algn="ctr">
            <a:solidFill>
              <a:srgbClr val="98B855"/>
            </a:solidFill>
            <a:miter lim="800000"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999"/>
              </a:srgbClr>
            </a:outerShdw>
          </a:effectLst>
        </p:spPr>
        <p:txBody>
          <a:bodyPr wrap="none"/>
          <a:lstStyle/>
          <a:p>
            <a:pPr eaLnBrk="1" hangingPunct="1"/>
            <a:endParaRPr lang="ru-RU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27900" y="5681663"/>
            <a:ext cx="914400" cy="914400"/>
          </a:xfrm>
          <a:prstGeom prst="rect">
            <a:avLst/>
          </a:prstGeom>
          <a:solidFill>
            <a:srgbClr val="4F81BD"/>
          </a:solidFill>
          <a:ln w="25400" cmpd="sng">
            <a:solidFill>
              <a:srgbClr val="263E5B"/>
            </a:solidFill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Один и много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Предлагайте ребенку рассмотреть иллюстрации и сказать каких предметов сколько. </a:t>
            </a:r>
            <a:endParaRPr lang="ru-RU" sz="2400" dirty="0"/>
          </a:p>
        </p:txBody>
      </p:sp>
      <p:pic>
        <p:nvPicPr>
          <p:cNvPr id="3" name="Picture 2" descr="Определено точное расстояние до Полярной звезды | 42.TUT.BY">
            <a:extLst>
              <a:ext uri="{FF2B5EF4-FFF2-40B4-BE49-F238E27FC236}">
                <a16:creationId xmlns="" xmlns:a16="http://schemas.microsoft.com/office/drawing/2014/main" id="{E22837F2-01B6-4240-9285-380ADFE43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109877" cy="256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В нашей Галактике найдена одна из старейших звезд во Вселенной ...">
            <a:extLst>
              <a:ext uri="{FF2B5EF4-FFF2-40B4-BE49-F238E27FC236}">
                <a16:creationId xmlns="" xmlns:a16="http://schemas.microsoft.com/office/drawing/2014/main" id="{37F7ADCC-79AB-44E6-B964-595ED472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312368" cy="28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5157192"/>
            <a:ext cx="1405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Одна звезда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5229200"/>
            <a:ext cx="1427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Много звезд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откр занятие юля\hello_html_7b9e346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533775"/>
            <a:ext cx="2324100" cy="30635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476672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Дид. игра: “Из каких геометрических фигур построен  домик”.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39752" y="3212976"/>
            <a:ext cx="3959225" cy="3455988"/>
          </a:xfrm>
          <a:prstGeom prst="rect">
            <a:avLst/>
          </a:prstGeom>
          <a:solidFill>
            <a:srgbClr val="4F81BD"/>
          </a:solidFill>
          <a:ln w="25452" cmpd="sng">
            <a:solidFill>
              <a:srgbClr val="263E5B"/>
            </a:solidFill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/>
            <a:endParaRPr lang="ru-RU" alt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51720" y="1700808"/>
            <a:ext cx="4535488" cy="1511300"/>
          </a:xfrm>
          <a:prstGeom prst="triangle">
            <a:avLst>
              <a:gd name="adj" fmla="val 50194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12700" cmpd="sng" algn="ctr">
            <a:solidFill>
              <a:srgbClr val="C34D4A"/>
            </a:solidFill>
            <a:miter lim="800000"/>
            <a:headEnd type="none" w="med" len="med"/>
            <a:tailEnd type="none" w="med" len="med"/>
          </a:ln>
          <a:effectLst>
            <a:outerShdw dist="25400" dir="5400000" algn="ctr" rotWithShape="0">
              <a:srgbClr val="000000">
                <a:alpha val="75000"/>
              </a:srgbClr>
            </a:outerShdw>
          </a:effectLst>
        </p:spPr>
        <p:txBody>
          <a:bodyPr wrap="none"/>
          <a:lstStyle/>
          <a:p>
            <a:pPr eaLnBrk="1" hangingPunct="1"/>
            <a:endParaRPr lang="ru-RU" altLang="en-US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3188" y="2065338"/>
            <a:ext cx="923925" cy="1163637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31840" y="4365104"/>
            <a:ext cx="914400" cy="912812"/>
          </a:xfrm>
          <a:prstGeom prst="rect">
            <a:avLst/>
          </a:prstGeom>
          <a:solidFill>
            <a:srgbClr val="699B37"/>
          </a:solidFill>
          <a:ln w="19050" cmpd="sng">
            <a:solidFill>
              <a:srgbClr val="324A1A"/>
            </a:solidFill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/>
            <a:endParaRPr lang="ru-RU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788024" y="4365104"/>
            <a:ext cx="912813" cy="912812"/>
          </a:xfrm>
          <a:prstGeom prst="rect">
            <a:avLst/>
          </a:prstGeom>
          <a:solidFill>
            <a:srgbClr val="699B37"/>
          </a:solidFill>
          <a:ln w="19050" cmpd="sng">
            <a:solidFill>
              <a:srgbClr val="324A1A"/>
            </a:solidFill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/>
            <a:endParaRPr lang="ru-RU" altLang="en-US"/>
          </a:p>
        </p:txBody>
      </p:sp>
      <p:pic>
        <p:nvPicPr>
          <p:cNvPr id="12" name="Picture 3" descr="D:\откр занятие юля\Sun-PNG-Image-280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0"/>
            <a:ext cx="2030226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2656"/>
            <a:ext cx="8391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4" name="Picture 2" descr="D:\откр занятие юля\pink-stars-clipart-pink-stars-clip-art-at-vector-clip-art-clipartix-cute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2183729" cy="2111710"/>
          </a:xfrm>
          <a:prstGeom prst="rect">
            <a:avLst/>
          </a:prstGeom>
          <a:noFill/>
        </p:spPr>
      </p:pic>
      <p:pic>
        <p:nvPicPr>
          <p:cNvPr id="15" name="Picture 3" descr="D:\откр занятие юля\Sun-PNG-Image-280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0888"/>
            <a:ext cx="2199164" cy="2304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476672"/>
            <a:ext cx="78488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  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геометрические фигуры знаете?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цвета знаете?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звезд?</a:t>
            </a: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2418</TotalTime>
  <Words>405</Words>
  <Application>Microsoft Office PowerPoint</Application>
  <PresentationFormat>Экран (4:3)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     МБДОУ д/с №5 «Родничок»  комбинированного вида с. Сарыг-Сеп  Дистанционное обучение  2 неделя (с 15 по 21 апреля 2024г.) 2 младшая группа длительность занятия 15 минут                                                                        Воспитатель: Кужугет К.К     </vt:lpstr>
      <vt:lpstr>Презентация PowerPoint</vt:lpstr>
      <vt:lpstr>Презентация PowerPoint</vt:lpstr>
      <vt:lpstr>Презентация PowerPoint</vt:lpstr>
      <vt:lpstr>  Задайте ребенку следующие вопросы: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Занятие: «Ознакомление с окружающим миром» Тема: «Космос для малышей».</vt:lpstr>
      <vt:lpstr>Прочитайте стихотворение ребенку:</vt:lpstr>
      <vt:lpstr>Найди две одинаковые ракеты.</vt:lpstr>
      <vt:lpstr>Задайте ребенку следующие вопросы:   </vt:lpstr>
      <vt:lpstr>Занятие «Рисование». Тема: «Солнышко».</vt:lpstr>
      <vt:lpstr>Рассмотрите с ребенком рисунок </vt:lpstr>
      <vt:lpstr>Прочитайте ребенку стихотворение</vt:lpstr>
      <vt:lpstr>Задайте ребенку следующие вопросы:</vt:lpstr>
      <vt:lpstr>   1. У вас на листах уже нарисован желтый круг. Вам нужно нарисовать лучики.  2.Сейчас с помощью кисточки нанесете желтую краску на ладошку. А потом прижмете ладошку возле круга на листочке.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Елисавета</dc:creator>
  <cp:lastModifiedBy>User</cp:lastModifiedBy>
  <cp:revision>207</cp:revision>
  <dcterms:created xsi:type="dcterms:W3CDTF">2017-11-19T06:26:37Z</dcterms:created>
  <dcterms:modified xsi:type="dcterms:W3CDTF">2024-02-28T09:18:54Z</dcterms:modified>
</cp:coreProperties>
</file>