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7D778-11E0-4502-A1B1-1CFD20BAABA7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B1290-D889-431D-8969-6A59FF8EB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1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EB49E-022B-4351-8F64-0C4AC9C642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8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32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3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2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6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52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7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9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1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012C2-C80A-478B-82BC-06A11CE968D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7EFC-7565-4D8B-BCC0-D5B2A0C84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1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"/>
            <a:ext cx="12191999" cy="685458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4843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неделя Апреля 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1741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37"/>
            <a:ext cx="12191999" cy="68708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0509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Музыкально - ритмические движения "Марш  и бег". </a:t>
            </a:r>
            <a:br>
              <a:rPr lang="ru-RU" sz="3200" b="1" dirty="0" smtClean="0"/>
            </a:br>
            <a:r>
              <a:rPr lang="ru-RU" sz="3200" b="1" i="1" dirty="0" smtClean="0"/>
              <a:t>Взрослые вместе с детьми шагают и бегают. 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i="1" dirty="0" smtClean="0"/>
              <a:t>Движения выполняем вместе со словами.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5454" y="356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3" y="6447"/>
            <a:ext cx="12288983" cy="685155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823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4000" b="1" dirty="0"/>
              <a:t>В</a:t>
            </a:r>
            <a:r>
              <a:rPr lang="ru-RU" sz="4000" b="1" dirty="0" smtClean="0"/>
              <a:t>ыучить песенку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/>
              <a:t/>
            </a:r>
            <a:br>
              <a:rPr lang="ru-RU" sz="2200" b="1" dirty="0"/>
            </a:br>
            <a:endParaRPr lang="ru-RU" sz="49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0218" y="1108364"/>
            <a:ext cx="78693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Становится весною тепло, тепло,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За лесом на полянке светло, светло.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Мелодия синички звучит, звучит,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И дятел барабанит, стучит, стучит!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Щегол на тонкой ветке поет, поет,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Воробышек на танец зовет, зовет.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Где вырос на полянке цветок, цветок,</a:t>
            </a:r>
            <a:b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1A1A1A"/>
                </a:solidFill>
                <a:effectLst/>
                <a:latin typeface="Verdana" panose="020B0604030504040204" pitchFamily="34" charset="0"/>
              </a:rPr>
              <a:t>Там воробьи танцуют всё прыг, да скок.</a:t>
            </a:r>
            <a:endParaRPr lang="ru-RU" dirty="0"/>
          </a:p>
        </p:txBody>
      </p:sp>
      <p:pic>
        <p:nvPicPr>
          <p:cNvPr id="7" name="Stanovitsya-vesnoy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673" y="4049000"/>
            <a:ext cx="609600" cy="609600"/>
          </a:xfrm>
          <a:prstGeom prst="rect">
            <a:avLst/>
          </a:prstGeom>
        </p:spPr>
      </p:pic>
      <p:pic>
        <p:nvPicPr>
          <p:cNvPr id="8" name="Stanovitsya-vesnoyu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1963" y="4102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5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"/>
            <a:ext cx="12192000" cy="68575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игра: «Летчики на аэродром»</a:t>
            </a:r>
            <a:br>
              <a:rPr lang="ru-RU" dirty="0" smtClean="0"/>
            </a:br>
            <a:r>
              <a:rPr lang="ru-RU" sz="3200" dirty="0" smtClean="0"/>
              <a:t>имитируем движения под слова песенки</a:t>
            </a:r>
            <a:endParaRPr lang="ru-RU" sz="6000" dirty="0"/>
          </a:p>
        </p:txBody>
      </p:sp>
      <p:pic>
        <p:nvPicPr>
          <p:cNvPr id="3" name="6 - Игра - Летчики на аэродро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28</Words>
  <Application>Microsoft Office PowerPoint</Application>
  <PresentationFormat>Широкоэкранный</PresentationFormat>
  <Paragraphs>6</Paragraphs>
  <Slides>4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III – неделя Апреля   Средняя группа Тема: «Весна»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     Выучить песенку       </vt:lpstr>
      <vt:lpstr>игра: «Летчики на аэродром» имитируем движения под слова песенки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III – неделя Апреля   Средняя группа Тема: «Весна» 2024 год</dc:title>
  <dc:creator>User</dc:creator>
  <cp:lastModifiedBy>User</cp:lastModifiedBy>
  <cp:revision>2</cp:revision>
  <dcterms:created xsi:type="dcterms:W3CDTF">2024-04-05T07:09:51Z</dcterms:created>
  <dcterms:modified xsi:type="dcterms:W3CDTF">2024-04-05T07:24:22Z</dcterms:modified>
</cp:coreProperties>
</file>