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>
                <a:solidFill>
                  <a:srgbClr val="C00000"/>
                </a:solidFill>
              </a:rPr>
              <a:t>Тыва </a:t>
            </a:r>
            <a:r>
              <a:rPr lang="ru-RU" sz="1400" dirty="0" err="1">
                <a:solidFill>
                  <a:srgbClr val="C00000"/>
                </a:solidFill>
              </a:rPr>
              <a:t>Республиканың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 err="1">
                <a:solidFill>
                  <a:srgbClr val="C00000"/>
                </a:solidFill>
              </a:rPr>
              <a:t>Каа-Хем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кожууннуң</a:t>
            </a:r>
            <a:r>
              <a:rPr lang="ru-RU" sz="1400" dirty="0">
                <a:solidFill>
                  <a:srgbClr val="C00000"/>
                </a:solidFill>
              </a:rPr>
              <a:t> Сарыг-Сеп </a:t>
            </a:r>
            <a:r>
              <a:rPr lang="ru-RU" sz="1400" dirty="0" err="1">
                <a:solidFill>
                  <a:srgbClr val="C00000"/>
                </a:solidFill>
              </a:rPr>
              <a:t>суурунуң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муниципалдыг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бюджеттен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хандырылгалыг</a:t>
            </a:r>
            <a:r>
              <a:rPr lang="ru-RU" sz="1400" dirty="0">
                <a:solidFill>
                  <a:srgbClr val="C00000"/>
                </a:solidFill>
              </a:rPr>
              <a:t> школа </a:t>
            </a:r>
            <a:r>
              <a:rPr lang="ru-RU" sz="1400" dirty="0" err="1">
                <a:solidFill>
                  <a:srgbClr val="C00000"/>
                </a:solidFill>
              </a:rPr>
              <a:t>назыны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четпээн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чаштарга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каттыштырган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хевириниң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5 </a:t>
            </a:r>
            <a:r>
              <a:rPr lang="ru-RU" sz="1400" dirty="0" err="1">
                <a:solidFill>
                  <a:srgbClr val="C00000"/>
                </a:solidFill>
              </a:rPr>
              <a:t>дугаар</a:t>
            </a:r>
            <a:r>
              <a:rPr lang="ru-RU" sz="1400" dirty="0">
                <a:solidFill>
                  <a:srgbClr val="C00000"/>
                </a:solidFill>
              </a:rPr>
              <a:t> «</a:t>
            </a:r>
            <a:r>
              <a:rPr lang="ru-RU" sz="1400" dirty="0" err="1">
                <a:solidFill>
                  <a:srgbClr val="C00000"/>
                </a:solidFill>
              </a:rPr>
              <a:t>Дамырак</a:t>
            </a:r>
            <a:r>
              <a:rPr lang="ru-RU" sz="1400" dirty="0">
                <a:solidFill>
                  <a:srgbClr val="C00000"/>
                </a:solidFill>
              </a:rPr>
              <a:t>» </a:t>
            </a:r>
            <a:r>
              <a:rPr lang="ru-RU" sz="1400" dirty="0" err="1">
                <a:solidFill>
                  <a:srgbClr val="C00000"/>
                </a:solidFill>
              </a:rPr>
              <a:t>аттыг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уруглар</a:t>
            </a:r>
            <a:r>
              <a:rPr lang="ru-RU" sz="1400" dirty="0">
                <a:solidFill>
                  <a:srgbClr val="C00000"/>
                </a:solidFill>
              </a:rPr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 algn="ctr">
              <a:buNone/>
            </a:pPr>
            <a:endParaRPr lang="ru-RU" sz="4800" b="1" dirty="0" smtClean="0">
              <a:solidFill>
                <a:schemeClr val="hlink"/>
              </a:solidFill>
            </a:endParaRPr>
          </a:p>
          <a:p>
            <a:pPr marL="137160" indent="0" algn="ctr">
              <a:buNone/>
            </a:pPr>
            <a:r>
              <a:rPr lang="ru-RU" sz="4800" b="1" dirty="0" smtClean="0">
                <a:solidFill>
                  <a:schemeClr val="hlink"/>
                </a:solidFill>
              </a:rPr>
              <a:t>«</a:t>
            </a:r>
            <a:r>
              <a:rPr lang="ru-RU" sz="4800" b="1" dirty="0" err="1" smtClean="0">
                <a:solidFill>
                  <a:schemeClr val="hlink"/>
                </a:solidFill>
              </a:rPr>
              <a:t>Куштар-бистиң</a:t>
            </a:r>
            <a:r>
              <a:rPr lang="ru-RU" sz="4800" b="1" dirty="0" smtClean="0">
                <a:solidFill>
                  <a:schemeClr val="hlink"/>
                </a:solidFill>
              </a:rPr>
              <a:t> </a:t>
            </a:r>
            <a:r>
              <a:rPr lang="ru-RU" sz="4800" b="1" dirty="0" err="1">
                <a:solidFill>
                  <a:schemeClr val="hlink"/>
                </a:solidFill>
              </a:rPr>
              <a:t>өңнүктеривис</a:t>
            </a:r>
            <a:r>
              <a:rPr lang="ru-RU" sz="4800" b="1" dirty="0" smtClean="0">
                <a:solidFill>
                  <a:schemeClr val="hlink"/>
                </a:solidFill>
              </a:rPr>
              <a:t>!»</a:t>
            </a:r>
          </a:p>
          <a:p>
            <a:pPr marL="137160" indent="0" algn="ctr">
              <a:buNone/>
            </a:pPr>
            <a:endParaRPr lang="ru-RU" sz="4800" dirty="0">
              <a:solidFill>
                <a:schemeClr val="hlink"/>
              </a:solidFill>
            </a:endParaRPr>
          </a:p>
          <a:p>
            <a:pPr marL="137160" indent="0" algn="ctr">
              <a:buNone/>
            </a:pPr>
            <a:r>
              <a:rPr lang="kk-KZ" sz="4600" dirty="0" smtClean="0">
                <a:solidFill>
                  <a:srgbClr val="FF0000"/>
                </a:solidFill>
              </a:rPr>
              <a:t>Интернет четки-биле өөредилге</a:t>
            </a:r>
          </a:p>
          <a:p>
            <a:pPr marL="137160" indent="0" algn="ctr">
              <a:buNone/>
            </a:pPr>
            <a:r>
              <a:rPr lang="kk-KZ" sz="4600" dirty="0" smtClean="0">
                <a:solidFill>
                  <a:srgbClr val="FF0000"/>
                </a:solidFill>
              </a:rPr>
              <a:t>Ортумак бөлүк (4-5 хар)</a:t>
            </a:r>
          </a:p>
          <a:p>
            <a:pPr marL="137160" indent="0" algn="ctr">
              <a:buNone/>
            </a:pPr>
            <a:r>
              <a:rPr lang="ru-RU" dirty="0">
                <a:solidFill>
                  <a:srgbClr val="FFFF00"/>
                </a:solidFill>
              </a:rPr>
              <a:t>А</a:t>
            </a:r>
            <a:r>
              <a:rPr lang="kk-KZ" dirty="0" smtClean="0">
                <a:solidFill>
                  <a:srgbClr val="FFFF00"/>
                </a:solidFill>
              </a:rPr>
              <a:t>прель 15-тен апрель 21-ге чедир</a:t>
            </a:r>
            <a:endParaRPr lang="ru-RU" dirty="0" smtClean="0">
              <a:solidFill>
                <a:srgbClr val="FFFF00"/>
              </a:solidFill>
            </a:endParaRPr>
          </a:p>
          <a:p>
            <a:pPr marL="137160" indent="0" algn="ctr">
              <a:buNone/>
            </a:pPr>
            <a:r>
              <a:rPr lang="ru-RU" dirty="0" err="1" smtClean="0"/>
              <a:t>Кичээл</a:t>
            </a:r>
            <a:r>
              <a:rPr lang="ru-RU" smtClean="0"/>
              <a:t> 20 минут</a:t>
            </a:r>
            <a:endParaRPr lang="ru-RU" dirty="0"/>
          </a:p>
          <a:p>
            <a:endParaRPr lang="ru-RU" dirty="0" smtClean="0"/>
          </a:p>
          <a:p>
            <a:pPr marL="137160" indent="0" algn="r">
              <a:buNone/>
            </a:pPr>
            <a:r>
              <a:rPr lang="ru-RU" dirty="0" err="1" smtClean="0"/>
              <a:t>Кижизидикчи</a:t>
            </a:r>
            <a:r>
              <a:rPr lang="ru-RU" dirty="0" smtClean="0"/>
              <a:t> </a:t>
            </a:r>
            <a:r>
              <a:rPr lang="ru-RU" dirty="0" err="1" smtClean="0"/>
              <a:t>башкы</a:t>
            </a:r>
            <a:r>
              <a:rPr lang="ru-RU" dirty="0" smtClean="0"/>
              <a:t>: </a:t>
            </a:r>
            <a:r>
              <a:rPr lang="ru-RU" dirty="0" err="1" smtClean="0"/>
              <a:t>Дапыян</a:t>
            </a:r>
            <a:r>
              <a:rPr lang="ru-RU" dirty="0" smtClean="0"/>
              <a:t> З.В.</a:t>
            </a:r>
          </a:p>
          <a:p>
            <a:pPr algn="r"/>
            <a:endParaRPr lang="kk-KZ" dirty="0"/>
          </a:p>
          <a:p>
            <a:pPr algn="r"/>
            <a:endParaRPr lang="kk-KZ" dirty="0" smtClean="0"/>
          </a:p>
          <a:p>
            <a:pPr marL="137160" indent="0" algn="ctr">
              <a:buNone/>
            </a:pPr>
            <a:r>
              <a:rPr lang="ru-RU" dirty="0" smtClean="0"/>
              <a:t>Сарыг-Сеп,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86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lstStyle/>
          <a:p>
            <a:r>
              <a:rPr lang="ru-RU" dirty="0" err="1" smtClean="0">
                <a:solidFill>
                  <a:srgbClr val="92D050"/>
                </a:solidFill>
              </a:rPr>
              <a:t>Четтирдим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улуу</a:t>
            </a:r>
            <a:r>
              <a:rPr lang="ru-RU" dirty="0" smtClean="0">
                <a:solidFill>
                  <a:srgbClr val="92D050"/>
                </a:solidFill>
              </a:rPr>
              <a:t>-биле!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8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4800" dirty="0" err="1" smtClean="0">
                <a:solidFill>
                  <a:srgbClr val="C00000"/>
                </a:solidFill>
              </a:rPr>
              <a:t>Хүндүлүг</a:t>
            </a:r>
            <a:r>
              <a:rPr lang="ru-RU" sz="4800" dirty="0" smtClean="0">
                <a:solidFill>
                  <a:srgbClr val="C00000"/>
                </a:solidFill>
              </a:rPr>
              <a:t> </a:t>
            </a:r>
            <a:r>
              <a:rPr lang="ru-RU" sz="4800" dirty="0" err="1" smtClean="0">
                <a:solidFill>
                  <a:srgbClr val="C00000"/>
                </a:solidFill>
              </a:rPr>
              <a:t>адаиелер</a:t>
            </a:r>
            <a:r>
              <a:rPr lang="ru-RU" sz="4800" dirty="0" smtClean="0">
                <a:solidFill>
                  <a:srgbClr val="C00000"/>
                </a:solidFill>
              </a:rPr>
              <a:t>!</a:t>
            </a:r>
            <a:r>
              <a:rPr lang="ru-RU" sz="4800" dirty="0">
                <a:solidFill>
                  <a:srgbClr val="C00000"/>
                </a:solidFill>
              </a:rPr>
              <a:t/>
            </a:r>
            <a:br>
              <a:rPr lang="ru-RU" sz="4800" dirty="0">
                <a:solidFill>
                  <a:srgbClr val="C0000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4000" dirty="0" err="1" smtClean="0">
                <a:solidFill>
                  <a:srgbClr val="002060"/>
                </a:solidFill>
              </a:rPr>
              <a:t>Урууңар</a:t>
            </a:r>
            <a:r>
              <a:rPr lang="ru-RU" sz="4000" dirty="0">
                <a:solidFill>
                  <a:srgbClr val="002060"/>
                </a:solidFill>
              </a:rPr>
              <a:t>-</a:t>
            </a:r>
            <a:r>
              <a:rPr lang="ru-RU" sz="4000" dirty="0" smtClean="0">
                <a:solidFill>
                  <a:srgbClr val="002060"/>
                </a:solidFill>
              </a:rPr>
              <a:t>биле </a:t>
            </a:r>
            <a:r>
              <a:rPr lang="ru-RU" sz="4000" dirty="0" err="1" smtClean="0">
                <a:solidFill>
                  <a:srgbClr val="002060"/>
                </a:solidFill>
              </a:rPr>
              <a:t>өөренип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олургаш</a:t>
            </a:r>
            <a:r>
              <a:rPr lang="ru-RU" sz="4000" dirty="0" smtClean="0">
                <a:solidFill>
                  <a:srgbClr val="002060"/>
                </a:solidFill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</a:rPr>
              <a:t>чурукка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тырттырып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аарын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диледивис</a:t>
            </a:r>
            <a:r>
              <a:rPr lang="ru-RU" sz="4000" dirty="0" smtClean="0">
                <a:solidFill>
                  <a:srgbClr val="002060"/>
                </a:solidFill>
              </a:rPr>
              <a:t>. 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 err="1">
                <a:solidFill>
                  <a:srgbClr val="002060"/>
                </a:solidFill>
              </a:rPr>
              <a:t>Ч</a:t>
            </a:r>
            <a:r>
              <a:rPr lang="ru-RU" sz="4000" dirty="0" err="1" smtClean="0">
                <a:solidFill>
                  <a:srgbClr val="002060"/>
                </a:solidFill>
              </a:rPr>
              <a:t>урууңарны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бөлүүңерниң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вайберинче</a:t>
            </a:r>
            <a:r>
              <a:rPr lang="ru-RU" sz="4000" dirty="0" smtClean="0">
                <a:solidFill>
                  <a:srgbClr val="002060"/>
                </a:solidFill>
              </a:rPr>
              <a:t> азы </a:t>
            </a:r>
            <a:r>
              <a:rPr lang="ru-RU" sz="4000" dirty="0" err="1" smtClean="0">
                <a:solidFill>
                  <a:srgbClr val="002060"/>
                </a:solidFill>
              </a:rPr>
              <a:t>болза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кижизидикчи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башкыңарның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хуу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арыннынче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чортуп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бээриңерни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дилээр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дир</a:t>
            </a:r>
            <a:r>
              <a:rPr lang="ru-RU" sz="4000" dirty="0" smtClean="0">
                <a:solidFill>
                  <a:srgbClr val="002060"/>
                </a:solidFill>
              </a:rPr>
              <a:t> бис.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73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Чылдың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кайы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ү</a:t>
            </a:r>
            <a:r>
              <a:rPr lang="ru-RU" dirty="0" err="1" smtClean="0">
                <a:solidFill>
                  <a:srgbClr val="FF0000"/>
                </a:solidFill>
              </a:rPr>
              <a:t>ези-дир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32" y="1600200"/>
            <a:ext cx="7378535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014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Чанар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куштар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чазын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кайыын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чедип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келир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ийик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94222"/>
            <a:ext cx="6912768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564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Урууңарны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чанар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куштар</a:t>
            </a:r>
            <a:r>
              <a:rPr lang="ru-RU" dirty="0">
                <a:solidFill>
                  <a:srgbClr val="FF0000"/>
                </a:solidFill>
              </a:rPr>
              <a:t>-биле </a:t>
            </a:r>
            <a:r>
              <a:rPr lang="ru-RU" dirty="0" err="1" smtClean="0">
                <a:solidFill>
                  <a:srgbClr val="FF0000"/>
                </a:solidFill>
              </a:rPr>
              <a:t>таныштырыңар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772816"/>
            <a:ext cx="3822192" cy="648072"/>
          </a:xfrm>
        </p:spPr>
        <p:txBody>
          <a:bodyPr/>
          <a:lstStyle/>
          <a:p>
            <a:r>
              <a:rPr lang="ru-RU" dirty="0" smtClean="0"/>
              <a:t>Торга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16833"/>
            <a:ext cx="3822192" cy="504056"/>
          </a:xfrm>
        </p:spPr>
        <p:txBody>
          <a:bodyPr/>
          <a:lstStyle/>
          <a:p>
            <a:r>
              <a:rPr lang="ru-RU" dirty="0" err="1" smtClean="0"/>
              <a:t>Хараачыгай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64904"/>
            <a:ext cx="3819525" cy="3481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43" y="2564904"/>
            <a:ext cx="3767864" cy="3561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531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4031304" cy="720080"/>
          </a:xfrm>
        </p:spPr>
        <p:txBody>
          <a:bodyPr/>
          <a:lstStyle/>
          <a:p>
            <a:r>
              <a:rPr lang="ru-RU" dirty="0" err="1" smtClean="0"/>
              <a:t>Көге-буга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4008" y="836713"/>
            <a:ext cx="3826384" cy="720080"/>
          </a:xfrm>
        </p:spPr>
        <p:txBody>
          <a:bodyPr/>
          <a:lstStyle/>
          <a:p>
            <a:r>
              <a:rPr lang="ru-RU" dirty="0" smtClean="0"/>
              <a:t>Ала-</a:t>
            </a:r>
            <a:r>
              <a:rPr lang="ru-RU" dirty="0" err="1" smtClean="0"/>
              <a:t>сааскан</a:t>
            </a:r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712244"/>
            <a:ext cx="3819525" cy="3597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11186"/>
            <a:ext cx="3822700" cy="3598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163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Шүлүктү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урууңарга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номчуп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бериңер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>
                <a:solidFill>
                  <a:srgbClr val="FFFF00"/>
                </a:solidFill>
              </a:rPr>
              <a:t>Сааскан</a:t>
            </a:r>
            <a:endParaRPr lang="ru-RU" sz="36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3600" dirty="0" err="1" smtClean="0"/>
              <a:t>Быгыннарым</a:t>
            </a:r>
            <a:r>
              <a:rPr lang="ru-RU" sz="3600" dirty="0" smtClean="0"/>
              <a:t> </a:t>
            </a:r>
            <a:r>
              <a:rPr lang="ru-RU" sz="3600" dirty="0" err="1" smtClean="0"/>
              <a:t>шокар</a:t>
            </a:r>
            <a:r>
              <a:rPr lang="ru-RU" sz="3600" dirty="0" smtClean="0"/>
              <a:t> куш мен,</a:t>
            </a:r>
          </a:p>
          <a:p>
            <a:pPr marL="0" indent="0" algn="ctr">
              <a:buNone/>
            </a:pPr>
            <a:r>
              <a:rPr lang="ru-RU" sz="3600" dirty="0" err="1" smtClean="0"/>
              <a:t>Мени</a:t>
            </a:r>
            <a:r>
              <a:rPr lang="ru-RU" sz="3600" dirty="0" smtClean="0"/>
              <a:t> </a:t>
            </a:r>
            <a:r>
              <a:rPr lang="ru-RU" sz="3600" dirty="0" err="1" smtClean="0"/>
              <a:t>сааскан</a:t>
            </a:r>
            <a:r>
              <a:rPr lang="ru-RU" sz="3600" dirty="0" smtClean="0"/>
              <a:t> </a:t>
            </a:r>
            <a:r>
              <a:rPr lang="ru-RU" sz="3600" dirty="0" err="1" smtClean="0"/>
              <a:t>деп</a:t>
            </a:r>
            <a:r>
              <a:rPr lang="ru-RU" sz="3600" dirty="0" smtClean="0"/>
              <a:t> </a:t>
            </a:r>
            <a:r>
              <a:rPr lang="ru-RU" sz="3600" dirty="0" err="1" smtClean="0"/>
              <a:t>адаарлар</a:t>
            </a:r>
            <a:r>
              <a:rPr lang="ru-RU" sz="3600" dirty="0" smtClean="0"/>
              <a:t>.</a:t>
            </a:r>
          </a:p>
          <a:p>
            <a:pPr marL="0" indent="0" algn="ctr">
              <a:buNone/>
            </a:pPr>
            <a:r>
              <a:rPr lang="ru-RU" sz="3600" dirty="0" err="1" smtClean="0"/>
              <a:t>Мурнумга</a:t>
            </a:r>
            <a:r>
              <a:rPr lang="ru-RU" sz="3600" dirty="0" smtClean="0"/>
              <a:t> </a:t>
            </a:r>
            <a:r>
              <a:rPr lang="ru-RU" sz="3600" dirty="0" err="1" smtClean="0"/>
              <a:t>чүү</a:t>
            </a:r>
            <a:r>
              <a:rPr lang="ru-RU" sz="3600" dirty="0" smtClean="0"/>
              <a:t> </a:t>
            </a:r>
            <a:r>
              <a:rPr lang="ru-RU" sz="3600" dirty="0" err="1" smtClean="0"/>
              <a:t>арттырар</a:t>
            </a:r>
            <a:r>
              <a:rPr lang="ru-RU" sz="3600" dirty="0" smtClean="0"/>
              <a:t> сен,</a:t>
            </a:r>
          </a:p>
          <a:p>
            <a:pPr marL="0" indent="0" algn="ctr">
              <a:buNone/>
            </a:pPr>
            <a:r>
              <a:rPr lang="ru-RU" sz="3600" dirty="0" smtClean="0"/>
              <a:t>Бурт-</a:t>
            </a:r>
            <a:r>
              <a:rPr lang="ru-RU" sz="3600" dirty="0" err="1" smtClean="0"/>
              <a:t>сарт</a:t>
            </a:r>
            <a:r>
              <a:rPr lang="ru-RU" sz="3600" dirty="0" smtClean="0"/>
              <a:t> </a:t>
            </a:r>
            <a:r>
              <a:rPr lang="ru-RU" sz="3600" dirty="0" err="1" smtClean="0"/>
              <a:t>дораан</a:t>
            </a:r>
            <a:r>
              <a:rPr lang="ru-RU" sz="3600" dirty="0" smtClean="0"/>
              <a:t> </a:t>
            </a:r>
            <a:r>
              <a:rPr lang="ru-RU" sz="3600" dirty="0" err="1" smtClean="0"/>
              <a:t>оорлаптар</a:t>
            </a:r>
            <a:r>
              <a:rPr lang="ru-RU" sz="3600" dirty="0" smtClean="0"/>
              <a:t> мен</a:t>
            </a:r>
          </a:p>
          <a:p>
            <a:pPr marL="0" indent="0" algn="ctr">
              <a:buNone/>
            </a:pPr>
            <a:r>
              <a:rPr lang="ru-RU" sz="3600" dirty="0" smtClean="0"/>
              <a:t>(</a:t>
            </a:r>
            <a:r>
              <a:rPr lang="ru-RU" sz="3600" dirty="0" err="1" smtClean="0"/>
              <a:t>Очулгазы</a:t>
            </a:r>
            <a:r>
              <a:rPr lang="ru-RU" sz="3600" dirty="0" smtClean="0"/>
              <a:t> Л. </a:t>
            </a:r>
            <a:r>
              <a:rPr lang="ru-RU" sz="3600" dirty="0" err="1" smtClean="0"/>
              <a:t>Ооржак</a:t>
            </a:r>
            <a:r>
              <a:rPr lang="ru-RU" sz="3600" dirty="0" smtClean="0"/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36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Уруу</a:t>
            </a:r>
            <a:r>
              <a:rPr lang="kk-KZ" dirty="0" smtClean="0">
                <a:solidFill>
                  <a:srgbClr val="FF0000"/>
                </a:solidFill>
              </a:rPr>
              <a:t>ң</a:t>
            </a:r>
            <a:r>
              <a:rPr lang="ru-RU" dirty="0" err="1" smtClean="0">
                <a:solidFill>
                  <a:srgbClr val="FF0000"/>
                </a:solidFill>
              </a:rPr>
              <a:t>ардан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шүлүктүң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дугайында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айтырыгларны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салыңар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00440"/>
          </a:xfrm>
        </p:spPr>
        <p:txBody>
          <a:bodyPr/>
          <a:lstStyle/>
          <a:p>
            <a:r>
              <a:rPr lang="ru-RU" dirty="0" err="1" smtClean="0"/>
              <a:t>Шүлүкте</a:t>
            </a:r>
            <a:r>
              <a:rPr lang="ru-RU" dirty="0" smtClean="0"/>
              <a:t> </a:t>
            </a:r>
            <a:r>
              <a:rPr lang="ru-RU" dirty="0" err="1" smtClean="0"/>
              <a:t>кушкашты</a:t>
            </a:r>
            <a:r>
              <a:rPr lang="ru-RU" dirty="0" smtClean="0"/>
              <a:t> </a:t>
            </a:r>
            <a:r>
              <a:rPr lang="ru-RU" dirty="0" err="1" smtClean="0"/>
              <a:t>чүү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адаар</a:t>
            </a:r>
            <a:r>
              <a:rPr lang="ru-RU" dirty="0" smtClean="0"/>
              <a:t>-дыр?</a:t>
            </a:r>
          </a:p>
          <a:p>
            <a:r>
              <a:rPr lang="ru-RU" dirty="0" err="1" smtClean="0"/>
              <a:t>Саасканның</a:t>
            </a:r>
            <a:r>
              <a:rPr lang="ru-RU" dirty="0" smtClean="0"/>
              <a:t> </a:t>
            </a:r>
            <a:r>
              <a:rPr lang="ru-RU" dirty="0" err="1" smtClean="0"/>
              <a:t>быгыннары</a:t>
            </a:r>
            <a:r>
              <a:rPr lang="ru-RU" dirty="0" smtClean="0"/>
              <a:t> </a:t>
            </a:r>
            <a:r>
              <a:rPr lang="ru-RU" dirty="0" err="1" smtClean="0"/>
              <a:t>кандыг</a:t>
            </a:r>
            <a:r>
              <a:rPr lang="ru-RU" dirty="0" smtClean="0"/>
              <a:t>-дыр?</a:t>
            </a:r>
          </a:p>
          <a:p>
            <a:r>
              <a:rPr lang="ru-RU" dirty="0" err="1" smtClean="0"/>
              <a:t>Мурнунга</a:t>
            </a:r>
            <a:r>
              <a:rPr lang="ru-RU" dirty="0" smtClean="0"/>
              <a:t> </a:t>
            </a:r>
            <a:r>
              <a:rPr lang="ru-RU" dirty="0" err="1" smtClean="0"/>
              <a:t>салган</a:t>
            </a:r>
            <a:r>
              <a:rPr lang="ru-RU" dirty="0" smtClean="0"/>
              <a:t> </a:t>
            </a:r>
            <a:r>
              <a:rPr lang="ru-RU" dirty="0" err="1" smtClean="0"/>
              <a:t>чүүлдү</a:t>
            </a:r>
            <a:r>
              <a:rPr lang="ru-RU" dirty="0" smtClean="0"/>
              <a:t> </a:t>
            </a:r>
            <a:r>
              <a:rPr lang="ru-RU" dirty="0" err="1" smtClean="0"/>
              <a:t>канчаптар</a:t>
            </a:r>
            <a:r>
              <a:rPr lang="ru-RU" dirty="0" smtClean="0"/>
              <a:t> мен </a:t>
            </a:r>
            <a:r>
              <a:rPr lang="ru-RU" dirty="0" err="1" smtClean="0"/>
              <a:t>дээн-дир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43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538944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Шүлүктү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урууңарга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шээжи</a:t>
            </a:r>
            <a:r>
              <a:rPr lang="ru-RU" dirty="0" smtClean="0">
                <a:solidFill>
                  <a:srgbClr val="FF0000"/>
                </a:solidFill>
              </a:rPr>
              <a:t>-биле </a:t>
            </a:r>
            <a:r>
              <a:rPr lang="ru-RU" dirty="0" err="1" smtClean="0">
                <a:solidFill>
                  <a:srgbClr val="FF0000"/>
                </a:solidFill>
              </a:rPr>
              <a:t>өөредип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алырыңарны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кузээр-дир</a:t>
            </a:r>
            <a:r>
              <a:rPr lang="ru-RU" dirty="0" smtClean="0">
                <a:solidFill>
                  <a:srgbClr val="FF0000"/>
                </a:solidFill>
              </a:rPr>
              <a:t> бис.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56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</TotalTime>
  <Words>121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Хүндүлүг адаиелер!  Урууңар-биле өөренип олургаш, чурукка тырттырып аарын диледивис.  Чурууңарны бөлүүңерниң вайберинче азы болза кижизидикчи башкыңарның хуу арыннынче чортуп бээриңерни дилээр дир бис.  </vt:lpstr>
      <vt:lpstr>Чылдың кайы үези-дир?</vt:lpstr>
      <vt:lpstr>Чанар куштар чазын кайыын чедип келир ийик?</vt:lpstr>
      <vt:lpstr>Урууңарны чанар куштар-биле таныштырыңар </vt:lpstr>
      <vt:lpstr>Презентация PowerPoint</vt:lpstr>
      <vt:lpstr>Шүлүктү урууңарга номчуп бериңер</vt:lpstr>
      <vt:lpstr>Урууңардан шүлүктүң дугайында айтырыгларны салыңар</vt:lpstr>
      <vt:lpstr>Шүлүктү урууңарга шээжи-биле өөредип алырыңарны кузээр-дир бис.</vt:lpstr>
      <vt:lpstr>Четтирдим улуу-биле!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№5 «Родничок» комбинированного вида с.Сарыг-Сеп  </dc:title>
  <dc:creator>МДОУ 5</dc:creator>
  <cp:lastModifiedBy>Пользователь Windows</cp:lastModifiedBy>
  <cp:revision>11</cp:revision>
  <dcterms:created xsi:type="dcterms:W3CDTF">2023-12-13T05:03:46Z</dcterms:created>
  <dcterms:modified xsi:type="dcterms:W3CDTF">2024-02-28T12:23:44Z</dcterms:modified>
</cp:coreProperties>
</file>