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8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Тыва </a:t>
            </a:r>
            <a:r>
              <a:rPr lang="ru-RU" sz="1400" dirty="0" err="1">
                <a:solidFill>
                  <a:srgbClr val="C00000"/>
                </a:solidFill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err="1">
                <a:solidFill>
                  <a:srgbClr val="C00000"/>
                </a:solidFill>
              </a:rPr>
              <a:t>Каа-Хем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</a:rPr>
              <a:t>суурунуң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</a:rPr>
              <a:t>назыны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четпээн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чаштарга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5 </a:t>
            </a:r>
            <a:r>
              <a:rPr lang="ru-RU" sz="1400" dirty="0" err="1">
                <a:solidFill>
                  <a:srgbClr val="C00000"/>
                </a:solidFill>
              </a:rPr>
              <a:t>дугаар</a:t>
            </a:r>
            <a:r>
              <a:rPr lang="ru-RU" sz="1400" dirty="0">
                <a:solidFill>
                  <a:srgbClr val="C00000"/>
                </a:solidFill>
              </a:rPr>
              <a:t> «</a:t>
            </a:r>
            <a:r>
              <a:rPr lang="ru-RU" sz="1400" dirty="0" err="1">
                <a:solidFill>
                  <a:srgbClr val="C00000"/>
                </a:solidFill>
              </a:rPr>
              <a:t>Дамырак</a:t>
            </a:r>
            <a:r>
              <a:rPr lang="ru-RU" sz="1400" dirty="0">
                <a:solidFill>
                  <a:srgbClr val="C00000"/>
                </a:solidFill>
              </a:rPr>
              <a:t>» </a:t>
            </a:r>
            <a:r>
              <a:rPr lang="ru-RU" sz="1400" dirty="0" err="1">
                <a:solidFill>
                  <a:srgbClr val="C00000"/>
                </a:solidFill>
              </a:rPr>
              <a:t>аттыг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уруглар</a:t>
            </a:r>
            <a:r>
              <a:rPr lang="ru-RU" sz="1400" dirty="0">
                <a:solidFill>
                  <a:srgbClr val="C0000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endParaRPr lang="ru-RU" sz="4800" b="1" dirty="0" smtClean="0">
              <a:solidFill>
                <a:schemeClr val="hlink"/>
              </a:solidFill>
            </a:endParaRPr>
          </a:p>
          <a:p>
            <a:pPr marL="137160" indent="0" algn="ctr">
              <a:buNone/>
            </a:pPr>
            <a:r>
              <a:rPr lang="ru-RU" sz="4800" b="1" dirty="0" smtClean="0">
                <a:solidFill>
                  <a:schemeClr val="hlink"/>
                </a:solidFill>
              </a:rPr>
              <a:t>«</a:t>
            </a:r>
            <a:r>
              <a:rPr lang="ru-RU" sz="4800" b="1" dirty="0" err="1" smtClean="0">
                <a:solidFill>
                  <a:schemeClr val="hlink"/>
                </a:solidFill>
              </a:rPr>
              <a:t>Чанар</a:t>
            </a:r>
            <a:r>
              <a:rPr lang="ru-RU" sz="4800" b="1" dirty="0" smtClean="0">
                <a:solidFill>
                  <a:schemeClr val="hlink"/>
                </a:solidFill>
              </a:rPr>
              <a:t> </a:t>
            </a:r>
            <a:r>
              <a:rPr lang="ru-RU" sz="4800" b="1" dirty="0" err="1" smtClean="0">
                <a:solidFill>
                  <a:schemeClr val="hlink"/>
                </a:solidFill>
              </a:rPr>
              <a:t>куштар</a:t>
            </a:r>
            <a:r>
              <a:rPr lang="ru-RU" sz="4800" b="1" dirty="0" smtClean="0">
                <a:solidFill>
                  <a:schemeClr val="hlink"/>
                </a:solidFill>
              </a:rPr>
              <a:t>!»</a:t>
            </a:r>
          </a:p>
          <a:p>
            <a:pPr marL="137160" indent="0" algn="ctr">
              <a:buNone/>
            </a:pPr>
            <a:endParaRPr lang="ru-RU" sz="4800" dirty="0">
              <a:solidFill>
                <a:schemeClr val="hlink"/>
              </a:solidFill>
            </a:endParaRPr>
          </a:p>
          <a:p>
            <a:pPr marL="137160" indent="0" algn="ctr">
              <a:buNone/>
            </a:pPr>
            <a:r>
              <a:rPr lang="kk-KZ" sz="4600" dirty="0" smtClean="0">
                <a:solidFill>
                  <a:srgbClr val="FF0000"/>
                </a:solidFill>
              </a:rPr>
              <a:t>Интернет четки-биле өөредилге</a:t>
            </a:r>
          </a:p>
          <a:p>
            <a:pPr marL="137160" indent="0" algn="ctr">
              <a:buNone/>
            </a:pPr>
            <a:r>
              <a:rPr lang="kk-KZ" sz="4600" dirty="0" smtClean="0">
                <a:solidFill>
                  <a:srgbClr val="FF0000"/>
                </a:solidFill>
              </a:rPr>
              <a:t>Школага белеткел бөлүү (6-7 хар)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Апрель 15-тен</a:t>
            </a:r>
            <a:r>
              <a:rPr lang="kk-KZ" dirty="0" smtClean="0">
                <a:solidFill>
                  <a:srgbClr val="FFFF00"/>
                </a:solidFill>
              </a:rPr>
              <a:t> </a:t>
            </a:r>
            <a:r>
              <a:rPr lang="kk-KZ" dirty="0" smtClean="0">
                <a:solidFill>
                  <a:srgbClr val="FFFF00"/>
                </a:solidFill>
              </a:rPr>
              <a:t>апрель </a:t>
            </a:r>
            <a:r>
              <a:rPr lang="kk-KZ" dirty="0" smtClean="0">
                <a:solidFill>
                  <a:srgbClr val="FFFF00"/>
                </a:solidFill>
              </a:rPr>
              <a:t>21-ге чедир</a:t>
            </a:r>
            <a:endParaRPr lang="ru-RU" dirty="0" smtClean="0">
              <a:solidFill>
                <a:srgbClr val="FFFF00"/>
              </a:solidFill>
            </a:endParaRPr>
          </a:p>
          <a:p>
            <a:pPr marL="137160" indent="0" algn="ctr">
              <a:buNone/>
            </a:pPr>
            <a:r>
              <a:rPr lang="ru-RU" dirty="0" err="1" smtClean="0"/>
              <a:t>Кичээл</a:t>
            </a:r>
            <a:r>
              <a:rPr lang="ru-RU" smtClean="0"/>
              <a:t> 30 минут</a:t>
            </a:r>
            <a:endParaRPr lang="ru-RU" dirty="0"/>
          </a:p>
          <a:p>
            <a:endParaRPr lang="ru-RU" dirty="0" smtClean="0"/>
          </a:p>
          <a:p>
            <a:pPr marL="137160" indent="0" algn="r">
              <a:buNone/>
            </a:pPr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r>
              <a:rPr lang="ru-RU" dirty="0" smtClean="0"/>
              <a:t>: </a:t>
            </a:r>
            <a:r>
              <a:rPr lang="ru-RU" dirty="0" err="1" smtClean="0"/>
              <a:t>Дапыян</a:t>
            </a:r>
            <a:r>
              <a:rPr lang="ru-RU" dirty="0" smtClean="0"/>
              <a:t> З.В.</a:t>
            </a:r>
          </a:p>
          <a:p>
            <a:pPr algn="r"/>
            <a:endParaRPr lang="kk-KZ" dirty="0"/>
          </a:p>
          <a:p>
            <a:pPr algn="r"/>
            <a:endParaRPr lang="kk-KZ" dirty="0" smtClean="0"/>
          </a:p>
          <a:p>
            <a:pPr marL="137160" indent="0" algn="ctr">
              <a:buNone/>
            </a:pPr>
            <a:r>
              <a:rPr lang="ru-RU" dirty="0" smtClean="0"/>
              <a:t>Сарыг-Сеп,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86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Уруу</a:t>
            </a:r>
            <a:r>
              <a:rPr lang="kk-KZ" dirty="0" smtClean="0">
                <a:solidFill>
                  <a:srgbClr val="FF0000"/>
                </a:solidFill>
              </a:rPr>
              <a:t>ң</a:t>
            </a:r>
            <a:r>
              <a:rPr lang="ru-RU" dirty="0" err="1" smtClean="0">
                <a:solidFill>
                  <a:srgbClr val="FF0000"/>
                </a:solidFill>
              </a:rPr>
              <a:t>арга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чечен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чугааның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дугайында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айтырыглардан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салыңар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0044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err="1" smtClean="0"/>
              <a:t>Чечен</a:t>
            </a:r>
            <a:r>
              <a:rPr lang="ru-RU" dirty="0" smtClean="0"/>
              <a:t> </a:t>
            </a:r>
            <a:r>
              <a:rPr lang="ru-RU" dirty="0" err="1" smtClean="0"/>
              <a:t>чугаада</a:t>
            </a:r>
            <a:r>
              <a:rPr lang="ru-RU" dirty="0" smtClean="0"/>
              <a:t> </a:t>
            </a:r>
            <a:r>
              <a:rPr lang="ru-RU" dirty="0" err="1" smtClean="0"/>
              <a:t>чүүлерниң</a:t>
            </a:r>
            <a:r>
              <a:rPr lang="ru-RU" dirty="0" smtClean="0"/>
              <a:t> </a:t>
            </a:r>
            <a:r>
              <a:rPr lang="ru-RU" dirty="0" err="1" smtClean="0"/>
              <a:t>дугайында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Куштар</a:t>
            </a:r>
            <a:r>
              <a:rPr lang="ru-RU" dirty="0" smtClean="0"/>
              <a:t> </a:t>
            </a:r>
            <a:r>
              <a:rPr lang="ru-RU" dirty="0" err="1" smtClean="0"/>
              <a:t>чүнү</a:t>
            </a:r>
            <a:r>
              <a:rPr lang="ru-RU" dirty="0" smtClean="0"/>
              <a:t> </a:t>
            </a:r>
            <a:r>
              <a:rPr lang="ru-RU" dirty="0" err="1" smtClean="0"/>
              <a:t>канчаар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дугурушкан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Чүү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кушту</a:t>
            </a:r>
            <a:r>
              <a:rPr lang="ru-RU" dirty="0" smtClean="0"/>
              <a:t> </a:t>
            </a:r>
            <a:r>
              <a:rPr lang="ru-RU" dirty="0" err="1" smtClean="0"/>
              <a:t>шинчилээр</a:t>
            </a:r>
            <a:r>
              <a:rPr lang="ru-RU" dirty="0" smtClean="0"/>
              <a:t> </a:t>
            </a:r>
            <a:r>
              <a:rPr lang="ru-RU" dirty="0" err="1" smtClean="0"/>
              <a:t>кылдыр</a:t>
            </a:r>
            <a:r>
              <a:rPr lang="ru-RU" dirty="0" smtClean="0"/>
              <a:t> </a:t>
            </a:r>
            <a:r>
              <a:rPr lang="ru-RU" dirty="0" err="1" smtClean="0"/>
              <a:t>соңгааныл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кушту</a:t>
            </a:r>
            <a:r>
              <a:rPr lang="ru-RU" dirty="0" smtClean="0"/>
              <a:t> </a:t>
            </a:r>
            <a:r>
              <a:rPr lang="ru-RU" dirty="0" err="1" smtClean="0"/>
              <a:t>чалап</a:t>
            </a:r>
            <a:r>
              <a:rPr lang="ru-RU" dirty="0" smtClean="0"/>
              <a:t> </a:t>
            </a:r>
            <a:r>
              <a:rPr lang="ru-RU" dirty="0" err="1" smtClean="0"/>
              <a:t>келген</a:t>
            </a:r>
            <a:r>
              <a:rPr lang="ru-RU" dirty="0" err="1"/>
              <a:t>-</a:t>
            </a:r>
            <a:r>
              <a:rPr lang="ru-RU" dirty="0" err="1" smtClean="0"/>
              <a:t>дир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Кандыг</a:t>
            </a:r>
            <a:r>
              <a:rPr lang="ru-RU" dirty="0" smtClean="0"/>
              <a:t> </a:t>
            </a:r>
            <a:r>
              <a:rPr lang="ru-RU" dirty="0" err="1" smtClean="0"/>
              <a:t>кушту</a:t>
            </a:r>
            <a:r>
              <a:rPr lang="ru-RU" dirty="0" smtClean="0"/>
              <a:t> </a:t>
            </a:r>
            <a:r>
              <a:rPr lang="ru-RU" dirty="0" err="1" smtClean="0"/>
              <a:t>арганың</a:t>
            </a:r>
            <a:r>
              <a:rPr lang="ru-RU" dirty="0" smtClean="0"/>
              <a:t> </a:t>
            </a:r>
            <a:r>
              <a:rPr lang="ru-RU" dirty="0" err="1" smtClean="0"/>
              <a:t>эмчизи</a:t>
            </a:r>
            <a:r>
              <a:rPr lang="ru-RU" dirty="0" smtClean="0"/>
              <a:t> </a:t>
            </a:r>
            <a:r>
              <a:rPr lang="ru-RU" dirty="0" err="1" smtClean="0"/>
              <a:t>боорун</a:t>
            </a:r>
            <a:r>
              <a:rPr lang="ru-RU" dirty="0" smtClean="0"/>
              <a:t> </a:t>
            </a:r>
            <a:r>
              <a:rPr lang="ru-RU" dirty="0" err="1" smtClean="0"/>
              <a:t>саналдааныл</a:t>
            </a:r>
            <a:r>
              <a:rPr lang="ru-RU" dirty="0" smtClean="0"/>
              <a:t>?</a:t>
            </a:r>
          </a:p>
          <a:p>
            <a:r>
              <a:rPr lang="kk-KZ" dirty="0" smtClean="0"/>
              <a:t>Торга кандыг-дыр, чугаалаңар.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243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ru-RU" dirty="0" err="1" smtClean="0">
                <a:solidFill>
                  <a:srgbClr val="92D050"/>
                </a:solidFill>
              </a:rPr>
              <a:t>Четтирдим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улуу</a:t>
            </a:r>
            <a:r>
              <a:rPr lang="ru-RU" dirty="0" smtClean="0">
                <a:solidFill>
                  <a:srgbClr val="92D050"/>
                </a:solidFill>
              </a:rPr>
              <a:t>-биле!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800" dirty="0" err="1" smtClean="0">
                <a:solidFill>
                  <a:srgbClr val="C00000"/>
                </a:solidFill>
              </a:rPr>
              <a:t>Хүндүлүг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r>
              <a:rPr lang="ru-RU" sz="4800" dirty="0" err="1" smtClean="0">
                <a:solidFill>
                  <a:srgbClr val="C00000"/>
                </a:solidFill>
              </a:rPr>
              <a:t>адаиелер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 err="1" smtClean="0">
                <a:solidFill>
                  <a:srgbClr val="002060"/>
                </a:solidFill>
              </a:rPr>
              <a:t>Урууңар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ru-RU" sz="4000" dirty="0" smtClean="0">
                <a:solidFill>
                  <a:srgbClr val="002060"/>
                </a:solidFill>
              </a:rPr>
              <a:t>биле </a:t>
            </a:r>
            <a:r>
              <a:rPr lang="ru-RU" sz="4000" dirty="0" err="1" smtClean="0">
                <a:solidFill>
                  <a:srgbClr val="002060"/>
                </a:solidFill>
              </a:rPr>
              <a:t>өөренип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олургаш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чурукка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тыттырып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аарын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диледивис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err="1">
                <a:solidFill>
                  <a:srgbClr val="002060"/>
                </a:solidFill>
              </a:rPr>
              <a:t>Ч</a:t>
            </a:r>
            <a:r>
              <a:rPr lang="ru-RU" sz="4000" dirty="0" err="1" smtClean="0">
                <a:solidFill>
                  <a:srgbClr val="002060"/>
                </a:solidFill>
              </a:rPr>
              <a:t>урууңарны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бөлүүңерниң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вайберинче</a:t>
            </a:r>
            <a:r>
              <a:rPr lang="ru-RU" sz="4000" dirty="0" smtClean="0">
                <a:solidFill>
                  <a:srgbClr val="002060"/>
                </a:solidFill>
              </a:rPr>
              <a:t> азы </a:t>
            </a:r>
            <a:r>
              <a:rPr lang="ru-RU" sz="4000" dirty="0" err="1" smtClean="0">
                <a:solidFill>
                  <a:srgbClr val="002060"/>
                </a:solidFill>
              </a:rPr>
              <a:t>болза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кижизидикчи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башкыңарның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хуу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арыннынче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чортуп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бээриңерни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дилээр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дир</a:t>
            </a:r>
            <a:r>
              <a:rPr lang="ru-RU" sz="4000" dirty="0" smtClean="0">
                <a:solidFill>
                  <a:srgbClr val="002060"/>
                </a:solidFill>
              </a:rPr>
              <a:t> бис.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73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Чылдың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кайы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</a:t>
            </a:r>
            <a:r>
              <a:rPr lang="ru-RU" dirty="0" err="1" smtClean="0">
                <a:solidFill>
                  <a:srgbClr val="FF0000"/>
                </a:solidFill>
              </a:rPr>
              <a:t>ези-дир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00200"/>
            <a:ext cx="741682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1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Чанар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куштар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чазын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кайыын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чедип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келир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ийик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35" y="1600200"/>
            <a:ext cx="7038729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64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Урууңарны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чанар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куштар</a:t>
            </a:r>
            <a:r>
              <a:rPr lang="ru-RU" dirty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таныштырыңар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772816"/>
            <a:ext cx="3822192" cy="648072"/>
          </a:xfrm>
        </p:spPr>
        <p:txBody>
          <a:bodyPr/>
          <a:lstStyle/>
          <a:p>
            <a:r>
              <a:rPr lang="ru-RU" dirty="0" smtClean="0"/>
              <a:t>Торга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16833"/>
            <a:ext cx="3822192" cy="504056"/>
          </a:xfrm>
        </p:spPr>
        <p:txBody>
          <a:bodyPr/>
          <a:lstStyle/>
          <a:p>
            <a:r>
              <a:rPr lang="ru-RU" dirty="0" err="1" smtClean="0"/>
              <a:t>Хараачыгай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64904"/>
            <a:ext cx="3819525" cy="348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43" y="2564904"/>
            <a:ext cx="3767864" cy="356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53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836712"/>
            <a:ext cx="4031304" cy="720080"/>
          </a:xfrm>
        </p:spPr>
        <p:txBody>
          <a:bodyPr/>
          <a:lstStyle/>
          <a:p>
            <a:r>
              <a:rPr lang="ru-RU" dirty="0" err="1" smtClean="0"/>
              <a:t>Көге-буга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836713"/>
            <a:ext cx="3826384" cy="720080"/>
          </a:xfrm>
        </p:spPr>
        <p:txBody>
          <a:bodyPr/>
          <a:lstStyle/>
          <a:p>
            <a:r>
              <a:rPr lang="ru-RU" dirty="0" smtClean="0"/>
              <a:t>Ала-</a:t>
            </a:r>
            <a:r>
              <a:rPr lang="ru-RU" dirty="0" err="1" smtClean="0"/>
              <a:t>сааскан</a:t>
            </a:r>
            <a:endParaRPr lang="ru-RU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11186"/>
            <a:ext cx="3822700" cy="3598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12244"/>
            <a:ext cx="3819525" cy="359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16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>
                <a:solidFill>
                  <a:srgbClr val="FF0000"/>
                </a:solidFill>
              </a:rPr>
              <a:t>Куштуң мага бодунуң кезектерин адаңар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5554960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r>
              <a:rPr lang="kk-KZ" dirty="0" smtClean="0"/>
              <a:t>Бажы</a:t>
            </a:r>
          </a:p>
          <a:p>
            <a:r>
              <a:rPr lang="kk-KZ" dirty="0" smtClean="0"/>
              <a:t>Карактары</a:t>
            </a:r>
          </a:p>
          <a:p>
            <a:r>
              <a:rPr lang="kk-KZ" dirty="0" smtClean="0"/>
              <a:t>Хаайы</a:t>
            </a:r>
          </a:p>
          <a:p>
            <a:r>
              <a:rPr lang="kk-KZ" dirty="0" smtClean="0"/>
              <a:t>Мойну</a:t>
            </a:r>
          </a:p>
          <a:p>
            <a:r>
              <a:rPr lang="kk-KZ" dirty="0" smtClean="0"/>
              <a:t>Ишти </a:t>
            </a:r>
          </a:p>
          <a:p>
            <a:r>
              <a:rPr lang="kk-KZ" dirty="0" smtClean="0"/>
              <a:t>Чалгыннары</a:t>
            </a:r>
          </a:p>
          <a:p>
            <a:r>
              <a:rPr lang="kk-KZ" dirty="0" smtClean="0"/>
              <a:t>Кудуруу</a:t>
            </a:r>
          </a:p>
          <a:p>
            <a:r>
              <a:rPr lang="kk-KZ" dirty="0" smtClean="0"/>
              <a:t>Буттары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78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Шүлүктү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номчуп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бериңер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айтырыглардан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салыңар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/>
              <a:t>Частың</a:t>
            </a:r>
            <a:r>
              <a:rPr lang="ru-RU" dirty="0"/>
              <a:t> </a:t>
            </a:r>
            <a:r>
              <a:rPr lang="ru-RU" dirty="0" err="1"/>
              <a:t>хары</a:t>
            </a:r>
            <a:r>
              <a:rPr lang="ru-RU" dirty="0"/>
              <a:t> </a:t>
            </a:r>
            <a:r>
              <a:rPr lang="ru-RU" dirty="0" err="1"/>
              <a:t>эрип</a:t>
            </a:r>
            <a:r>
              <a:rPr lang="ru-RU" dirty="0"/>
              <a:t> </a:t>
            </a:r>
            <a:r>
              <a:rPr lang="ru-RU" dirty="0" err="1"/>
              <a:t>турда</a:t>
            </a:r>
            <a:endParaRPr lang="ru-RU" dirty="0"/>
          </a:p>
          <a:p>
            <a:pPr marL="137160" indent="0">
              <a:buNone/>
            </a:pPr>
            <a:r>
              <a:rPr lang="ru-RU" dirty="0" err="1"/>
              <a:t>чанып</a:t>
            </a:r>
            <a:r>
              <a:rPr lang="ru-RU" dirty="0"/>
              <a:t> </a:t>
            </a:r>
            <a:r>
              <a:rPr lang="ru-RU" dirty="0" err="1"/>
              <a:t>келир</a:t>
            </a:r>
            <a:r>
              <a:rPr lang="ru-RU" dirty="0"/>
              <a:t> Кара-</a:t>
            </a:r>
            <a:r>
              <a:rPr lang="ru-RU" dirty="0" err="1"/>
              <a:t>баарзык</a:t>
            </a:r>
            <a:r>
              <a:rPr lang="ru-RU" dirty="0"/>
              <a:t>,</a:t>
            </a:r>
          </a:p>
          <a:p>
            <a:pPr marL="137160" indent="0">
              <a:buNone/>
            </a:pPr>
            <a:r>
              <a:rPr lang="ru-RU" dirty="0" err="1"/>
              <a:t>самнап</a:t>
            </a:r>
            <a:r>
              <a:rPr lang="ru-RU" dirty="0"/>
              <a:t> </a:t>
            </a:r>
            <a:r>
              <a:rPr lang="ru-RU" dirty="0" err="1"/>
              <a:t>маңнаар</a:t>
            </a:r>
            <a:r>
              <a:rPr lang="ru-RU" dirty="0"/>
              <a:t> </a:t>
            </a:r>
            <a:r>
              <a:rPr lang="ru-RU" dirty="0" err="1"/>
              <a:t>Сайлыкчыгаш</a:t>
            </a:r>
            <a:r>
              <a:rPr lang="ru-RU" dirty="0"/>
              <a:t>,</a:t>
            </a:r>
          </a:p>
          <a:p>
            <a:pPr marL="137160" indent="0">
              <a:buNone/>
            </a:pPr>
            <a:r>
              <a:rPr lang="ru-RU" dirty="0" err="1"/>
              <a:t>тайбың</a:t>
            </a:r>
            <a:r>
              <a:rPr lang="ru-RU" dirty="0"/>
              <a:t> </a:t>
            </a:r>
            <a:r>
              <a:rPr lang="ru-RU" dirty="0" err="1"/>
              <a:t>кужу-Кѳге-буга</a:t>
            </a:r>
            <a:r>
              <a:rPr lang="ru-RU" dirty="0"/>
              <a:t>,</a:t>
            </a:r>
          </a:p>
          <a:p>
            <a:pPr marL="137160" indent="0">
              <a:buNone/>
            </a:pPr>
            <a:r>
              <a:rPr lang="ru-RU" dirty="0" err="1"/>
              <a:t>дыӊзыг</a:t>
            </a:r>
            <a:r>
              <a:rPr lang="ru-RU" dirty="0"/>
              <a:t> </a:t>
            </a:r>
            <a:r>
              <a:rPr lang="ru-RU" dirty="0" err="1"/>
              <a:t>үннүг</a:t>
            </a:r>
            <a:r>
              <a:rPr lang="ru-RU" dirty="0"/>
              <a:t> </a:t>
            </a:r>
            <a:r>
              <a:rPr lang="ru-RU" dirty="0" err="1"/>
              <a:t>Таан</a:t>
            </a:r>
            <a:r>
              <a:rPr lang="ru-RU" dirty="0"/>
              <a:t> </a:t>
            </a:r>
            <a:r>
              <a:rPr lang="ru-RU" dirty="0" err="1"/>
              <a:t>кушкаш</a:t>
            </a:r>
            <a:endParaRPr lang="ru-RU" dirty="0"/>
          </a:p>
          <a:p>
            <a:pPr marL="137160" indent="0">
              <a:buNone/>
            </a:pPr>
            <a:r>
              <a:rPr lang="ru-RU" dirty="0" err="1"/>
              <a:t>дыӊгылдайлап</a:t>
            </a:r>
            <a:r>
              <a:rPr lang="ru-RU" dirty="0"/>
              <a:t> </a:t>
            </a:r>
            <a:r>
              <a:rPr lang="ru-RU" dirty="0" err="1"/>
              <a:t>эде</a:t>
            </a:r>
            <a:r>
              <a:rPr lang="ru-RU" dirty="0"/>
              <a:t> </a:t>
            </a:r>
            <a:r>
              <a:rPr lang="ru-RU" dirty="0" err="1"/>
              <a:t>бээрлер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 - </a:t>
            </a:r>
            <a:r>
              <a:rPr lang="ru-RU" dirty="0" err="1"/>
              <a:t>Шүлүкте</a:t>
            </a:r>
            <a:r>
              <a:rPr lang="ru-RU" dirty="0"/>
              <a:t> </a:t>
            </a:r>
            <a:r>
              <a:rPr lang="ru-RU" dirty="0" err="1"/>
              <a:t>чүлерни</a:t>
            </a:r>
            <a:r>
              <a:rPr lang="ru-RU" dirty="0"/>
              <a:t>ӊ </a:t>
            </a:r>
            <a:r>
              <a:rPr lang="ru-RU" dirty="0" err="1"/>
              <a:t>дугайында</a:t>
            </a:r>
            <a:r>
              <a:rPr lang="ru-RU" dirty="0"/>
              <a:t> </a:t>
            </a:r>
            <a:r>
              <a:rPr lang="ru-RU" dirty="0" err="1"/>
              <a:t>чугаалап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-дыр?</a:t>
            </a:r>
          </a:p>
          <a:p>
            <a:r>
              <a:rPr lang="ru-RU" dirty="0"/>
              <a:t>- </a:t>
            </a:r>
            <a:r>
              <a:rPr lang="ru-RU" dirty="0" err="1"/>
              <a:t>Куштар</a:t>
            </a:r>
            <a:r>
              <a:rPr lang="ru-RU" dirty="0"/>
              <a:t> </a:t>
            </a:r>
            <a:r>
              <a:rPr lang="ru-RU" dirty="0" err="1"/>
              <a:t>чылды</a:t>
            </a:r>
            <a:r>
              <a:rPr lang="ru-RU" dirty="0"/>
              <a:t>ӊ </a:t>
            </a:r>
            <a:r>
              <a:rPr lang="ru-RU" dirty="0" err="1"/>
              <a:t>кайы</a:t>
            </a:r>
            <a:r>
              <a:rPr lang="ru-RU" dirty="0"/>
              <a:t> </a:t>
            </a:r>
            <a:r>
              <a:rPr lang="ru-RU" dirty="0" err="1"/>
              <a:t>үезинде</a:t>
            </a:r>
            <a:r>
              <a:rPr lang="ru-RU" dirty="0"/>
              <a:t> </a:t>
            </a:r>
            <a:r>
              <a:rPr lang="ru-RU" dirty="0" err="1"/>
              <a:t>дедир</a:t>
            </a:r>
            <a:r>
              <a:rPr lang="ru-RU" dirty="0"/>
              <a:t> </a:t>
            </a:r>
            <a:r>
              <a:rPr lang="ru-RU" dirty="0" err="1"/>
              <a:t>чанып</a:t>
            </a:r>
            <a:r>
              <a:rPr lang="ru-RU" dirty="0"/>
              <a:t> </a:t>
            </a:r>
            <a:r>
              <a:rPr lang="ru-RU" dirty="0" err="1"/>
              <a:t>чедип</a:t>
            </a:r>
            <a:r>
              <a:rPr lang="ru-RU" dirty="0"/>
              <a:t> </a:t>
            </a:r>
            <a:r>
              <a:rPr lang="ru-RU" dirty="0" err="1"/>
              <a:t>келир</a:t>
            </a:r>
            <a:r>
              <a:rPr lang="ru-RU" dirty="0"/>
              <a:t> </a:t>
            </a:r>
            <a:r>
              <a:rPr lang="ru-RU" dirty="0" err="1"/>
              <a:t>чүвел</a:t>
            </a:r>
            <a:r>
              <a:rPr lang="ru-RU" dirty="0"/>
              <a:t>, </a:t>
            </a:r>
            <a:r>
              <a:rPr lang="ru-RU" dirty="0" err="1"/>
              <a:t>уруглар</a:t>
            </a:r>
            <a:r>
              <a:rPr lang="ru-RU" dirty="0"/>
              <a:t>? (</a:t>
            </a:r>
            <a:r>
              <a:rPr lang="ru-RU" dirty="0" err="1"/>
              <a:t>часкы</a:t>
            </a:r>
            <a:r>
              <a:rPr lang="ru-RU" dirty="0"/>
              <a:t> </a:t>
            </a:r>
            <a:r>
              <a:rPr lang="ru-RU" dirty="0" err="1"/>
              <a:t>үеде</a:t>
            </a:r>
            <a:r>
              <a:rPr lang="ru-RU" dirty="0"/>
              <a:t>)</a:t>
            </a:r>
          </a:p>
          <a:p>
            <a:r>
              <a:rPr lang="ru-RU" dirty="0"/>
              <a:t>- </a:t>
            </a:r>
            <a:r>
              <a:rPr lang="ru-RU" dirty="0" err="1"/>
              <a:t>Куштар</a:t>
            </a:r>
            <a:r>
              <a:rPr lang="ru-RU" dirty="0"/>
              <a:t> </a:t>
            </a:r>
            <a:r>
              <a:rPr lang="ru-RU" dirty="0" err="1"/>
              <a:t>чүге</a:t>
            </a:r>
            <a:r>
              <a:rPr lang="ru-RU" dirty="0"/>
              <a:t> </a:t>
            </a:r>
            <a:r>
              <a:rPr lang="ru-RU" dirty="0" err="1"/>
              <a:t>чылыг</a:t>
            </a:r>
            <a:r>
              <a:rPr lang="ru-RU" dirty="0"/>
              <a:t> </a:t>
            </a:r>
            <a:r>
              <a:rPr lang="ru-RU" dirty="0" err="1"/>
              <a:t>чурттарже</a:t>
            </a:r>
            <a:r>
              <a:rPr lang="ru-RU" dirty="0"/>
              <a:t> </a:t>
            </a:r>
            <a:r>
              <a:rPr lang="ru-RU" dirty="0" err="1"/>
              <a:t>ужуп</a:t>
            </a:r>
            <a:r>
              <a:rPr lang="ru-RU" dirty="0"/>
              <a:t> </a:t>
            </a:r>
            <a:r>
              <a:rPr lang="ru-RU" dirty="0" err="1"/>
              <a:t>чоруй</a:t>
            </a:r>
            <a:r>
              <a:rPr lang="ru-RU" dirty="0"/>
              <a:t> </a:t>
            </a:r>
            <a:r>
              <a:rPr lang="ru-RU" dirty="0" err="1"/>
              <a:t>баар</a:t>
            </a:r>
            <a:r>
              <a:rPr lang="ru-RU" dirty="0"/>
              <a:t> </a:t>
            </a:r>
            <a:r>
              <a:rPr lang="ru-RU" dirty="0" err="1"/>
              <a:t>чүвел</a:t>
            </a:r>
            <a:r>
              <a:rPr lang="ru-RU" dirty="0"/>
              <a:t>?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6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Саая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Таспайның«Кара</a:t>
            </a:r>
            <a:r>
              <a:rPr lang="ru-RU" sz="2400" dirty="0" smtClean="0">
                <a:solidFill>
                  <a:srgbClr val="FF0000"/>
                </a:solidFill>
              </a:rPr>
              <a:t> торга» </a:t>
            </a:r>
            <a:r>
              <a:rPr lang="ru-RU" sz="2400" dirty="0" err="1" smtClean="0">
                <a:solidFill>
                  <a:srgbClr val="FF0000"/>
                </a:solidFill>
              </a:rPr>
              <a:t>деп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тоолчургу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чечен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чугаазын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номчуп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бериңер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137160" indent="0" algn="ctr">
              <a:buNone/>
            </a:pPr>
            <a:r>
              <a:rPr lang="ru-RU" sz="9600" dirty="0">
                <a:solidFill>
                  <a:srgbClr val="FFFF00"/>
                </a:solidFill>
              </a:rPr>
              <a:t>Кара </a:t>
            </a:r>
            <a:r>
              <a:rPr lang="ru-RU" sz="9600" dirty="0" smtClean="0">
                <a:solidFill>
                  <a:srgbClr val="FFFF00"/>
                </a:solidFill>
              </a:rPr>
              <a:t>торга</a:t>
            </a:r>
          </a:p>
          <a:p>
            <a:pPr marL="137160" indent="0">
              <a:buNone/>
            </a:pP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>	</a:t>
            </a:r>
            <a:r>
              <a:rPr lang="ru-RU" sz="9600" dirty="0" err="1" smtClean="0"/>
              <a:t>Арга</a:t>
            </a:r>
            <a:r>
              <a:rPr lang="ru-RU" sz="9600" dirty="0" smtClean="0"/>
              <a:t>- </a:t>
            </a:r>
            <a:r>
              <a:rPr lang="ru-RU" sz="9600" dirty="0" err="1" smtClean="0"/>
              <a:t>арыгның</a:t>
            </a:r>
            <a:r>
              <a:rPr lang="ru-RU" sz="9600" dirty="0" smtClean="0"/>
              <a:t> </a:t>
            </a:r>
            <a:r>
              <a:rPr lang="ru-RU" sz="9600" dirty="0" err="1"/>
              <a:t>ыяштарын</a:t>
            </a:r>
            <a:r>
              <a:rPr lang="ru-RU" sz="9600" dirty="0"/>
              <a:t> </a:t>
            </a:r>
            <a:r>
              <a:rPr lang="ru-RU" sz="9600" dirty="0" err="1"/>
              <a:t>чиир</a:t>
            </a:r>
            <a:r>
              <a:rPr lang="ru-RU" sz="9600" dirty="0"/>
              <a:t> </a:t>
            </a:r>
            <a:r>
              <a:rPr lang="ru-RU" sz="9600" dirty="0" err="1"/>
              <a:t>хоралыг</a:t>
            </a:r>
            <a:r>
              <a:rPr lang="ru-RU" sz="9600" dirty="0"/>
              <a:t> </a:t>
            </a:r>
            <a:r>
              <a:rPr lang="ru-RU" sz="9600" dirty="0" err="1"/>
              <a:t>курттардан</a:t>
            </a:r>
            <a:r>
              <a:rPr lang="ru-RU" sz="9600" dirty="0"/>
              <a:t> </a:t>
            </a:r>
            <a:r>
              <a:rPr lang="ru-RU" sz="9600" dirty="0" err="1"/>
              <a:t>камгалаар</a:t>
            </a:r>
            <a:r>
              <a:rPr lang="ru-RU" sz="9600" dirty="0"/>
              <a:t> </a:t>
            </a:r>
            <a:r>
              <a:rPr lang="ru-RU" sz="9600" dirty="0" err="1"/>
              <a:t>кушту</a:t>
            </a:r>
            <a:r>
              <a:rPr lang="ru-RU" sz="9600" dirty="0"/>
              <a:t> </a:t>
            </a:r>
            <a:r>
              <a:rPr lang="ru-RU" sz="9600" dirty="0" err="1"/>
              <a:t>сонгуур</a:t>
            </a:r>
            <a:r>
              <a:rPr lang="ru-RU" sz="9600" dirty="0"/>
              <a:t> </a:t>
            </a:r>
            <a:r>
              <a:rPr lang="ru-RU" sz="9600" dirty="0" err="1"/>
              <a:t>дижип</a:t>
            </a:r>
            <a:r>
              <a:rPr lang="ru-RU" sz="9600" dirty="0"/>
              <a:t> </a:t>
            </a:r>
            <a:r>
              <a:rPr lang="ru-RU" sz="9600" dirty="0" err="1"/>
              <a:t>шуугашкан</a:t>
            </a:r>
            <a:r>
              <a:rPr lang="ru-RU" sz="9600" dirty="0"/>
              <a:t>. </a:t>
            </a:r>
            <a:r>
              <a:rPr lang="ru-RU" sz="9600" dirty="0" err="1"/>
              <a:t>Куштар</a:t>
            </a:r>
            <a:r>
              <a:rPr lang="ru-RU" sz="9600" dirty="0"/>
              <a:t> </a:t>
            </a:r>
            <a:r>
              <a:rPr lang="ru-RU" sz="9600" dirty="0" err="1" smtClean="0"/>
              <a:t>күжүн</a:t>
            </a:r>
            <a:r>
              <a:rPr lang="ru-RU" sz="9600" dirty="0" smtClean="0"/>
              <a:t> </a:t>
            </a:r>
            <a:r>
              <a:rPr lang="ru-RU" sz="9600" dirty="0" err="1"/>
              <a:t>шенежип</a:t>
            </a:r>
            <a:r>
              <a:rPr lang="ru-RU" sz="9600" dirty="0"/>
              <a:t>, </a:t>
            </a:r>
            <a:r>
              <a:rPr lang="ru-RU" sz="9600" dirty="0" err="1" smtClean="0"/>
              <a:t>кымның</a:t>
            </a:r>
            <a:r>
              <a:rPr lang="ru-RU" sz="9600" dirty="0" smtClean="0"/>
              <a:t> </a:t>
            </a:r>
            <a:r>
              <a:rPr lang="ru-RU" sz="9600" dirty="0" err="1"/>
              <a:t>хаайы</a:t>
            </a:r>
            <a:r>
              <a:rPr lang="ru-RU" sz="9600" dirty="0"/>
              <a:t> </a:t>
            </a:r>
            <a:r>
              <a:rPr lang="ru-RU" sz="9600" dirty="0" err="1"/>
              <a:t>узун</a:t>
            </a:r>
            <a:r>
              <a:rPr lang="ru-RU" sz="9600" dirty="0"/>
              <a:t> </a:t>
            </a:r>
            <a:r>
              <a:rPr lang="ru-RU" sz="9600" dirty="0" err="1"/>
              <a:t>шыырак</a:t>
            </a:r>
            <a:r>
              <a:rPr lang="ru-RU" sz="9600" dirty="0"/>
              <a:t> </a:t>
            </a:r>
            <a:r>
              <a:rPr lang="ru-RU" sz="9600" dirty="0" err="1"/>
              <a:t>ийик</a:t>
            </a:r>
            <a:r>
              <a:rPr lang="ru-RU" sz="9600" dirty="0"/>
              <a:t> </a:t>
            </a:r>
            <a:r>
              <a:rPr lang="ru-RU" sz="9600" dirty="0" err="1"/>
              <a:t>деп</a:t>
            </a:r>
            <a:r>
              <a:rPr lang="ru-RU" sz="9600" dirty="0"/>
              <a:t>, бот- </a:t>
            </a:r>
            <a:r>
              <a:rPr lang="ru-RU" sz="9600" dirty="0" err="1"/>
              <a:t>боттарындан</a:t>
            </a:r>
            <a:r>
              <a:rPr lang="ru-RU" sz="9600" dirty="0"/>
              <a:t> </a:t>
            </a:r>
            <a:r>
              <a:rPr lang="ru-RU" sz="9600" dirty="0" err="1"/>
              <a:t>айтыржып</a:t>
            </a:r>
            <a:r>
              <a:rPr lang="ru-RU" sz="9600" dirty="0"/>
              <a:t> </a:t>
            </a:r>
            <a:r>
              <a:rPr lang="ru-RU" sz="9600" dirty="0" err="1"/>
              <a:t>турган</a:t>
            </a:r>
            <a:r>
              <a:rPr lang="ru-RU" sz="9600" dirty="0"/>
              <a:t>. </a:t>
            </a:r>
            <a:r>
              <a:rPr lang="ru-RU" sz="9600" dirty="0" err="1" smtClean="0"/>
              <a:t>Куштарның</a:t>
            </a:r>
            <a:r>
              <a:rPr lang="ru-RU" sz="9600" dirty="0" smtClean="0"/>
              <a:t> </a:t>
            </a:r>
            <a:r>
              <a:rPr lang="ru-RU" sz="9600" dirty="0" err="1"/>
              <a:t>хаайын</a:t>
            </a:r>
            <a:r>
              <a:rPr lang="ru-RU" sz="9600" dirty="0"/>
              <a:t> </a:t>
            </a:r>
            <a:r>
              <a:rPr lang="ru-RU" sz="9600" dirty="0" err="1"/>
              <a:t>шинчилээринге</a:t>
            </a:r>
            <a:r>
              <a:rPr lang="ru-RU" sz="9600" dirty="0"/>
              <a:t> </a:t>
            </a:r>
            <a:r>
              <a:rPr lang="ru-RU" sz="9600" dirty="0" err="1" smtClean="0"/>
              <a:t>Күртүнү</a:t>
            </a:r>
            <a:r>
              <a:rPr lang="ru-RU" sz="9600" dirty="0" smtClean="0"/>
              <a:t> </a:t>
            </a:r>
            <a:r>
              <a:rPr lang="ru-RU" sz="9600" dirty="0" err="1" smtClean="0"/>
              <a:t>соңгаан</a:t>
            </a:r>
            <a:r>
              <a:rPr lang="ru-RU" sz="9600" dirty="0"/>
              <a:t>. </a:t>
            </a:r>
            <a:r>
              <a:rPr lang="ru-RU" sz="9600" dirty="0" err="1" smtClean="0"/>
              <a:t>Күртү</a:t>
            </a:r>
            <a:r>
              <a:rPr lang="ru-RU" sz="9600" dirty="0" smtClean="0"/>
              <a:t> </a:t>
            </a:r>
            <a:r>
              <a:rPr lang="ru-RU" sz="9600" dirty="0" err="1"/>
              <a:t>хамык</a:t>
            </a:r>
            <a:r>
              <a:rPr lang="ru-RU" sz="9600" dirty="0"/>
              <a:t> </a:t>
            </a:r>
            <a:r>
              <a:rPr lang="ru-RU" sz="9600" dirty="0" err="1" smtClean="0"/>
              <a:t>куштуң</a:t>
            </a:r>
            <a:r>
              <a:rPr lang="ru-RU" sz="9600" dirty="0" smtClean="0"/>
              <a:t> </a:t>
            </a:r>
            <a:r>
              <a:rPr lang="ru-RU" sz="9600" dirty="0" err="1"/>
              <a:t>хаайын</a:t>
            </a:r>
            <a:r>
              <a:rPr lang="ru-RU" sz="9600" dirty="0"/>
              <a:t> </a:t>
            </a:r>
            <a:r>
              <a:rPr lang="ru-RU" sz="9600" dirty="0" err="1"/>
              <a:t>эргий</a:t>
            </a:r>
            <a:r>
              <a:rPr lang="ru-RU" sz="9600" dirty="0"/>
              <a:t> </a:t>
            </a:r>
            <a:r>
              <a:rPr lang="ru-RU" sz="9600" dirty="0" err="1"/>
              <a:t>ужуп</a:t>
            </a:r>
            <a:r>
              <a:rPr lang="ru-RU" sz="9600" dirty="0"/>
              <a:t> </a:t>
            </a:r>
            <a:r>
              <a:rPr lang="ru-RU" sz="9600" dirty="0" err="1"/>
              <a:t>шинчилеп</a:t>
            </a:r>
            <a:r>
              <a:rPr lang="ru-RU" sz="9600" dirty="0"/>
              <a:t> </a:t>
            </a:r>
            <a:r>
              <a:rPr lang="ru-RU" sz="9600" dirty="0" err="1"/>
              <a:t>келген</a:t>
            </a:r>
            <a:r>
              <a:rPr lang="ru-RU" sz="9600" dirty="0"/>
              <a:t>. </a:t>
            </a:r>
            <a:r>
              <a:rPr lang="ru-RU" sz="9600" dirty="0" err="1"/>
              <a:t>Ынчап</a:t>
            </a:r>
            <a:r>
              <a:rPr lang="ru-RU" sz="9600" dirty="0"/>
              <a:t> </a:t>
            </a:r>
            <a:r>
              <a:rPr lang="ru-RU" sz="9600" dirty="0" err="1"/>
              <a:t>хой</a:t>
            </a:r>
            <a:r>
              <a:rPr lang="ru-RU" sz="9600" dirty="0"/>
              <a:t> </a:t>
            </a:r>
            <a:r>
              <a:rPr lang="ru-RU" sz="9600" dirty="0" err="1"/>
              <a:t>кушту</a:t>
            </a:r>
            <a:r>
              <a:rPr lang="ru-RU" sz="9600" dirty="0"/>
              <a:t> </a:t>
            </a:r>
            <a:r>
              <a:rPr lang="ru-RU" sz="9600" dirty="0" err="1"/>
              <a:t>шинчилеп</a:t>
            </a:r>
            <a:r>
              <a:rPr lang="ru-RU" sz="9600" dirty="0"/>
              <a:t> </a:t>
            </a:r>
            <a:r>
              <a:rPr lang="ru-RU" sz="9600" dirty="0" err="1" smtClean="0"/>
              <a:t>көрүп</a:t>
            </a:r>
            <a:r>
              <a:rPr lang="ru-RU" sz="9600" dirty="0" smtClean="0"/>
              <a:t> </a:t>
            </a:r>
            <a:r>
              <a:rPr lang="ru-RU" sz="9600" dirty="0" err="1"/>
              <a:t>турда</a:t>
            </a:r>
            <a:r>
              <a:rPr lang="ru-RU" sz="9600" dirty="0"/>
              <a:t>, </a:t>
            </a:r>
            <a:r>
              <a:rPr lang="ru-RU" sz="9600" dirty="0" err="1" smtClean="0"/>
              <a:t>хүн</a:t>
            </a:r>
            <a:r>
              <a:rPr lang="ru-RU" sz="9600" dirty="0" smtClean="0"/>
              <a:t> </a:t>
            </a:r>
            <a:r>
              <a:rPr lang="ru-RU" sz="9600" dirty="0" err="1" smtClean="0"/>
              <a:t>хөөреп</a:t>
            </a:r>
            <a:r>
              <a:rPr lang="ru-RU" sz="9600" dirty="0"/>
              <a:t>, </a:t>
            </a:r>
            <a:r>
              <a:rPr lang="ru-RU" sz="9600" dirty="0" err="1" smtClean="0"/>
              <a:t>дүъш</a:t>
            </a:r>
            <a:r>
              <a:rPr lang="ru-RU" sz="9600" dirty="0" smtClean="0"/>
              <a:t> </a:t>
            </a:r>
            <a:r>
              <a:rPr lang="ru-RU" sz="9600" dirty="0" err="1"/>
              <a:t>келген</a:t>
            </a:r>
            <a:r>
              <a:rPr lang="ru-RU" sz="9600" dirty="0"/>
              <a:t>. </a:t>
            </a:r>
            <a:r>
              <a:rPr lang="ru-RU" sz="9600" dirty="0" err="1"/>
              <a:t>Адак</a:t>
            </a:r>
            <a:r>
              <a:rPr lang="ru-RU" sz="9600" dirty="0"/>
              <a:t> </a:t>
            </a:r>
            <a:r>
              <a:rPr lang="ru-RU" sz="9600" dirty="0" err="1"/>
              <a:t>соонда</a:t>
            </a:r>
            <a:r>
              <a:rPr lang="ru-RU" sz="9600" dirty="0"/>
              <a:t> </a:t>
            </a:r>
            <a:r>
              <a:rPr lang="ru-RU" sz="9600" dirty="0" err="1"/>
              <a:t>улуг</a:t>
            </a:r>
            <a:r>
              <a:rPr lang="ru-RU" sz="9600" dirty="0"/>
              <a:t> </a:t>
            </a:r>
            <a:r>
              <a:rPr lang="ru-RU" sz="9600" dirty="0" err="1"/>
              <a:t>дыттар</a:t>
            </a:r>
            <a:r>
              <a:rPr lang="ru-RU" sz="9600" dirty="0"/>
              <a:t> </a:t>
            </a:r>
            <a:r>
              <a:rPr lang="ru-RU" sz="9600" dirty="0" err="1"/>
              <a:t>аразындан</a:t>
            </a:r>
            <a:r>
              <a:rPr lang="ru-RU" sz="9600" dirty="0"/>
              <a:t> </a:t>
            </a:r>
            <a:r>
              <a:rPr lang="ru-RU" sz="9600" dirty="0" err="1"/>
              <a:t>куштар</a:t>
            </a:r>
            <a:r>
              <a:rPr lang="ru-RU" sz="9600" dirty="0"/>
              <a:t> </a:t>
            </a:r>
            <a:r>
              <a:rPr lang="ru-RU" sz="9600" dirty="0" err="1"/>
              <a:t>Торганы</a:t>
            </a:r>
            <a:r>
              <a:rPr lang="ru-RU" sz="9600" dirty="0"/>
              <a:t> </a:t>
            </a:r>
            <a:r>
              <a:rPr lang="ru-RU" sz="9600" dirty="0" err="1"/>
              <a:t>чалап</a:t>
            </a:r>
            <a:r>
              <a:rPr lang="ru-RU" sz="9600" dirty="0"/>
              <a:t> </a:t>
            </a:r>
            <a:r>
              <a:rPr lang="ru-RU" sz="9600" dirty="0" err="1"/>
              <a:t>келгеннер</a:t>
            </a:r>
            <a:r>
              <a:rPr lang="ru-RU" sz="9600" dirty="0"/>
              <a:t>. Торга </a:t>
            </a:r>
            <a:r>
              <a:rPr lang="ru-RU" sz="9600" dirty="0" err="1"/>
              <a:t>болза</a:t>
            </a:r>
            <a:r>
              <a:rPr lang="ru-RU" sz="9600" dirty="0"/>
              <a:t> </a:t>
            </a:r>
            <a:r>
              <a:rPr lang="ru-RU" sz="9600" dirty="0" err="1" smtClean="0"/>
              <a:t>арганың</a:t>
            </a:r>
            <a:r>
              <a:rPr lang="ru-RU" sz="9600" dirty="0" smtClean="0"/>
              <a:t> </a:t>
            </a:r>
            <a:r>
              <a:rPr lang="ru-RU" sz="9600" dirty="0" err="1"/>
              <a:t>хоралыг</a:t>
            </a:r>
            <a:r>
              <a:rPr lang="ru-RU" sz="9600" dirty="0"/>
              <a:t> </a:t>
            </a:r>
            <a:r>
              <a:rPr lang="ru-RU" sz="9600" dirty="0" err="1" smtClean="0"/>
              <a:t>курттарын</a:t>
            </a:r>
            <a:r>
              <a:rPr lang="ru-RU" sz="9600" dirty="0" smtClean="0"/>
              <a:t> </a:t>
            </a:r>
            <a:r>
              <a:rPr lang="ru-RU" sz="9600" dirty="0" err="1"/>
              <a:t>улуг</a:t>
            </a:r>
            <a:r>
              <a:rPr lang="ru-RU" sz="9600" dirty="0"/>
              <a:t>- </a:t>
            </a:r>
            <a:r>
              <a:rPr lang="ru-RU" sz="9600" dirty="0" err="1"/>
              <a:t>шыырак</a:t>
            </a:r>
            <a:r>
              <a:rPr lang="ru-RU" sz="9600" dirty="0"/>
              <a:t> </a:t>
            </a:r>
            <a:r>
              <a:rPr lang="ru-RU" sz="9600" dirty="0" err="1"/>
              <a:t>хаайы</a:t>
            </a:r>
            <a:r>
              <a:rPr lang="ru-RU" sz="9600" dirty="0"/>
              <a:t>- биле </a:t>
            </a:r>
            <a:r>
              <a:rPr lang="ru-RU" sz="9600" dirty="0" err="1"/>
              <a:t>соктап</a:t>
            </a:r>
            <a:r>
              <a:rPr lang="ru-RU" sz="9600" dirty="0"/>
              <a:t> </a:t>
            </a:r>
            <a:r>
              <a:rPr lang="ru-RU" sz="9600" dirty="0" err="1"/>
              <a:t>тургаш</a:t>
            </a:r>
            <a:r>
              <a:rPr lang="ru-RU" sz="9600" dirty="0"/>
              <a:t>, </a:t>
            </a:r>
            <a:r>
              <a:rPr lang="ru-RU" sz="9600" dirty="0" err="1"/>
              <a:t>ыяштарны</a:t>
            </a:r>
            <a:r>
              <a:rPr lang="ru-RU" sz="9600" dirty="0"/>
              <a:t> </a:t>
            </a:r>
            <a:r>
              <a:rPr lang="ru-RU" sz="9600" dirty="0" err="1"/>
              <a:t>камгалаар</a:t>
            </a:r>
            <a:r>
              <a:rPr lang="ru-RU" sz="9600" dirty="0"/>
              <a:t> </a:t>
            </a:r>
            <a:r>
              <a:rPr lang="ru-RU" sz="9600" dirty="0" err="1"/>
              <a:t>деп</a:t>
            </a:r>
            <a:r>
              <a:rPr lang="ru-RU" sz="9600" dirty="0"/>
              <a:t> </a:t>
            </a:r>
            <a:r>
              <a:rPr lang="ru-RU" sz="9600" dirty="0" err="1"/>
              <a:t>саналдааннар</a:t>
            </a:r>
            <a:r>
              <a:rPr lang="ru-RU" sz="9600" dirty="0"/>
              <a:t>. </a:t>
            </a:r>
            <a:r>
              <a:rPr lang="ru-RU" sz="9600" dirty="0" err="1"/>
              <a:t>Ынчангаш</a:t>
            </a:r>
            <a:r>
              <a:rPr lang="ru-RU" sz="9600" dirty="0"/>
              <a:t> торга </a:t>
            </a:r>
            <a:r>
              <a:rPr lang="ru-RU" sz="9600" dirty="0" err="1"/>
              <a:t>хамык</a:t>
            </a:r>
            <a:r>
              <a:rPr lang="ru-RU" sz="9600" dirty="0"/>
              <a:t> </a:t>
            </a:r>
            <a:r>
              <a:rPr lang="ru-RU" sz="9600" dirty="0" err="1"/>
              <a:t>куштардан</a:t>
            </a:r>
            <a:r>
              <a:rPr lang="ru-RU" sz="9600" dirty="0"/>
              <a:t> </a:t>
            </a:r>
            <a:r>
              <a:rPr lang="ru-RU" sz="9600" dirty="0" err="1" smtClean="0"/>
              <a:t>арга-арыгның</a:t>
            </a:r>
            <a:r>
              <a:rPr lang="ru-RU" sz="9600" dirty="0" smtClean="0"/>
              <a:t> </a:t>
            </a:r>
            <a:r>
              <a:rPr lang="ru-RU" sz="9600" dirty="0" err="1"/>
              <a:t>эмчизи</a:t>
            </a:r>
            <a:r>
              <a:rPr lang="ru-RU" sz="9600" dirty="0"/>
              <a:t> </a:t>
            </a:r>
            <a:r>
              <a:rPr lang="ru-RU" sz="9600" dirty="0" err="1"/>
              <a:t>болган</a:t>
            </a:r>
            <a:r>
              <a:rPr lang="ru-RU" sz="9600" dirty="0"/>
              <a:t>. </a:t>
            </a:r>
            <a:r>
              <a:rPr lang="ru-RU" sz="9600" dirty="0" err="1"/>
              <a:t>Ынчангаш</a:t>
            </a:r>
            <a:r>
              <a:rPr lang="ru-RU" sz="9600" dirty="0"/>
              <a:t> </a:t>
            </a:r>
            <a:r>
              <a:rPr lang="ru-RU" sz="9600" dirty="0" err="1"/>
              <a:t>ө</a:t>
            </a:r>
            <a:r>
              <a:rPr lang="ru-RU" sz="9600" dirty="0" err="1" smtClean="0"/>
              <a:t>ске</a:t>
            </a:r>
            <a:r>
              <a:rPr lang="ru-RU" sz="9600" dirty="0" smtClean="0"/>
              <a:t> </a:t>
            </a:r>
            <a:r>
              <a:rPr lang="ru-RU" sz="9600" dirty="0" err="1"/>
              <a:t>куштардан</a:t>
            </a:r>
            <a:r>
              <a:rPr lang="ru-RU" sz="9600" dirty="0"/>
              <a:t> </a:t>
            </a:r>
            <a:r>
              <a:rPr lang="ru-RU" sz="9600" dirty="0" err="1"/>
              <a:t>угаангыр</a:t>
            </a:r>
            <a:r>
              <a:rPr lang="ru-RU" sz="9600" dirty="0"/>
              <a:t>, </a:t>
            </a:r>
            <a:r>
              <a:rPr lang="ru-RU" sz="9600" dirty="0" err="1"/>
              <a:t>дидим</a:t>
            </a:r>
            <a:r>
              <a:rPr lang="ru-RU" sz="9600" dirty="0"/>
              <a:t>, </a:t>
            </a:r>
            <a:r>
              <a:rPr lang="ru-RU" sz="9600" dirty="0" err="1"/>
              <a:t>изиг</a:t>
            </a:r>
            <a:r>
              <a:rPr lang="ru-RU" sz="9600" dirty="0"/>
              <a:t>- </a:t>
            </a:r>
            <a:r>
              <a:rPr lang="ru-RU" sz="9600" dirty="0" err="1"/>
              <a:t>сооктан</a:t>
            </a:r>
            <a:r>
              <a:rPr lang="ru-RU" sz="9600" dirty="0"/>
              <a:t> </a:t>
            </a:r>
            <a:r>
              <a:rPr lang="ru-RU" sz="9600" dirty="0" err="1"/>
              <a:t>кортпас</a:t>
            </a:r>
            <a:r>
              <a:rPr lang="ru-RU" sz="96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</TotalTime>
  <Words>159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адаиелер!  Урууңар-биле өөренип олургаш, чурукка тыттырып аарын диледивис.  Чурууңарны бөлүүңерниң вайберинче азы болза кижизидикчи башкыңарның хуу арыннынче чортуп бээриңерни дилээр дир бис.  </vt:lpstr>
      <vt:lpstr>Чылдың кайы үези-дир?</vt:lpstr>
      <vt:lpstr>Чанар куштар чазын кайыын чедип келир ийик?</vt:lpstr>
      <vt:lpstr>Урууңарны чанар куштар-биле таныштырыңар </vt:lpstr>
      <vt:lpstr>Презентация PowerPoint</vt:lpstr>
      <vt:lpstr>Куштуң мага бодунуң кезектерин адаңар</vt:lpstr>
      <vt:lpstr>Шүлүктү номчуп бериңер, айтырыглардан салыңар</vt:lpstr>
      <vt:lpstr>Саая Таспайның«Кара торга» деп тоолчургу чечен чугаазын урууңарга номчуп бериңер</vt:lpstr>
      <vt:lpstr>Урууңарга чечен чугааның дугайында айтырыглардан салыңар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№5 «Родничок» комбинированного вида с.Сарыг-Сеп  </dc:title>
  <dc:creator>МДОУ 5</dc:creator>
  <cp:lastModifiedBy>Пользователь Windows</cp:lastModifiedBy>
  <cp:revision>18</cp:revision>
  <dcterms:created xsi:type="dcterms:W3CDTF">2023-12-13T05:03:46Z</dcterms:created>
  <dcterms:modified xsi:type="dcterms:W3CDTF">2024-02-28T12:54:02Z</dcterms:modified>
</cp:coreProperties>
</file>