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5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1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6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0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1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48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84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74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66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6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0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UzOMngqv0E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809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Нажмите на ссылку для просмотра обучающего видеоролика: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965622"/>
            <a:ext cx="10058400" cy="3206578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https://youtu.be/DUzOMngqv0E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83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4471" y="193964"/>
            <a:ext cx="4662055" cy="19119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10700" dirty="0" smtClean="0"/>
              <a:t>My house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Мой 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75" t="2000" r="1375" b="2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287" y="0"/>
            <a:ext cx="1895774" cy="1609344"/>
          </a:xfrm>
        </p:spPr>
        <p:txBody>
          <a:bodyPr/>
          <a:lstStyle/>
          <a:p>
            <a:r>
              <a:rPr lang="ru-RU" dirty="0" smtClean="0"/>
              <a:t>дом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713" y="1533468"/>
            <a:ext cx="7104922" cy="53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0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96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Calibri</vt:lpstr>
      <vt:lpstr>Cambria</vt:lpstr>
      <vt:lpstr>Rockwell</vt:lpstr>
      <vt:lpstr>Rockwell Condensed</vt:lpstr>
      <vt:lpstr>Times New Roman</vt:lpstr>
      <vt:lpstr>Tw Cen MT</vt:lpstr>
      <vt:lpstr>Tw Cen MT Condensed</vt:lpstr>
      <vt:lpstr>Wingdings</vt:lpstr>
      <vt:lpstr>Wingdings 3</vt:lpstr>
      <vt:lpstr>Интеграл</vt:lpstr>
      <vt:lpstr>1_Интеграл</vt:lpstr>
      <vt:lpstr>Дерево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My house  Мой дом</vt:lpstr>
      <vt:lpstr>Презентация PowerPoint</vt:lpstr>
      <vt:lpstr>дом</vt:lpstr>
      <vt:lpstr>Презентация PowerPoint</vt:lpstr>
      <vt:lpstr>Презентация PowerPoint</vt:lpstr>
      <vt:lpstr>Презентация PowerPoint</vt:lpstr>
      <vt:lpstr>Нажмите на ссылку для просмотра обучающего видеоролика: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4</cp:revision>
  <dcterms:created xsi:type="dcterms:W3CDTF">2024-02-28T08:38:09Z</dcterms:created>
  <dcterms:modified xsi:type="dcterms:W3CDTF">2024-02-28T11:31:10Z</dcterms:modified>
</cp:coreProperties>
</file>