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sldIdLst>
    <p:sldId id="286" r:id="rId17"/>
    <p:sldId id="257" r:id="rId18"/>
    <p:sldId id="287" r:id="rId19"/>
    <p:sldId id="259" r:id="rId20"/>
    <p:sldId id="261" r:id="rId21"/>
    <p:sldId id="263" r:id="rId22"/>
    <p:sldId id="265" r:id="rId23"/>
    <p:sldId id="267" r:id="rId24"/>
    <p:sldId id="269" r:id="rId25"/>
    <p:sldId id="271" r:id="rId26"/>
    <p:sldId id="273" r:id="rId27"/>
    <p:sldId id="275" r:id="rId28"/>
    <p:sldId id="277" r:id="rId29"/>
    <p:sldId id="279" r:id="rId30"/>
    <p:sldId id="281" r:id="rId31"/>
    <p:sldId id="283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0302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42519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72590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92615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9053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14753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65663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61112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10167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3181"/>
      </p:ext>
    </p:extLst>
  </p:cSld>
  <p:clrMapOvr>
    <a:masterClrMapping/>
  </p:clrMapOvr>
  <p:transition spd="slow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35984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623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36074"/>
      </p:ext>
    </p:extLst>
  </p:cSld>
  <p:clrMapOvr>
    <a:masterClrMapping/>
  </p:clrMapOvr>
  <p:transition spd="slow">
    <p:push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16802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83685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24220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55057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3690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39168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9421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37822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97314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437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63425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54602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6212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18563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34247"/>
      </p:ext>
    </p:extLst>
  </p:cSld>
  <p:clrMapOvr>
    <a:masterClrMapping/>
  </p:clrMapOvr>
  <p:transition spd="slow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85805"/>
      </p:ext>
    </p:extLst>
  </p:cSld>
  <p:clrMapOvr>
    <a:masterClrMapping/>
  </p:clrMapOvr>
  <p:transition spd="slow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53654"/>
      </p:ext>
    </p:extLst>
  </p:cSld>
  <p:clrMapOvr>
    <a:masterClrMapping/>
  </p:clrMapOvr>
  <p:transition spd="slow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08487"/>
      </p:ext>
    </p:extLst>
  </p:cSld>
  <p:clrMapOvr>
    <a:masterClrMapping/>
  </p:clrMapOvr>
  <p:transition spd="slow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97848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86092"/>
      </p:ext>
    </p:extLst>
  </p:cSld>
  <p:clrMapOvr>
    <a:masterClrMapping/>
  </p:clrMapOvr>
  <p:transition spd="slow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196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41070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17738"/>
      </p:ext>
    </p:extLst>
  </p:cSld>
  <p:clrMapOvr>
    <a:masterClrMapping/>
  </p:clrMapOvr>
  <p:transition spd="slow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9652"/>
      </p:ext>
    </p:extLst>
  </p:cSld>
  <p:clrMapOvr>
    <a:masterClrMapping/>
  </p:clrMapOvr>
  <p:transition spd="slow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96169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42500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447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29945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92889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00027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2494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7211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25589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35177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7749"/>
      </p:ext>
    </p:extLst>
  </p:cSld>
  <p:clrMapOvr>
    <a:masterClrMapping/>
  </p:clrMapOvr>
  <p:transition spd="slow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58078"/>
      </p:ext>
    </p:extLst>
  </p:cSld>
  <p:clrMapOvr>
    <a:masterClrMapping/>
  </p:clrMapOvr>
  <p:transition spd="slow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31508"/>
      </p:ext>
    </p:extLst>
  </p:cSld>
  <p:clrMapOvr>
    <a:masterClrMapping/>
  </p:clrMapOvr>
  <p:transition spd="slow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41375"/>
      </p:ext>
    </p:extLst>
  </p:cSld>
  <p:clrMapOvr>
    <a:masterClrMapping/>
  </p:clrMapOvr>
  <p:transition spd="slow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0732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7834"/>
      </p:ext>
    </p:extLst>
  </p:cSld>
  <p:clrMapOvr>
    <a:masterClrMapping/>
  </p:clrMapOvr>
  <p:transition spd="slow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33431"/>
      </p:ext>
    </p:extLst>
  </p:cSld>
  <p:clrMapOvr>
    <a:masterClrMapping/>
  </p:clrMapOvr>
  <p:transition spd="slow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37768"/>
      </p:ext>
    </p:extLst>
  </p:cSld>
  <p:clrMapOvr>
    <a:masterClrMapping/>
  </p:clrMapOvr>
  <p:transition spd="slow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8663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40313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6050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47632"/>
      </p:ext>
    </p:extLst>
  </p:cSld>
  <p:clrMapOvr>
    <a:masterClrMapping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52941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42754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8677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21720"/>
      </p:ext>
    </p:extLst>
  </p:cSld>
  <p:clrMapOvr>
    <a:masterClrMapping/>
  </p:clrMapOvr>
  <p:transition spd="slow">
    <p:push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35802"/>
      </p:ext>
    </p:extLst>
  </p:cSld>
  <p:clrMapOvr>
    <a:masterClrMapping/>
  </p:clrMapOvr>
  <p:transition spd="slow">
    <p:push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38954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11684"/>
      </p:ext>
    </p:extLst>
  </p:cSld>
  <p:clrMapOvr>
    <a:masterClrMapping/>
  </p:clrMapOvr>
  <p:transition spd="slow">
    <p:push dir="u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7446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49357"/>
      </p:ext>
    </p:extLst>
  </p:cSld>
  <p:clrMapOvr>
    <a:masterClrMapping/>
  </p:clrMapOvr>
  <p:transition spd="slow">
    <p:push dir="u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88829"/>
      </p:ext>
    </p:extLst>
  </p:cSld>
  <p:clrMapOvr>
    <a:masterClrMapping/>
  </p:clrMapOvr>
  <p:transition spd="slow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27016"/>
      </p:ext>
    </p:extLst>
  </p:cSld>
  <p:clrMapOvr>
    <a:masterClrMapping/>
  </p:clrMapOvr>
  <p:transition spd="slow">
    <p:push dir="u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2351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75199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65573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19534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9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0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58562"/>
      </p:ext>
    </p:extLst>
  </p:cSld>
  <p:clrMapOvr>
    <a:masterClrMapping/>
  </p:clrMapOvr>
  <p:transition spd="slow">
    <p:push dir="u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5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6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2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2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8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69FD-525F-4089-B6A9-A83444A3F400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082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5F5B-968C-4C53-8098-FAD55E57E70B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386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82EC-DD6B-476C-A2F2-DE90891260F3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13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2955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296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6845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8146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8605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6995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3015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497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025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6845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9606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138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314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6545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0685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9768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4330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4095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0100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3861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38182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9569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7961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073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48885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006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22164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329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3487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8246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7653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94912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2525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122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5483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2039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5467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1761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384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5393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05524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78849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3193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9267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77541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555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3010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2128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18715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50795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6885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64824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2473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23779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64738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36061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0011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2360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73327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8659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15785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81658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0301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40189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0105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90156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32039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382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4606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5664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5757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04398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20313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72681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5581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40044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13885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09633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E66-F83F-408E-9DAA-3ED840404B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FD9-B100-4F64-BA40-FDC88D56F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317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22387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8CFE-A0EE-4910-BF40-3562DB731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D118-EFF1-453C-A110-44518F26AF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16416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E673-0995-4EA2-8E88-8FDAED2C3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5028-67A6-4453-B3D3-EDD481A7BF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65576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E84-1726-4844-83C0-3F64BABAE1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D3107-DCAA-4188-B1B0-B8EFA2806F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9024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29D9-005D-4F44-84F4-FA6E423CF3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292FC-C7FC-4647-BE37-30A10DBBD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5772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9BF3-B250-43CF-A638-E1FE2DA27A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7F8-E680-427C-8951-C9EFD9C776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13096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DC06-50AD-4FF0-8AE3-FFD98845CF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F7A-8098-4672-9DB7-72539030F8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8852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4BE-5F88-45F5-BA58-A92E1E1895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2C6A-0251-432A-91AA-1F44FDB556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6923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40E7-660E-41A5-9D3A-445BABA4CD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2B7B-4AB5-46F6-8383-19EDD601A0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74448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D695-E5F1-4C03-9835-FAB509CA60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0EE3-9732-452F-ABCC-9767E358F5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49145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4D22-1C3C-4416-9CA9-B02451EEF0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D717-E39D-4894-A65F-2B50CC4C03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074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0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0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2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2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0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7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9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0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9008B6-DA9D-433E-B2BB-7B59CEACFB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C69B24-A8A6-4061-85C1-C4DF7D96B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9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Кончук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А Я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22 по 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 апреля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88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Синяя сосулька плачет,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Но от солнца нос не прячет.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весь день под птичью трель Кап-кап-кап — звенит... (капель)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572000" y="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раскрываю почки,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Зеленые листочки,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Деревья одеваю,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Посевы поливаю,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Движения полна,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Зовут меня… (весна).</a:t>
            </a:r>
          </a:p>
        </p:txBody>
      </p:sp>
      <p:pic>
        <p:nvPicPr>
          <p:cNvPr id="6" name="Picture 2" descr="https://sever138.ru/public/images/upload/image1718616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1300"/>
            <a:ext cx="41148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rused.ru/irk-mdou58/wp-content/uploads/sites/22/2020/04/1-6-1024x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8763"/>
            <a:ext cx="437356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4288"/>
            <a:ext cx="89646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Д/и: «Назови ласково»</a:t>
            </a:r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Солнце-солнышко,  лужа- лужица, дождь- дождик, луг – лужок,  цветок  - цветочек,  земля -  землишка,  облако – облачко, роща- рощица,  птица – птичка, вода – водичка,  птенец – птенчик, дерево- деревце, жук – жучок, ветка- веточка, гнездо- гнездышко, капля – капелька, трава – травка, росток  - росточек, лист – листик,  ручей – ручеёк.</a:t>
            </a:r>
          </a:p>
        </p:txBody>
      </p:sp>
      <p:pic>
        <p:nvPicPr>
          <p:cNvPr id="10243" name="Picture 4" descr="https://i.sunhome.ru/journal/4/narodnie-primeti-vesna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68475"/>
            <a:ext cx="8713788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962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Д/и: </a:t>
            </a:r>
            <a:r>
              <a:rPr lang="ru-RU" altLang="ru-RU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«Хлопни в ладоши» </a:t>
            </a:r>
            <a:r>
              <a:rPr lang="ru-RU" altLang="ru-RU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слухового внимания.</a:t>
            </a:r>
            <a:r>
              <a:rPr lang="ru-RU" altLang="ru-RU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Взрослый произносит слова. Если слово о весне, ребенок хлопает в ладоши.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Солнышко, листопад, тает, вьюга, журчит, холодно, набухают почки, прилетают птицы, подснежник, снегопад, дождь. </a:t>
            </a:r>
          </a:p>
        </p:txBody>
      </p:sp>
      <p:pic>
        <p:nvPicPr>
          <p:cNvPr id="11267" name="Picture 2" descr="https://steamcdn-a.akamaihd.net/steamcommunity/public/images/avatars/10/10ef31f831f83f25cc5294d400958b84335a3f5e_fu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36963"/>
            <a:ext cx="34575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41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0" y="-6350"/>
            <a:ext cx="91440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«Один- много»</a:t>
            </a: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 гнездо –  много гнезд,  одно перо – много  перьев,  одно дерево- много деревьев, один птенец  - много птенцов, один  детеныш  - много детенышей, одна ветка- много веток, один лист- много листьев, один зверь – много зверей, одна почка- много почек, один цветок – много цветков.</a:t>
            </a:r>
          </a:p>
        </p:txBody>
      </p:sp>
      <p:pic>
        <p:nvPicPr>
          <p:cNvPr id="12291" name="Picture 2" descr="https://ds05.infourok.ru/uploads/ex/0dde/000b1de5-c7ede48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03463"/>
            <a:ext cx="74168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97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5888"/>
            <a:ext cx="9036050" cy="6618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Д/у: «Кто больше назовет действий?»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упражнять в подборе глаголов, соответствующих весенним явлениям природы. </a:t>
            </a:r>
          </a:p>
          <a:p>
            <a:pPr>
              <a:defRPr/>
            </a:pP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солнце весной?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(светит, освещает землю, согревает, греет, радует, блестит)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делает ручей весной?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(бежит, течет, журчит, звенит) 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делает трава весной?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(всходит, появляется, прорастает, пробивается, зеленеет) 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делают почки весной?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(наливаются, набухают, растут, раскрываются; из почек появляются первые листочки) </a:t>
            </a:r>
          </a:p>
          <a:p>
            <a:pPr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делают птицы весной?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(прилетают, возвращаются в родные края, поют, щебечут, вьют гнезда, поселяются в скворечниках, выводят птенцов) </a:t>
            </a:r>
          </a:p>
        </p:txBody>
      </p:sp>
    </p:spTree>
    <p:extLst>
      <p:ext uri="{BB962C8B-B14F-4D97-AF65-F5344CB8AC3E}">
        <p14:creationId xmlns:p14="http://schemas.microsoft.com/office/powerpoint/2010/main" val="2978193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11188" y="0"/>
            <a:ext cx="792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Д/и: «Нади отличия»</a:t>
            </a:r>
          </a:p>
        </p:txBody>
      </p:sp>
      <p:pic>
        <p:nvPicPr>
          <p:cNvPr id="14339" name="Picture 2" descr="https://i.pinimg.com/736x/73/0e/f8/730ef83a4101639f3f7277d59a6a5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88963"/>
            <a:ext cx="6789737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19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1.bp.blogspot.com/-j0vpWZLyvSA/XmPr0N8Pp6I/AAAAAAAAF8A/tSIfuVqmAHcwiFZm_T0QdUbQdBsuefhywCLcBGAsYHQ/s160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0"/>
            <a:ext cx="60483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8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11.fotocdn.net/s124/b82268cd4f42e041/user_xl/282141344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633413"/>
            <a:ext cx="6697662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611188" y="0"/>
            <a:ext cx="792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3738726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23850" y="1484313"/>
            <a:ext cx="8577263" cy="12001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и упражнения по теме: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«Весна» </a:t>
            </a: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4552951" y="4715043"/>
            <a:ext cx="4071937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Кончук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Аида </a:t>
            </a:r>
            <a:r>
              <a:rPr lang="ru-RU" alt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Январовна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2700521" y="2708275"/>
            <a:ext cx="3704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4-5 лет)</a:t>
            </a:r>
            <a:endParaRPr lang="ru-RU" alt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1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56792"/>
            <a:ext cx="8712968" cy="28623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Цель</a:t>
            </a:r>
            <a:r>
              <a:rPr lang="ru-RU" sz="3600" dirty="0" smtClean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 развитие </a:t>
            </a:r>
            <a:r>
              <a:rPr lang="ru-RU" sz="36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речи дошкольников среднего возраста в процессе рассказывания по картинам, рассуждений и из собственного опыта, на тему «Весна»</a:t>
            </a:r>
          </a:p>
        </p:txBody>
      </p:sp>
    </p:spTree>
    <p:extLst>
      <p:ext uri="{BB962C8B-B14F-4D97-AF65-F5344CB8AC3E}">
        <p14:creationId xmlns:p14="http://schemas.microsoft.com/office/powerpoint/2010/main" val="375956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07950" y="1268413"/>
            <a:ext cx="90360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Артикуляционно-дыхательные и мимические упражнения.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Комар звенит [ЗЗЗЗЗЗЗЗЗЗЗЗЗЗЗЗззззззззззззз] (громко, тихо)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Цыпленок пищит [ЦЦЦЦЦЦЦЦЦццццццццццц] (громко, тихо)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Ветер свистит [ССССССССССсссссссссссссссс] (громко, тихо)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«Лошадка» детей катает (цокаем язычком)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5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44463" y="23813"/>
            <a:ext cx="88566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Поговорите с ребенком о признаках весны. </a:t>
            </a:r>
            <a:r>
              <a:rPr lang="ru-RU" alt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Ранней весной солнце начинает прогревать почву, снег тает, на реках начинается ледоход. На кустах и деревьях распускаются почки. Начинают зеленеть листья вербы, ольхи, осины, клена, березы. На опушках появляется первая травка.  С приходом весны появляется много корма и для зверей, поэтому весной у них рождаются детеныши.  Весной возвращаются перелетные птицы, все птицы весной вьют гнезда, где высиживают птенцов. Просыпаются насекомые и их личинки. Поздняя весна наступает в мае, это пора цветения черемухи, сирени, яблони, абрикоса и других фруктовых деревьев. На лугах зацветают красный клевер и ландыши.</a:t>
            </a:r>
            <a:br>
              <a:rPr lang="ru-RU" alt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Большинство птиц в мае уже высиживают птенцов, а соловьи только прилетели из дальних стран. Солнышко пригревает все ярче, идут весенние дожди.</a:t>
            </a:r>
          </a:p>
        </p:txBody>
      </p:sp>
      <p:pic>
        <p:nvPicPr>
          <p:cNvPr id="4099" name="Picture 4" descr="http://i.mycdn.me/i?r=AzEPZsRbOZEKgBhR0XGMT1Rk0bFiqzvlaGX4unSutgb-w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59125"/>
            <a:ext cx="6192838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.mycdn.me/i?r=AzEPZsRbOZEKgBhR0XGMT1Rk0bFiqzvlaGX4unSutgb-w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59125"/>
            <a:ext cx="6192838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854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8425" y="115888"/>
            <a:ext cx="8928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Пальчиковая игра «Весна»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нам весна лишь заглянула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(потянуть руки вперед)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снег ладошку окунула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(руки согнуты в локтях, «окунуть» ладошки то тыльной, то лицевой стороной)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расцвел там нежный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(руки от локтей до запястий соединить, кисти сложить в форме цветка)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Маленький подснежник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(пальцы раскрываются, словно подснежник)</a:t>
            </a:r>
          </a:p>
        </p:txBody>
      </p:sp>
    </p:spTree>
    <p:extLst>
      <p:ext uri="{BB962C8B-B14F-4D97-AF65-F5344CB8AC3E}">
        <p14:creationId xmlns:p14="http://schemas.microsoft.com/office/powerpoint/2010/main" val="3811374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5400" y="0"/>
            <a:ext cx="8964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Предложите отгадать загадки о весне: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Снег и лед на солнце тают,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юга птицы прилетают,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медведю не до сна.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Значит, к нам пришла... (весна)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4140200" y="369888"/>
            <a:ext cx="48482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Первым вылез из землицы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проталинке,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 мороза не боится,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Хоть и маленький. (Подснежник).</a:t>
            </a:r>
          </a:p>
        </p:txBody>
      </p:sp>
      <p:pic>
        <p:nvPicPr>
          <p:cNvPr id="2050" name="Picture 2" descr="http://i.mycdn.me/i?r=AzEPZsRbOZEKgBhR0XGMT1Rk0bFiqzvlaGX4unSutgb-w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52725"/>
            <a:ext cx="425767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thumbs.dreamstime.com/b/%D1%86%D0%B2%D0%B5%D1%82%D0%BA%D0%B8-snowdrop-%D0%BD%D0%B0-%D0%B3%D0%BE%D0%BB%D1%83%D0%B1%D0%BE%D0%B9-%D0%BF%D1%80%D0%B5%D0%B4%D0%BF%D0%BE%D1%81%D1%8B%D0%BB%D0%BA%D0%B5-111467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52725"/>
            <a:ext cx="3484563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6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68313" y="115888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Белоснежною горой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 дворе стоял зимой.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 он был, теперь потоп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 водицею... (сугроб)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356100" y="115888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Бегу я, как по лесенке,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камешкам звеня!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Издалека по песенке</a:t>
            </a:r>
            <a:b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Узнаете меня! (Ручеек)</a:t>
            </a:r>
          </a:p>
        </p:txBody>
      </p:sp>
      <p:pic>
        <p:nvPicPr>
          <p:cNvPr id="3074" name="Picture 2" descr="https://image.freepik.com/free-photo/winter-landscape-hill-cold-snow_121-93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52738"/>
            <a:ext cx="40560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4.bp.blogspot.com/-0UnBR7J6f3c/Uwy30lZCALI/AAAAAAAAAys/rmAlDaelLTI/s1600/6+%D0%9B%D0%BE%D0%B1%D0%B0%D0%BD%D0%BE%D0%B2%D0%B0+%D0%9C%D0%B0%D1%80%D0%B8%D1%8F+%D0%AE%D1%80%D1%8C%D0%B5%D0%B2%D0%BD%D0%B0+8+%D0%BB.,+%D0%A0%D0%B5%D0%BA%D0%B0+%D0%B7%D0%B8%D0%BC%D0%BE%D0%B9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901950"/>
            <a:ext cx="41592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01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7950" y="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Смастерим для птичек дом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круглым маленьким окном.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скворец сел на орешник,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Строем мы ему... (скворечник)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4543425" y="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теплый день из-подо льда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Мчится талая вода.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шумит всех птиц звончей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Этот озорной... (ручей)</a:t>
            </a:r>
          </a:p>
        </p:txBody>
      </p:sp>
      <p:pic>
        <p:nvPicPr>
          <p:cNvPr id="5122" name="Picture 2" descr="https://kakpravilnosdelat.ru/uploads/04.2015/skvorechnik-na-dere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133600"/>
            <a:ext cx="40894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avatars.mds.yandex.net/get-pdb/1771637/b83a77b5-6b76-477b-9438-579af2fe0e61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143125"/>
            <a:ext cx="43053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17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519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17</vt:i4>
      </vt:variant>
    </vt:vector>
  </HeadingPairs>
  <TitlesOfParts>
    <vt:vector size="39" baseType="lpstr">
      <vt:lpstr>Arial</vt:lpstr>
      <vt:lpstr>Calibri</vt:lpstr>
      <vt:lpstr>Dotum</vt:lpstr>
      <vt:lpstr>Georgia</vt:lpstr>
      <vt:lpstr>Times New Roman</vt:lpstr>
      <vt:lpstr>Trebuchet MS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Воздушный поток</vt:lpstr>
      <vt:lpstr>МБДОУ д/с №5 «Родничок»  комбинированного вида с. Сарыг-Сеп  Дистанционное обучение   3 неделя (с 22 по 28 апреля) 2024г. Средняя группа длительность занятия 20 минут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 ДЕТ САДА</dc:creator>
  <cp:lastModifiedBy>User</cp:lastModifiedBy>
  <cp:revision>5</cp:revision>
  <dcterms:created xsi:type="dcterms:W3CDTF">2024-05-07T16:34:54Z</dcterms:created>
  <dcterms:modified xsi:type="dcterms:W3CDTF">2024-05-08T08:48:16Z</dcterms:modified>
</cp:coreProperties>
</file>