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09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6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64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22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98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61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061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26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7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86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2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0897-322C-4095-9BC3-93C379963A98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53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88"/>
            <a:ext cx="12191999" cy="688917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88766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неделя Апреля 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5489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0" y="1"/>
            <a:ext cx="12191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1360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Музыкально - ритмические движения "Марш  и бег". </a:t>
            </a:r>
            <a:br>
              <a:rPr lang="ru-RU" sz="2800" b="1" dirty="0"/>
            </a:br>
            <a:r>
              <a:rPr lang="ru-RU" sz="2800" b="1" i="1" dirty="0"/>
              <a:t>Взрослые вместе с детьми шагают и бегают. 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Движения выполняем вместе со словами.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8182" y="2673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8"/>
            <a:ext cx="12199570" cy="68622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91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Наше солнышко, солнышко лучистое</a:t>
            </a:r>
            <a:br>
              <a:rPr lang="ru-RU" sz="2400" b="1" dirty="0" smtClean="0"/>
            </a:br>
            <a:r>
              <a:rPr lang="ru-RU" sz="2400" b="1" dirty="0" smtClean="0"/>
              <a:t>Светит и смеётся с самого утра!</a:t>
            </a:r>
            <a:br>
              <a:rPr lang="ru-RU" sz="2400" b="1" dirty="0" smtClean="0"/>
            </a:br>
            <a:r>
              <a:rPr lang="ru-RU" sz="2400" b="1" dirty="0" smtClean="0"/>
              <a:t>Греет лучиком с голубых небес оно,</a:t>
            </a:r>
            <a:br>
              <a:rPr lang="ru-RU" sz="2400" b="1" dirty="0" smtClean="0"/>
            </a:br>
            <a:r>
              <a:rPr lang="ru-RU" sz="2400" b="1" dirty="0" smtClean="0"/>
              <a:t>Рада ему очень детвора.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Припев:</a:t>
            </a:r>
            <a:br>
              <a:rPr lang="ru-RU" sz="2400" b="1" dirty="0" smtClean="0"/>
            </a:br>
            <a:r>
              <a:rPr lang="ru-RU" sz="2400" b="1" dirty="0" smtClean="0"/>
              <a:t>Сияет, сияет и светится оно.</a:t>
            </a:r>
            <a:br>
              <a:rPr lang="ru-RU" sz="2400" b="1" dirty="0" smtClean="0"/>
            </a:br>
            <a:r>
              <a:rPr lang="ru-RU" sz="2400" b="1" dirty="0" smtClean="0"/>
              <a:t>Не зря детям мира с небес оно дано.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Поём песенку солнышку лучистому,</a:t>
            </a:r>
            <a:br>
              <a:rPr lang="ru-RU" sz="2400" b="1" dirty="0" smtClean="0"/>
            </a:br>
            <a:r>
              <a:rPr lang="ru-RU" sz="2400" b="1" dirty="0" smtClean="0"/>
              <a:t>Протянули ручки к солнышку с небес.</a:t>
            </a:r>
            <a:br>
              <a:rPr lang="ru-RU" sz="2400" b="1" dirty="0" smtClean="0"/>
            </a:br>
            <a:r>
              <a:rPr lang="ru-RU" sz="2400" b="1" dirty="0" smtClean="0"/>
              <a:t>Каждым лучиком озарит оно детей.</a:t>
            </a:r>
            <a:br>
              <a:rPr lang="ru-RU" sz="2400" b="1" dirty="0" smtClean="0"/>
            </a:br>
            <a:r>
              <a:rPr lang="ru-RU" sz="2400" b="1" dirty="0" smtClean="0"/>
              <a:t>Улыбаться будем мы ему.</a:t>
            </a:r>
            <a:br>
              <a:rPr lang="ru-RU" sz="2400" b="1" dirty="0" smtClean="0"/>
            </a:br>
            <a:r>
              <a:rPr lang="ru-RU" sz="2800" b="1" dirty="0" smtClean="0"/>
              <a:t>Припев.</a:t>
            </a:r>
            <a:endParaRPr lang="ru-RU" sz="2400" dirty="0"/>
          </a:p>
        </p:txBody>
      </p:sp>
      <p:pic>
        <p:nvPicPr>
          <p:cNvPr id="5" name="nashe-solnyshko_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6110" y="1586345"/>
            <a:ext cx="609600" cy="609600"/>
          </a:xfrm>
          <a:prstGeom prst="rect">
            <a:avLst/>
          </a:prstGeom>
        </p:spPr>
      </p:pic>
      <p:pic>
        <p:nvPicPr>
          <p:cNvPr id="6" name="nashe-solnyshk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5455" y="1586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9" y="0"/>
            <a:ext cx="12191998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игра: «Летчики на аэродром»</a:t>
            </a:r>
            <a:br>
              <a:rPr lang="ru-RU" dirty="0" smtClean="0"/>
            </a:br>
            <a:r>
              <a:rPr lang="ru-RU" dirty="0"/>
              <a:t>имитируем движения под слова песенки</a:t>
            </a:r>
          </a:p>
        </p:txBody>
      </p:sp>
      <p:pic>
        <p:nvPicPr>
          <p:cNvPr id="5" name="6 - Игра - Летчики на аэродро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26</Words>
  <Application>Microsoft Office PowerPoint</Application>
  <PresentationFormat>Широкоэкранный</PresentationFormat>
  <Paragraphs>4</Paragraphs>
  <Slides>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МБДОУ №5 «Родничок» комбинированного вида  с. Сарыг-Сеп  Дистанционное обучение  IV – неделя Апреля   Старшая группа Тема: «Весна»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Наше солнышко, солнышко лучистое Светит и смеётся с самого утра! Греет лучиком с голубых небес оно, Рада ему очень детвора.  Припев: Сияет, сияет и светится оно. Не зря детям мира с небес оно дано.  Поём песенку солнышку лучистому, Протянули ручки к солнышку с небес. Каждым лучиком озарит оно детей. Улыбаться будем мы ему. Припев.</vt:lpstr>
      <vt:lpstr>игра: «Летчики на аэродром» имитируем движения под слова песенки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III – неделя Апреля   Старшая группа Тема: «Весна» 2024 год</dc:title>
  <dc:creator>User</dc:creator>
  <cp:lastModifiedBy>User</cp:lastModifiedBy>
  <cp:revision>3</cp:revision>
  <dcterms:created xsi:type="dcterms:W3CDTF">2024-05-01T15:21:12Z</dcterms:created>
  <dcterms:modified xsi:type="dcterms:W3CDTF">2024-05-02T12:50:33Z</dcterms:modified>
</cp:coreProperties>
</file>