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4" r:id="rId4"/>
    <p:sldId id="285" r:id="rId5"/>
    <p:sldId id="277" r:id="rId6"/>
    <p:sldId id="281" r:id="rId7"/>
    <p:sldId id="283" r:id="rId8"/>
    <p:sldId id="275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72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5.wm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0.png"/><Relationship Id="rId4" Type="http://schemas.openxmlformats.org/officeDocument/2006/relationships/audio" Target="../media/media5.wm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8.mp3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36550"/>
            <a:ext cx="7815290" cy="3809014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20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       МБДОУ д/с № 5»Родничок» </a:t>
            </a:r>
            <a:br>
              <a:rPr lang="ru-RU" sz="20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2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комбинированного</a:t>
            </a:r>
            <a:r>
              <a:rPr lang="ru-RU" sz="20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вида с. Сарыг-Сеп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
                       </a:t>
            </a:r>
            <a:r>
              <a:rPr lang="ru-RU" sz="36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Дистанционное</a:t>
            </a:r>
            <a: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обучение </a:t>
            </a:r>
            <a:b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          </a:t>
            </a:r>
            <a:r>
              <a:rPr lang="ru-RU" sz="31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8 неделя  (с 22 по 28 апреля 2024 г.)</a:t>
            </a:r>
            <a:br>
              <a:rPr lang="ru-RU" sz="31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1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           </a:t>
            </a:r>
            <a: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Подготовительная к школе группа</a:t>
            </a:r>
            <a:b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1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                                   (6 - 7 лет) </a:t>
            </a:r>
            <a:r>
              <a:rPr lang="ru-RU" sz="3100" dirty="0" smtClean="0">
                <a:solidFill>
                  <a:srgbClr val="002060"/>
                </a:solidFill>
              </a:rPr>
              <a:t/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5229200"/>
            <a:ext cx="6840760" cy="76964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1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96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Выполнил: </a:t>
            </a:r>
          </a:p>
          <a:p>
            <a:pPr algn="r"/>
            <a:r>
              <a:rPr lang="ru-RU" sz="96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музыкальный руководитель </a:t>
            </a:r>
          </a:p>
          <a:p>
            <a:pPr algn="r"/>
            <a:r>
              <a:rPr lang="ru-RU" sz="96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Салчак М.С.</a:t>
            </a:r>
            <a:endParaRPr lang="ru-RU" sz="96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3688" y="1988839"/>
            <a:ext cx="6030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Можно музыку послушать,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Можно под неё сплясать.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Можно спеть, на инструментах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Всей семьёй в оркестр сыграть!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        Ю.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Шишлянникова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89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9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052736"/>
            <a:ext cx="475252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Предложите детям поздороваться.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ZHeleznovy_-_Golovami_pokivaem_711017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104" y="3013720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32038"/>
            <a:ext cx="5328592" cy="29963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50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764704"/>
            <a:ext cx="5616624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Музыкально - ритмические движения " Марш - подскоки"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часть идут энергичным шагом, поднимая ноги</a:t>
            </a:r>
          </a:p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 часть движутся подскоком.</a:t>
            </a:r>
          </a:p>
        </p:txBody>
      </p:sp>
      <p:pic>
        <p:nvPicPr>
          <p:cNvPr id="9" name="Ritmika_dlya_detej_-_malchiki_i_devochki_(Zvyki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4037" y="3877816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18961"/>
            <a:ext cx="4069580" cy="2886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5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Слушание.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«Песня жаворонка»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П. И. Чайковский</a:t>
            </a:r>
          </a:p>
        </p:txBody>
      </p:sp>
      <p:pic>
        <p:nvPicPr>
          <p:cNvPr id="5" name="CHajjkovskijj_PI_-_Pesnya_zhavoronka_Detskijj_albom_632489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370" y="3064141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r="25238"/>
          <a:stretch/>
        </p:blipFill>
        <p:spPr>
          <a:xfrm>
            <a:off x="4790438" y="1412776"/>
            <a:ext cx="3223718" cy="45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4695"/>
            <a:ext cx="918051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                         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39" y="1628800"/>
            <a:ext cx="4380549" cy="438054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1918" y="321297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Monotype Corsiva" pitchFamily="66" charset="0"/>
                <a:cs typeface="Times New Roman" pitchFamily="18" charset="0"/>
              </a:rPr>
              <a:t>Спросить детей, какой характер у этой песни (печальная, грустная, плавная, мелодичная, спокойная и т.д.). 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32515"/>
            <a:ext cx="590465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Прослушать </a:t>
            </a:r>
          </a:p>
          <a:p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произведение ещё раз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CHajjkovskijj_PI_-_Pesnya_zhavoronka_Detskijj_albom_632489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3118" y="1916832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79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1830693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F1A25"/>
                </a:solidFill>
                <a:latin typeface="Monotype Corsiva" pitchFamily="66" charset="0"/>
              </a:rPr>
              <a:t>По дороге Петя шел,</a:t>
            </a: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sz="2800" dirty="0">
                <a:solidFill>
                  <a:srgbClr val="0F1A25"/>
                </a:solidFill>
                <a:latin typeface="Monotype Corsiva" pitchFamily="66" charset="0"/>
              </a:rPr>
              <a:t>Он горошину нашел,</a:t>
            </a: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sz="2800" dirty="0">
                <a:solidFill>
                  <a:srgbClr val="0F1A25"/>
                </a:solidFill>
                <a:latin typeface="Monotype Corsiva" pitchFamily="66" charset="0"/>
              </a:rPr>
              <a:t>А горошина упала,</a:t>
            </a: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sz="2800" dirty="0">
                <a:solidFill>
                  <a:srgbClr val="0F1A25"/>
                </a:solidFill>
                <a:latin typeface="Monotype Corsiva" pitchFamily="66" charset="0"/>
              </a:rPr>
              <a:t>Покатилась и пропала.</a:t>
            </a: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sz="2800" dirty="0">
                <a:solidFill>
                  <a:srgbClr val="0F1A25"/>
                </a:solidFill>
                <a:latin typeface="Monotype Corsiva" pitchFamily="66" charset="0"/>
              </a:rPr>
              <a:t>Ох, ох, ох, ох!</a:t>
            </a: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sz="2800" dirty="0">
                <a:solidFill>
                  <a:srgbClr val="0F1A25"/>
                </a:solidFill>
                <a:latin typeface="Monotype Corsiva" pitchFamily="66" charset="0"/>
              </a:rPr>
              <a:t>Где-то вырастет горох</a:t>
            </a:r>
            <a:r>
              <a:rPr lang="ru-RU" dirty="0">
                <a:solidFill>
                  <a:srgbClr val="0F1A25"/>
                </a:solidFill>
                <a:latin typeface="Monotype Corsiva" pitchFamily="66" charset="0"/>
              </a:rPr>
              <a:t>?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836712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Распевка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аспевка. Горош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25144" y="1595645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аспевка _Горошина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296" y="1802606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А. Карасёва. Горошина  - минус (256  kbps) (1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6096" y="2643946"/>
            <a:ext cx="757648" cy="604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52" y="3573016"/>
            <a:ext cx="4508098" cy="2152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547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620688"/>
            <a:ext cx="5411994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Пение 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"До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свиданья, детский сад"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70613" y="198856"/>
            <a:ext cx="3003814" cy="64633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Пять лет мы дружною семьей</a:t>
            </a:r>
          </a:p>
          <a:p>
            <a:r>
              <a:rPr lang="ru-RU" dirty="0"/>
              <a:t>Ходили в детский сад.</a:t>
            </a:r>
          </a:p>
          <a:p>
            <a:r>
              <a:rPr lang="ru-RU" dirty="0"/>
              <a:t>Играли, пели мы с тобой,</a:t>
            </a:r>
          </a:p>
          <a:p>
            <a:r>
              <a:rPr lang="ru-RU" dirty="0"/>
              <a:t>Учиться каждый рад</a:t>
            </a:r>
          </a:p>
          <a:p>
            <a:r>
              <a:rPr lang="ru-RU" dirty="0" smtClean="0"/>
              <a:t>Припев</a:t>
            </a:r>
            <a:r>
              <a:rPr lang="ru-RU" dirty="0"/>
              <a:t>:</a:t>
            </a:r>
          </a:p>
          <a:p>
            <a:r>
              <a:rPr lang="ru-RU" dirty="0"/>
              <a:t>До свиданья, детский сад</a:t>
            </a:r>
          </a:p>
          <a:p>
            <a:r>
              <a:rPr lang="ru-RU" dirty="0"/>
              <a:t>Никогда не позабудем,</a:t>
            </a:r>
          </a:p>
          <a:p>
            <a:r>
              <a:rPr lang="ru-RU" dirty="0"/>
              <a:t>Что ты школы младший брат</a:t>
            </a:r>
          </a:p>
          <a:p>
            <a:r>
              <a:rPr lang="ru-RU" dirty="0"/>
              <a:t>Мы теперь большие люди.</a:t>
            </a:r>
          </a:p>
          <a:p>
            <a:endParaRPr lang="ru-RU" dirty="0"/>
          </a:p>
          <a:p>
            <a:r>
              <a:rPr lang="ru-RU" dirty="0"/>
              <a:t>И мамою второй была</a:t>
            </a:r>
          </a:p>
          <a:p>
            <a:r>
              <a:rPr lang="ru-RU" dirty="0"/>
              <a:t>Здесь воспитатель наш.</a:t>
            </a:r>
          </a:p>
          <a:p>
            <a:r>
              <a:rPr lang="ru-RU" dirty="0"/>
              <a:t>Мы с ней волшебные слова</a:t>
            </a:r>
          </a:p>
          <a:p>
            <a:r>
              <a:rPr lang="ru-RU" dirty="0"/>
              <a:t>Узнали в первый раз.</a:t>
            </a:r>
          </a:p>
          <a:p>
            <a:r>
              <a:rPr lang="ru-RU" dirty="0" smtClean="0"/>
              <a:t> Припев</a:t>
            </a:r>
            <a:r>
              <a:rPr lang="ru-RU" dirty="0"/>
              <a:t>.</a:t>
            </a:r>
          </a:p>
          <a:p>
            <a:r>
              <a:rPr lang="ru-RU" dirty="0" smtClean="0"/>
              <a:t> Здесь </a:t>
            </a:r>
            <a:r>
              <a:rPr lang="ru-RU" dirty="0"/>
              <a:t>каждый уголок знаком</a:t>
            </a:r>
          </a:p>
          <a:p>
            <a:r>
              <a:rPr lang="ru-RU" dirty="0"/>
              <a:t>Где для прогулок двор.</a:t>
            </a:r>
          </a:p>
          <a:p>
            <a:r>
              <a:rPr lang="ru-RU" dirty="0"/>
              <a:t>Был детский сад второй наш дом,</a:t>
            </a:r>
          </a:p>
          <a:p>
            <a:r>
              <a:rPr lang="ru-RU" dirty="0"/>
              <a:t>Но в школу мы идем.</a:t>
            </a:r>
          </a:p>
          <a:p>
            <a:r>
              <a:rPr lang="ru-RU" dirty="0" smtClean="0"/>
              <a:t>Припев</a:t>
            </a:r>
            <a:r>
              <a:rPr lang="ru-RU" dirty="0"/>
              <a:t>.</a:t>
            </a:r>
          </a:p>
        </p:txBody>
      </p:sp>
      <p:pic>
        <p:nvPicPr>
          <p:cNvPr id="11" name="do_svidanja-detskij_s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5137" y="2209800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do_svidanja-detskij_sad_min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0778" y="3700264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92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4500594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556792"/>
            <a:ext cx="668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956627"/>
            <a:ext cx="4256550" cy="175432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Предложить детям 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вспомнить  танец 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«Я рисую солнце».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Tanec_-_YA_risuyu_solnce_(Zvyki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2200" y="3401616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0" b="18519"/>
          <a:stretch/>
        </p:blipFill>
        <p:spPr>
          <a:xfrm>
            <a:off x="4408361" y="2564904"/>
            <a:ext cx="4556127" cy="3116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260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184</Words>
  <Application>Microsoft Office PowerPoint</Application>
  <PresentationFormat>Экран (4:3)</PresentationFormat>
  <Paragraphs>42</Paragraphs>
  <Slides>9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          МБДОУ д/с № 5»Родничок»  комбинированного вида с. Сарыг-Сеп
                       Дистанционное обучение                 8 неделя  (с 22 по 28 апреля 2024 г.)                 Подготовительная к школе группа                                         (6 - 7 лет)   </vt:lpstr>
      <vt:lpstr>Презентация PowerPoint</vt:lpstr>
      <vt:lpstr>Презентация PowerPoint</vt:lpstr>
      <vt:lpstr>Презентация PowerPoint</vt:lpstr>
      <vt:lpstr> Слушание.  «Песня жаворонка»  П. И. Чайковский</vt:lpstr>
      <vt:lpstr>                             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97</cp:revision>
  <dcterms:created xsi:type="dcterms:W3CDTF">2017-09-25T05:51:55Z</dcterms:created>
  <dcterms:modified xsi:type="dcterms:W3CDTF">2024-05-04T02:11:09Z</dcterms:modified>
</cp:coreProperties>
</file>