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F565-6050-437F-85C5-2C33ECA23996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9E8-64BC-418E-9A4C-414CBDE36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1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F565-6050-437F-85C5-2C33ECA23996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9E8-64BC-418E-9A4C-414CBDE36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533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F565-6050-437F-85C5-2C33ECA23996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9E8-64BC-418E-9A4C-414CBDE36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01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F565-6050-437F-85C5-2C33ECA23996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9E8-64BC-418E-9A4C-414CBDE36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92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F565-6050-437F-85C5-2C33ECA23996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9E8-64BC-418E-9A4C-414CBDE36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25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F565-6050-437F-85C5-2C33ECA23996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9E8-64BC-418E-9A4C-414CBDE36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48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F565-6050-437F-85C5-2C33ECA23996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9E8-64BC-418E-9A4C-414CBDE36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39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F565-6050-437F-85C5-2C33ECA23996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9E8-64BC-418E-9A4C-414CBDE36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94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F565-6050-437F-85C5-2C33ECA23996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9E8-64BC-418E-9A4C-414CBDE36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83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F565-6050-437F-85C5-2C33ECA23996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9E8-64BC-418E-9A4C-414CBDE36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70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F565-6050-437F-85C5-2C33ECA23996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9E8-64BC-418E-9A4C-414CBDE36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57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BF565-6050-437F-85C5-2C33ECA23996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59E8-64BC-418E-9A4C-414CBDE36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30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88"/>
            <a:ext cx="12192000" cy="68779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6531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№5 д/с «Родничок» комбинированного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 с. Сарыг-Сеп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неделя Апреля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«Весна»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23341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88"/>
            <a:ext cx="12192000" cy="68779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3280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 - ритмические движения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детьми повторяют движения.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выполняем вместе со словами</a:t>
            </a:r>
            <a:r>
              <a:rPr lang="ru-RU" sz="2400" b="1" i="1" dirty="0"/>
              <a:t>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bolshie_nogi_shli_po_doroge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5883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5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86099" y="484628"/>
            <a:ext cx="7172326" cy="21544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missioner"/>
              </a:rPr>
              <a:t> 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missioner"/>
              </a:rPr>
              <a:t>Песня "Кап - кап" Ф.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missioner"/>
              </a:rPr>
              <a:t>Финкельштейн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missioner"/>
              </a:rPr>
              <a:t>Петь песню, выполняя движения по тексту песни.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505050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Consolas" panose="020B0609020204030204" pitchFamily="49" charset="0"/>
              </a:rPr>
              <a:t>Кап-кап-кап,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505050"/>
                </a:solidFill>
                <a:effectLst/>
                <a:latin typeface="Consolas" panose="020B0609020204030204" pitchFamily="49" charset="0"/>
              </a:rPr>
              <a:t>вода!На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Consolas" panose="020B0609020204030204" pitchFamily="49" charset="0"/>
              </a:rPr>
              <a:t> дворе весна, весна!</a:t>
            </a:r>
            <a:b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Consolas" panose="020B0609020204030204" pitchFamily="49" charset="0"/>
              </a:rPr>
              <a:t>Солнышко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505050"/>
                </a:solidFill>
                <a:effectLst/>
                <a:latin typeface="Consolas" panose="020B0609020204030204" pitchFamily="49" charset="0"/>
              </a:rPr>
              <a:t>пригрело!Птицы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Consolas" panose="020B0609020204030204" pitchFamily="49" charset="0"/>
              </a:rPr>
              <a:t> прилетели!</a:t>
            </a:r>
            <a:b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Consolas" panose="020B0609020204030204" pitchFamily="49" charset="0"/>
              </a:rPr>
              <a:t>Чик-чик-чик-чирик!</a:t>
            </a:r>
            <a:b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Consolas" panose="020B0609020204030204" pitchFamily="49" charset="0"/>
              </a:rPr>
            </a:b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Consolas" panose="020B0609020204030204" pitchFamily="49" charset="0"/>
              </a:rPr>
              <a:t>Распевают воробьи Весело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505050"/>
                </a:solidFill>
                <a:effectLst/>
                <a:latin typeface="Consolas" panose="020B0609020204030204" pitchFamily="49" charset="0"/>
              </a:rPr>
              <a:t>летают!Зерна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Consolas" panose="020B0609020204030204" pitchFamily="49" charset="0"/>
              </a:rPr>
              <a:t> собирают!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6" name="kap_kap_F._Filkenshtein_-_Kap-kap__minus___0_semito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9385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2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54"/>
            <a:ext cx="12192000" cy="688935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066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Музыкально-ритмические движения </a:t>
            </a:r>
            <a:br>
              <a:rPr lang="ru-RU" b="1" dirty="0"/>
            </a:br>
            <a:r>
              <a:rPr lang="ru-RU" b="1" i="1" dirty="0"/>
              <a:t>Вместе с ребенком выполнять плясовые </a:t>
            </a:r>
            <a:r>
              <a:rPr lang="ru-RU" b="1" i="1" dirty="0" smtClean="0"/>
              <a:t>движения, по тексту.</a:t>
            </a:r>
            <a:endParaRPr lang="ru-RU" dirty="0"/>
          </a:p>
        </p:txBody>
      </p:sp>
      <p:pic>
        <p:nvPicPr>
          <p:cNvPr id="5" name="Весенняя пляска для малышей (256  kbp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7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21</Words>
  <Application>Microsoft Office PowerPoint</Application>
  <PresentationFormat>Широкоэкранный</PresentationFormat>
  <Paragraphs>6</Paragraphs>
  <Slides>4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commissioner</vt:lpstr>
      <vt:lpstr>Consolas</vt:lpstr>
      <vt:lpstr>Times New Roman</vt:lpstr>
      <vt:lpstr>Тема Office</vt:lpstr>
      <vt:lpstr>МБДОУ №5 д/с «Родничок» комбинированного  вида с. Сарыг-Сеп  Дистанционное обучение  IV – неделя Апреля  Вторая группа раннего возраста   Тема: «Весна» </vt:lpstr>
      <vt:lpstr>Музыкально - ритмические движения Взрослые вместе с детьми повторяют движения.  Движения выполняем вместе со словами. </vt:lpstr>
      <vt:lpstr> Песня "Кап - кап" Ф. Финкельштейн Петь песню, выполняя движения по тексту песни.  Кап-кап-кап, вода!На дворе весна, весна! Солнышко пригрело!Птицы прилетели! Чик-чик-чик-чирик! Распевают воробьи Весело летают!Зерна собирают! </vt:lpstr>
      <vt:lpstr>Музыкально-ритмические движения  Вместе с ребенком выполнять плясовые движения, по тексту.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№5 д/с «Родничок» комбинированного  вида с. Сарыг-Сеп  Дистанционное обучение  IV – неделя Апреля  Вторая группа раннего возроста  Тема: «Весна» </dc:title>
  <dc:creator>User</dc:creator>
  <cp:lastModifiedBy>User</cp:lastModifiedBy>
  <cp:revision>8</cp:revision>
  <dcterms:created xsi:type="dcterms:W3CDTF">2024-01-10T03:25:10Z</dcterms:created>
  <dcterms:modified xsi:type="dcterms:W3CDTF">2024-04-14T10:49:49Z</dcterms:modified>
</cp:coreProperties>
</file>