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6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492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433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838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05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6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3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33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3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1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9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4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1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0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83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DBDC-B7D4-434E-85F4-3688FBDBF002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70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3391" y="696036"/>
            <a:ext cx="6933063" cy="4872251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д/5 «Родничок»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комбинированного вида с. Сарыг-Сеп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неделя (с22.04 по 30.04</a:t>
            </a:r>
            <a:r>
              <a:rPr lang="ru-RU" sz="3200" b="1" i="1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2024г.)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длительность занятия 25 ми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Воспитатели: Якубова Н.В.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Бодаган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М.Р.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Н.М.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1414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493" y="191069"/>
            <a:ext cx="5500047" cy="110546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Повторяй за мной: Прочтите в     месте с ребенком стихотворение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64525"/>
            <a:ext cx="7743335" cy="5274860"/>
          </a:xfrm>
        </p:spPr>
        <p:txBody>
          <a:bodyPr/>
          <a:lstStyle/>
          <a:p>
            <a:r>
              <a:rPr lang="ru-RU" dirty="0" smtClean="0"/>
              <a:t> мы хотим, чтоб птицы пели, чтоб вокруг леса шумели, чтобы были голубыми небеса, чтобы речка серебрилась, чтобы Бабачка резвилась и была на веточках роса. Чтоб березка зеленела и под елкой жил смешной комочек еж, чтобы белочка скакала, чтобы радуга сверкала, чтобы лил веселый летний дождь.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0" y="2681785"/>
            <a:ext cx="60914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58" y="609600"/>
            <a:ext cx="6196084" cy="10417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Нарисуй рисунок, как ты </a:t>
            </a:r>
            <a:r>
              <a:rPr lang="ru-RU" sz="2800" smtClean="0"/>
              <a:t>видешь</a:t>
            </a:r>
            <a:r>
              <a:rPr lang="ru-RU" sz="2800" dirty="0" smtClean="0"/>
              <a:t> </a:t>
            </a:r>
            <a:r>
              <a:rPr lang="ru-RU" sz="2800" dirty="0" smtClean="0"/>
              <a:t>и представляешь. Нашу планету.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60561"/>
            <a:ext cx="6542332" cy="4280801"/>
          </a:xfrm>
        </p:spPr>
        <p:txBody>
          <a:bodyPr/>
          <a:lstStyle/>
          <a:p>
            <a:r>
              <a:rPr lang="ru-RU" dirty="0" smtClean="0"/>
              <a:t>Материал: лист бумаги А-4, цветные карандаши, краски или восковые мелки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15654"/>
            <a:ext cx="7211071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472" y="382138"/>
            <a:ext cx="5281684" cy="9826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835" y="1160060"/>
            <a:ext cx="8551461" cy="5090615"/>
          </a:xfrm>
        </p:spPr>
        <p:txBody>
          <a:bodyPr/>
          <a:lstStyle/>
          <a:p>
            <a:pPr marL="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 время деятельности с ребёнком сделайте, 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пожалуйста, фотографии.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Отправить фотографии можно в группу или лично вашему воспитателю.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7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061" y="84117"/>
            <a:ext cx="6933062" cy="693806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sz="2800" dirty="0" smtClean="0"/>
              <a:t>Путешествие по экологии»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2" y="777922"/>
            <a:ext cx="8529852" cy="608007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Прочитайте ребенку стихотворение: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Посмотри мой юный друг, что находится вокруг? небо голубое, солнце      светит золотое, ветер с листьями играет, тучка в небе проплывает, все что нужно год от года нам дает сама природа. И поэтому все мы жить не можем без воды, без растений, без животных, без лесов, полей и рек. Жить не может человек. Давайте сбережём наш земной природный дом.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2579427"/>
            <a:ext cx="6796585" cy="42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4085" y="109182"/>
            <a:ext cx="6168788" cy="85980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Объясните ребенку, что это наша с вами земля.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68991"/>
            <a:ext cx="7320255" cy="5889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Земля, полна загадок, нас окружает великолепная природа, на земле живут люди, птицы, рыбы, растения. Всем им должно быть хорошо, а люди должны заботится о них.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5" y="1828800"/>
            <a:ext cx="6883526" cy="4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890" y="150125"/>
            <a:ext cx="6974006" cy="125559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Ты сегодня узнаешь очень многое, как можно уберечь природу. Но для начало ответь на некоторые вопросы.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8" y="1405717"/>
            <a:ext cx="7683690" cy="5031429"/>
          </a:xfrm>
        </p:spPr>
        <p:txBody>
          <a:bodyPr/>
          <a:lstStyle/>
          <a:p>
            <a:r>
              <a:rPr lang="ru-RU" dirty="0" smtClean="0"/>
              <a:t>      1. Как называется планета, на которой мы с вами живем?(земля)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4" y="2047163"/>
            <a:ext cx="6496334" cy="43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4084" y="122830"/>
            <a:ext cx="5459104" cy="4640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Вопросы.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736" y="122831"/>
            <a:ext cx="3933129" cy="6735170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2</a:t>
            </a:r>
            <a:r>
              <a:rPr lang="ru-RU" dirty="0"/>
              <a:t>. Какой лесной жителей </a:t>
            </a:r>
            <a:r>
              <a:rPr lang="ru-RU" dirty="0" smtClean="0"/>
              <a:t>сушит                                                                                         себе на зиму грибы, ягоды на де                                                                    деревьях? (белка)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3. Кто больше всех жителей любит мед? (медведь)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9" y="0"/>
            <a:ext cx="4831307" cy="3507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1" y="3490416"/>
            <a:ext cx="4722125" cy="32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58" y="191070"/>
            <a:ext cx="6359857" cy="11191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Дидактическая игра.</a:t>
            </a:r>
            <a:br>
              <a:rPr lang="ru-RU" sz="2800" dirty="0" smtClean="0"/>
            </a:br>
            <a:r>
              <a:rPr lang="ru-RU" sz="2800" dirty="0" smtClean="0"/>
              <a:t>«назови одним словом»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95535"/>
            <a:ext cx="4790365" cy="37121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8" y="95535"/>
            <a:ext cx="4476466" cy="3712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39" y="3643952"/>
            <a:ext cx="5581934" cy="31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299" y="232012"/>
            <a:ext cx="6550925" cy="8598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Сделайте с ребенком не большую разминку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9" y="1269242"/>
            <a:ext cx="6591867" cy="4759135"/>
          </a:xfrm>
        </p:spPr>
      </p:pic>
    </p:spTree>
    <p:extLst>
      <p:ext uri="{BB962C8B-B14F-4D97-AF65-F5344CB8AC3E}">
        <p14:creationId xmlns:p14="http://schemas.microsoft.com/office/powerpoint/2010/main" val="208059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026" y="1"/>
            <a:ext cx="6196083" cy="9144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Посмотрите внимательно с ребенком картинку. И задайте ему вопрос: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050877"/>
            <a:ext cx="4913195" cy="41762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20" y="2538484"/>
            <a:ext cx="4963986" cy="41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163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</TotalTime>
  <Words>338</Words>
  <Application>Microsoft Office PowerPoint</Application>
  <PresentationFormat>Широкоэкранный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Уважаемые родители !</vt:lpstr>
      <vt:lpstr>«Путешествие по экологии»</vt:lpstr>
      <vt:lpstr>Объясните ребенку, что это наша с вами земля.</vt:lpstr>
      <vt:lpstr>Ты сегодня узнаешь очень многое, как можно уберечь природу. Но для начало ответь на некоторые вопросы.</vt:lpstr>
      <vt:lpstr>Вопросы.</vt:lpstr>
      <vt:lpstr>Дидактическая игра. «назови одним словом»</vt:lpstr>
      <vt:lpstr>Сделайте с ребенком не большую разминку</vt:lpstr>
      <vt:lpstr>Посмотрите внимательно с ребенком картинку. И задайте ему вопрос:</vt:lpstr>
      <vt:lpstr>Повторяй за мной: Прочтите в     месте с ребенком стихотворение</vt:lpstr>
      <vt:lpstr>Нарисуй рисунок, как ты видешь и представляешь. Нашу планету.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22</cp:revision>
  <dcterms:created xsi:type="dcterms:W3CDTF">2024-01-26T02:03:35Z</dcterms:created>
  <dcterms:modified xsi:type="dcterms:W3CDTF">2024-04-21T14:14:46Z</dcterms:modified>
</cp:coreProperties>
</file>