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«Прилет птиц»</a:t>
            </a:r>
            <a:endParaRPr lang="ru-RU" sz="6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Подготовительная </a:t>
            </a:r>
            <a:r>
              <a:rPr lang="ru-RU" b="1" dirty="0">
                <a:solidFill>
                  <a:srgbClr val="00B050"/>
                </a:solidFill>
              </a:rPr>
              <a:t>группа </a:t>
            </a:r>
            <a:r>
              <a:rPr lang="ru-RU" b="1" dirty="0" smtClean="0">
                <a:solidFill>
                  <a:srgbClr val="00B050"/>
                </a:solidFill>
              </a:rPr>
              <a:t>(6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 smtClean="0">
                <a:solidFill>
                  <a:srgbClr val="00B050"/>
                </a:solidFill>
              </a:rPr>
              <a:t>7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29</a:t>
            </a:r>
            <a:r>
              <a:rPr lang="ru-RU" b="1" dirty="0" smtClean="0">
                <a:solidFill>
                  <a:srgbClr val="00B050"/>
                </a:solidFill>
              </a:rPr>
              <a:t>.04.2024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05.05.2024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Продолжительность занятия 30 минут</a:t>
            </a: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0070C0"/>
                </a:solidFill>
              </a:rPr>
              <a:t>Воспитатель: </a:t>
            </a:r>
            <a:r>
              <a:rPr lang="ru-RU" sz="1800" dirty="0" err="1" smtClean="0">
                <a:solidFill>
                  <a:srgbClr val="0070C0"/>
                </a:solidFill>
              </a:rPr>
              <a:t>Оюн</a:t>
            </a:r>
            <a:r>
              <a:rPr lang="ru-RU" sz="1800" dirty="0" smtClean="0">
                <a:solidFill>
                  <a:srgbClr val="0070C0"/>
                </a:solidFill>
              </a:rPr>
              <a:t> А.В</a:t>
            </a:r>
            <a:r>
              <a:rPr lang="ru-RU" sz="18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Сарыг-Сеп, 2024</a:t>
            </a:r>
            <a:endParaRPr lang="ru-RU" sz="1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350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Слепите из пластилина Ласточку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47800"/>
            <a:ext cx="7704856" cy="52215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553975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2644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Спасибо! Молодцы!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3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 marL="0" lvl="0" indent="0" algn="ctr">
              <a:spcBef>
                <a:spcPct val="20000"/>
              </a:spcBef>
              <a:buClrTx/>
              <a:buSzTx/>
              <a:buNone/>
            </a:pPr>
            <a:r>
              <a:rPr lang="ru-RU" b="1" dirty="0">
                <a:solidFill>
                  <a:srgbClr val="C00000"/>
                </a:solidFill>
                <a:latin typeface="Century Gothic"/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  <a:latin typeface="Century Gothic"/>
              </a:rPr>
            </a:br>
            <a: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/>
            </a:r>
            <a:b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</a:br>
            <a: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Во время деятельности с ребенком, </a:t>
            </a:r>
            <a:b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</a:br>
            <a: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сделайте пожалуйста фотографии. </a:t>
            </a:r>
            <a:b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</a:br>
            <a: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Отправить фотографии можно в группу </a:t>
            </a:r>
            <a:r>
              <a:rPr lang="ru-RU" b="1" dirty="0" err="1">
                <a:solidFill>
                  <a:srgbClr val="2F5897">
                    <a:lumMod val="75000"/>
                  </a:srgbClr>
                </a:solidFill>
                <a:latin typeface="Century Gothic"/>
              </a:rPr>
              <a:t>вайбер</a:t>
            </a:r>
            <a:r>
              <a:rPr lang="ru-RU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 или лично вашему воспитателю.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  <a:latin typeface="Century Gothic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6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Посмотрите  с ребенком на картину и спросите его, что он видит?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89" y="1447800"/>
            <a:ext cx="7176371" cy="480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49924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Задайте вопросы ребенку после просмотра картины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Что ты увидел на картинке? (Птиц)</a:t>
            </a:r>
            <a:endParaRPr lang="ru-RU" sz="4000" dirty="0"/>
          </a:p>
          <a:p>
            <a:r>
              <a:rPr lang="ru-RU" sz="4000" dirty="0" smtClean="0"/>
              <a:t>Откуда они прилетели? (С теплых стран)</a:t>
            </a:r>
          </a:p>
          <a:p>
            <a:r>
              <a:rPr lang="ru-RU" sz="4000" dirty="0" smtClean="0"/>
              <a:t>А почему птицы улетают в теплые страны? (Перезимовать)</a:t>
            </a:r>
          </a:p>
          <a:p>
            <a:r>
              <a:rPr lang="ru-RU" sz="4000" dirty="0" smtClean="0"/>
              <a:t>А когда они улетают в теплые страны? (Осенью)</a:t>
            </a:r>
          </a:p>
          <a:p>
            <a:r>
              <a:rPr lang="ru-RU" sz="4000" dirty="0" smtClean="0"/>
              <a:t>Все ли птицы улетают?</a:t>
            </a:r>
          </a:p>
          <a:p>
            <a:r>
              <a:rPr lang="ru-RU" sz="4000" dirty="0" smtClean="0"/>
              <a:t>Каких птиц называют перелетными? А каких зимующими?</a:t>
            </a:r>
          </a:p>
          <a:p>
            <a:endParaRPr lang="ru-RU" sz="4000" dirty="0" smtClean="0"/>
          </a:p>
        </p:txBody>
      </p:sp>
    </p:spTree>
    <p:extLst>
      <p:ext uri="{BB962C8B-B14F-4D97-AF65-F5344CB8AC3E}">
        <p14:creationId xmlns:p14="http://schemas.microsoft.com/office/powerpoint/2010/main" val="192152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Назовите перелетных птиц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829" y="1447800"/>
            <a:ext cx="7303635" cy="51495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5139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Прочитайте ребенку стихотворение про перелетных птиц Г. </a:t>
            </a:r>
            <a:r>
              <a:rPr lang="ru-RU" sz="3200" dirty="0" err="1" smtClean="0">
                <a:solidFill>
                  <a:srgbClr val="FF0000"/>
                </a:solidFill>
              </a:rPr>
              <a:t>Ладоньщикова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ru-RU" b="1" dirty="0"/>
              <a:t>Возвращаются певцы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От полуденных лучей</a:t>
            </a:r>
            <a:br>
              <a:rPr lang="ru-RU" dirty="0"/>
            </a:br>
            <a:r>
              <a:rPr lang="ru-RU" dirty="0"/>
              <a:t>Побежал с горы ручей,</a:t>
            </a:r>
            <a:br>
              <a:rPr lang="ru-RU" dirty="0"/>
            </a:br>
            <a:r>
              <a:rPr lang="ru-RU" dirty="0"/>
              <a:t>И подснежник маленький</a:t>
            </a:r>
            <a:br>
              <a:rPr lang="ru-RU" dirty="0"/>
            </a:br>
            <a:r>
              <a:rPr lang="ru-RU" dirty="0"/>
              <a:t>Вырос на проталинке.</a:t>
            </a:r>
            <a:br>
              <a:rPr lang="ru-RU" dirty="0"/>
            </a:br>
            <a:r>
              <a:rPr lang="ru-RU" dirty="0"/>
              <a:t>Возвращаются скворцы –</a:t>
            </a:r>
            <a:br>
              <a:rPr lang="ru-RU" dirty="0"/>
            </a:br>
            <a:r>
              <a:rPr lang="ru-RU" dirty="0"/>
              <a:t>Работяги и певцы,</a:t>
            </a:r>
            <a:br>
              <a:rPr lang="ru-RU" dirty="0"/>
            </a:br>
            <a:r>
              <a:rPr lang="ru-RU" dirty="0"/>
              <a:t>Воробьи у лужицы</a:t>
            </a:r>
            <a:br>
              <a:rPr lang="ru-RU" dirty="0"/>
            </a:br>
            <a:r>
              <a:rPr lang="ru-RU" dirty="0"/>
              <a:t>Шумной стайкой кружатся.</a:t>
            </a:r>
            <a:br>
              <a:rPr lang="ru-RU" dirty="0"/>
            </a:br>
            <a:r>
              <a:rPr lang="ru-RU" dirty="0"/>
              <a:t>И малиновка и дрозд</a:t>
            </a:r>
            <a:br>
              <a:rPr lang="ru-RU" dirty="0"/>
            </a:br>
            <a:r>
              <a:rPr lang="ru-RU" dirty="0"/>
              <a:t>Занялись устройством гнёзд:</a:t>
            </a:r>
            <a:br>
              <a:rPr lang="ru-RU" dirty="0"/>
            </a:br>
            <a:r>
              <a:rPr lang="ru-RU" dirty="0"/>
              <a:t>Носят, носят в домики</a:t>
            </a:r>
            <a:br>
              <a:rPr lang="ru-RU" dirty="0"/>
            </a:br>
            <a:r>
              <a:rPr lang="ru-RU" dirty="0"/>
              <a:t>Птицы по соломинке.</a:t>
            </a:r>
          </a:p>
        </p:txBody>
      </p:sp>
    </p:spTree>
    <p:extLst>
      <p:ext uri="{BB962C8B-B14F-4D97-AF65-F5344CB8AC3E}">
        <p14:creationId xmlns:p14="http://schemas.microsoft.com/office/powerpoint/2010/main" val="1311253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Спросите ребенка: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О чем в стихотворении говорится? (про перелетных птиц)</a:t>
            </a:r>
          </a:p>
          <a:p>
            <a:r>
              <a:rPr lang="ru-RU" dirty="0" smtClean="0"/>
              <a:t>Что побежал с горы? (ручей)</a:t>
            </a:r>
          </a:p>
          <a:p>
            <a:r>
              <a:rPr lang="ru-RU" dirty="0" smtClean="0"/>
              <a:t>Что вырос на проталинке? (подснежник)</a:t>
            </a:r>
          </a:p>
          <a:p>
            <a:r>
              <a:rPr lang="ru-RU" dirty="0" smtClean="0"/>
              <a:t>Кто возвращается? (птицы) Что они делают? (кружатся)</a:t>
            </a:r>
          </a:p>
          <a:p>
            <a:r>
              <a:rPr lang="ru-RU" dirty="0" smtClean="0"/>
              <a:t>Занялись чем? (строят дома)</a:t>
            </a:r>
          </a:p>
          <a:p>
            <a:r>
              <a:rPr lang="ru-RU" dirty="0" smtClean="0"/>
              <a:t>Из чего делают гнезда? (из соломинок)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140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Поиграйте с ребенком в игру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84784"/>
            <a:ext cx="7416824" cy="51125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522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Нарисуйте с ребенком птицу Ласточку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375" y="1447800"/>
            <a:ext cx="64008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850967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</TotalTime>
  <Words>213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МБДОУ д/с № 5 «Родничок» комбинированного вида с. Сарыг-Сеп</vt:lpstr>
      <vt:lpstr>Презентация PowerPoint</vt:lpstr>
      <vt:lpstr>Посмотрите  с ребенком на картину и спросите его, что он видит?</vt:lpstr>
      <vt:lpstr>Задайте вопросы ребенку после просмотра картины</vt:lpstr>
      <vt:lpstr>Назовите перелетных птиц</vt:lpstr>
      <vt:lpstr>Прочитайте ребенку стихотворение про перелетных птиц Г. Ладоньщикова</vt:lpstr>
      <vt:lpstr>Спросите ребенка:</vt:lpstr>
      <vt:lpstr>Поиграйте с ребенком в игру</vt:lpstr>
      <vt:lpstr>Нарисуйте с ребенком птицу Ласточку</vt:lpstr>
      <vt:lpstr>Слепите из пластилина Ласточку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8</cp:revision>
  <dcterms:created xsi:type="dcterms:W3CDTF">2024-02-15T07:20:02Z</dcterms:created>
  <dcterms:modified xsi:type="dcterms:W3CDTF">2024-02-28T13:18:49Z</dcterms:modified>
</cp:coreProperties>
</file>