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1" r:id="rId8"/>
    <p:sldId id="264" r:id="rId9"/>
    <p:sldId id="259" r:id="rId10"/>
    <p:sldId id="262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Кижиниң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тургузуу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</a:rPr>
              <a:t>өөредилге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Школага белеткел бөлүү (6-7 хар)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Апрель 22-ден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апрель </a:t>
            </a:r>
            <a:r>
              <a:rPr lang="ru-RU" dirty="0" smtClean="0">
                <a:solidFill>
                  <a:srgbClr val="0070C0"/>
                </a:solidFill>
              </a:rPr>
              <a:t>28-ке </a:t>
            </a:r>
            <a:r>
              <a:rPr lang="ru-RU" dirty="0" err="1" smtClean="0">
                <a:solidFill>
                  <a:srgbClr val="0070C0"/>
                </a:solidFill>
              </a:rPr>
              <a:t>чедир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Кичээл</a:t>
            </a:r>
            <a:r>
              <a:rPr lang="ru-RU" smtClean="0"/>
              <a:t> 30 минут</a:t>
            </a: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Сарыг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err="1" smtClean="0">
                <a:solidFill>
                  <a:srgbClr val="0070C0"/>
                </a:solidFill>
              </a:rPr>
              <a:t>Сеп</a:t>
            </a:r>
            <a:r>
              <a:rPr lang="ru-RU" dirty="0" smtClean="0">
                <a:solidFill>
                  <a:srgbClr val="0070C0"/>
                </a:solidFill>
              </a:rPr>
              <a:t>, 2024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Салааларның</a:t>
            </a:r>
            <a:r>
              <a:rPr lang="ru-RU" dirty="0" smtClean="0"/>
              <a:t> </a:t>
            </a:r>
            <a:r>
              <a:rPr lang="ru-RU" dirty="0" err="1" smtClean="0"/>
              <a:t>аттарын</a:t>
            </a:r>
            <a:r>
              <a:rPr lang="ru-RU" dirty="0" smtClean="0"/>
              <a:t> </a:t>
            </a:r>
            <a:r>
              <a:rPr lang="ru-RU" dirty="0" err="1" smtClean="0"/>
              <a:t>адаңар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1" y="1920875"/>
            <a:ext cx="4542831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920085"/>
            <a:ext cx="3106688" cy="4434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Матпаадыр</a:t>
            </a:r>
            <a:r>
              <a:rPr lang="ru-RU" dirty="0" smtClean="0"/>
              <a:t> – </a:t>
            </a:r>
            <a:r>
              <a:rPr lang="ru-RU" dirty="0" err="1" smtClean="0"/>
              <a:t>арга</a:t>
            </a:r>
            <a:r>
              <a:rPr lang="ru-RU" dirty="0" smtClean="0"/>
              <a:t> </a:t>
            </a:r>
            <a:r>
              <a:rPr lang="ru-RU" dirty="0" err="1" smtClean="0"/>
              <a:t>кирер</a:t>
            </a:r>
            <a:endParaRPr lang="ru-RU" dirty="0" smtClean="0"/>
          </a:p>
          <a:p>
            <a:r>
              <a:rPr lang="ru-RU" dirty="0" err="1" smtClean="0"/>
              <a:t>Бажы-курлуг</a:t>
            </a:r>
            <a:r>
              <a:rPr lang="ru-RU" dirty="0" smtClean="0"/>
              <a:t>  </a:t>
            </a:r>
            <a:r>
              <a:rPr lang="ru-RU" dirty="0" err="1" smtClean="0"/>
              <a:t>уруг</a:t>
            </a:r>
            <a:r>
              <a:rPr lang="ru-RU" dirty="0" smtClean="0"/>
              <a:t> </a:t>
            </a:r>
            <a:r>
              <a:rPr lang="ru-RU" dirty="0" err="1" smtClean="0"/>
              <a:t>алыр</a:t>
            </a:r>
            <a:endParaRPr lang="ru-RU" dirty="0" smtClean="0"/>
          </a:p>
          <a:p>
            <a:r>
              <a:rPr lang="ru-RU" dirty="0" err="1" smtClean="0"/>
              <a:t>Ортаа-мерген</a:t>
            </a:r>
            <a:r>
              <a:rPr lang="ru-RU" dirty="0" smtClean="0"/>
              <a:t>  </a:t>
            </a:r>
            <a:r>
              <a:rPr lang="ru-RU" dirty="0" err="1" smtClean="0"/>
              <a:t>ыяштаар</a:t>
            </a:r>
            <a:endParaRPr lang="ru-RU" dirty="0" smtClean="0"/>
          </a:p>
          <a:p>
            <a:r>
              <a:rPr lang="ru-RU" dirty="0" err="1" smtClean="0"/>
              <a:t>Уваа-шээжек</a:t>
            </a:r>
            <a:r>
              <a:rPr lang="ru-RU" dirty="0" smtClean="0"/>
              <a:t>  чем </a:t>
            </a:r>
            <a:r>
              <a:rPr lang="ru-RU" dirty="0" err="1" smtClean="0"/>
              <a:t>кылыр</a:t>
            </a:r>
            <a:endParaRPr lang="ru-RU" dirty="0" smtClean="0"/>
          </a:p>
          <a:p>
            <a:r>
              <a:rPr lang="ru-RU" dirty="0" err="1" smtClean="0"/>
              <a:t>Бичии-мөөвей</a:t>
            </a:r>
            <a:r>
              <a:rPr lang="ru-RU" dirty="0" smtClean="0"/>
              <a:t> </a:t>
            </a:r>
            <a:r>
              <a:rPr lang="ru-RU" dirty="0" err="1" smtClean="0"/>
              <a:t>чемненир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3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Бодуңарның мага-бодуңар чуруңар уруглар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70" y="1935163"/>
            <a:ext cx="4213859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73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2944"/>
          </a:xfrm>
        </p:spPr>
        <p:txBody>
          <a:bodyPr/>
          <a:lstStyle/>
          <a:p>
            <a:pPr algn="ctr"/>
            <a:r>
              <a:rPr lang="ru-RU" dirty="0" err="1" smtClean="0"/>
              <a:t>Четтирдим</a:t>
            </a:r>
            <a:r>
              <a:rPr lang="ru-RU" dirty="0" smtClean="0"/>
              <a:t> </a:t>
            </a:r>
            <a:r>
              <a:rPr lang="ru-RU" dirty="0" err="1" smtClean="0"/>
              <a:t>улуу</a:t>
            </a:r>
            <a:r>
              <a:rPr lang="ru-RU" dirty="0" smtClean="0"/>
              <a:t>-биле!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3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Тывызыкты</a:t>
            </a:r>
            <a:r>
              <a:rPr lang="ru-RU" dirty="0" smtClean="0"/>
              <a:t> </a:t>
            </a:r>
            <a:r>
              <a:rPr lang="ru-RU" dirty="0" err="1" smtClean="0"/>
              <a:t>тывыңар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Дыңнаан</a:t>
            </a:r>
            <a:r>
              <a:rPr lang="ru-RU" dirty="0" smtClean="0"/>
              <a:t> </a:t>
            </a:r>
            <a:r>
              <a:rPr lang="ru-RU" dirty="0" err="1" smtClean="0"/>
              <a:t>чүүлүн</a:t>
            </a:r>
            <a:r>
              <a:rPr lang="ru-RU" dirty="0" smtClean="0"/>
              <a:t> </a:t>
            </a:r>
            <a:r>
              <a:rPr lang="ru-RU" dirty="0" err="1" smtClean="0"/>
              <a:t>чугаалавас</a:t>
            </a:r>
            <a:r>
              <a:rPr lang="ru-RU" dirty="0" smtClean="0"/>
              <a:t>. </a:t>
            </a:r>
            <a:r>
              <a:rPr lang="ru-RU" dirty="0" err="1" smtClean="0"/>
              <a:t>Чүү</a:t>
            </a:r>
            <a:r>
              <a:rPr lang="ru-RU" dirty="0" smtClean="0"/>
              <a:t> </a:t>
            </a:r>
            <a:r>
              <a:rPr lang="ru-RU" dirty="0" err="1" smtClean="0"/>
              <a:t>дүр</a:t>
            </a:r>
            <a:r>
              <a:rPr lang="ru-RU" dirty="0" smtClean="0"/>
              <a:t> </a:t>
            </a:r>
            <a:r>
              <a:rPr lang="ru-RU" dirty="0" err="1" smtClean="0"/>
              <a:t>уруглар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65688"/>
            <a:ext cx="4257104" cy="4142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1.Бирде сен бар, </a:t>
            </a:r>
            <a:r>
              <a:rPr lang="ru-RU" sz="2800" dirty="0" err="1" smtClean="0"/>
              <a:t>бирде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баайн</a:t>
            </a:r>
            <a:r>
              <a:rPr lang="ru-RU" sz="2800" dirty="0" smtClean="0"/>
              <a:t>. </a:t>
            </a:r>
            <a:r>
              <a:rPr lang="ru-RU" sz="2800" dirty="0" err="1" smtClean="0"/>
              <a:t>Чүл</a:t>
            </a:r>
            <a:r>
              <a:rPr lang="ru-RU" sz="2800" dirty="0" smtClean="0"/>
              <a:t> </a:t>
            </a:r>
            <a:r>
              <a:rPr lang="ru-RU" sz="2800" dirty="0" err="1" smtClean="0"/>
              <a:t>ол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>2. </a:t>
            </a:r>
            <a:r>
              <a:rPr lang="ru-RU" sz="2800" dirty="0" err="1" smtClean="0"/>
              <a:t>Аптарам</a:t>
            </a:r>
            <a:r>
              <a:rPr lang="ru-RU" sz="2800" dirty="0" smtClean="0"/>
              <a:t> </a:t>
            </a:r>
            <a:r>
              <a:rPr lang="ru-RU" sz="2800" dirty="0" err="1" smtClean="0"/>
              <a:t>ишти</a:t>
            </a:r>
            <a:r>
              <a:rPr lang="ru-RU" sz="2800" dirty="0" smtClean="0"/>
              <a:t>, </a:t>
            </a:r>
            <a:r>
              <a:rPr lang="ru-RU" sz="2800" dirty="0" err="1" smtClean="0"/>
              <a:t>ак-ак</a:t>
            </a:r>
            <a:r>
              <a:rPr lang="ru-RU" sz="2800" dirty="0" smtClean="0"/>
              <a:t> </a:t>
            </a:r>
            <a:r>
              <a:rPr lang="ru-RU" sz="2800" dirty="0" err="1" smtClean="0"/>
              <a:t>кажыктарлыг</a:t>
            </a:r>
            <a:r>
              <a:rPr lang="ru-RU" sz="2800" dirty="0" smtClean="0"/>
              <a:t>. </a:t>
            </a:r>
            <a:r>
              <a:rPr lang="ru-RU" sz="2800" dirty="0" err="1" smtClean="0"/>
              <a:t>Чүү</a:t>
            </a:r>
            <a:r>
              <a:rPr lang="ru-RU" sz="2800" dirty="0" smtClean="0"/>
              <a:t> </a:t>
            </a:r>
            <a:r>
              <a:rPr lang="ru-RU" sz="2800" dirty="0" err="1" smtClean="0"/>
              <a:t>чүвел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519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5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Мээң оолдарым беш -</a:t>
            </a:r>
            <a:br>
              <a:rPr lang="kk-KZ" dirty="0" smtClean="0"/>
            </a:br>
            <a:r>
              <a:rPr lang="kk-KZ" dirty="0" smtClean="0"/>
              <a:t>бежелдирзи атташ.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79" y="1935163"/>
            <a:ext cx="3562441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56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Кара </a:t>
            </a:r>
            <a:r>
              <a:rPr lang="ru-RU" dirty="0" err="1" smtClean="0"/>
              <a:t>хөлдүң</a:t>
            </a:r>
            <a:r>
              <a:rPr lang="ru-RU" dirty="0" smtClean="0"/>
              <a:t> </a:t>
            </a:r>
            <a:r>
              <a:rPr lang="ru-RU" dirty="0" err="1" smtClean="0"/>
              <a:t>эриин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Кара </a:t>
            </a:r>
            <a:r>
              <a:rPr lang="ru-RU" dirty="0" err="1" smtClean="0"/>
              <a:t>кастар</a:t>
            </a:r>
            <a:r>
              <a:rPr lang="ru-RU" dirty="0" smtClean="0"/>
              <a:t> </a:t>
            </a:r>
            <a:r>
              <a:rPr lang="ru-RU" dirty="0" err="1" smtClean="0"/>
              <a:t>харап</a:t>
            </a:r>
            <a:r>
              <a:rPr lang="ru-RU" dirty="0" smtClean="0"/>
              <a:t> ор.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14" y="1935163"/>
            <a:ext cx="5681772" cy="4389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77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Кижиниң</a:t>
            </a:r>
            <a:r>
              <a:rPr lang="ru-RU" dirty="0" smtClean="0"/>
              <a:t> мага-</a:t>
            </a:r>
            <a:r>
              <a:rPr lang="ru-RU" dirty="0" err="1" smtClean="0"/>
              <a:t>бодунуң</a:t>
            </a:r>
            <a:r>
              <a:rPr lang="ru-RU" dirty="0" smtClean="0"/>
              <a:t> </a:t>
            </a:r>
            <a:r>
              <a:rPr lang="ru-RU" dirty="0" err="1" smtClean="0"/>
              <a:t>кезектерин</a:t>
            </a:r>
            <a:r>
              <a:rPr lang="ru-RU" dirty="0" smtClean="0"/>
              <a:t> </a:t>
            </a:r>
            <a:r>
              <a:rPr lang="ru-RU" dirty="0" err="1" smtClean="0"/>
              <a:t>адаңар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4" y="1920875"/>
            <a:ext cx="3914765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920085"/>
            <a:ext cx="3826768" cy="44348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 smtClean="0"/>
              <a:t>Баш, </a:t>
            </a:r>
            <a:r>
              <a:rPr lang="ru-RU" sz="2400" dirty="0" err="1" smtClean="0"/>
              <a:t>дүк</a:t>
            </a:r>
            <a:r>
              <a:rPr lang="ru-RU" sz="2400" dirty="0" smtClean="0"/>
              <a:t>, </a:t>
            </a:r>
            <a:r>
              <a:rPr lang="ru-RU" sz="2400" dirty="0" err="1" smtClean="0"/>
              <a:t>моюн</a:t>
            </a:r>
            <a:r>
              <a:rPr lang="ru-RU" sz="2400" dirty="0" smtClean="0"/>
              <a:t>, кулак, </a:t>
            </a:r>
            <a:r>
              <a:rPr lang="ru-RU" sz="2400" dirty="0" err="1" smtClean="0"/>
              <a:t>арын-карактар</a:t>
            </a:r>
            <a:r>
              <a:rPr lang="ru-RU" sz="2400" dirty="0" smtClean="0"/>
              <a:t>, </a:t>
            </a:r>
            <a:r>
              <a:rPr lang="ru-RU" sz="2400" dirty="0" err="1" smtClean="0"/>
              <a:t>кирбиктер</a:t>
            </a:r>
            <a:r>
              <a:rPr lang="ru-RU" sz="2400" dirty="0" smtClean="0"/>
              <a:t>, </a:t>
            </a:r>
            <a:r>
              <a:rPr lang="ru-RU" sz="2400" dirty="0" err="1" smtClean="0"/>
              <a:t>думчук</a:t>
            </a:r>
            <a:r>
              <a:rPr lang="ru-RU" sz="2400" dirty="0" smtClean="0"/>
              <a:t>, </a:t>
            </a:r>
            <a:r>
              <a:rPr lang="ru-RU" sz="2400" dirty="0" err="1" smtClean="0"/>
              <a:t>аас</a:t>
            </a:r>
            <a:r>
              <a:rPr lang="ru-RU" sz="2400" dirty="0" smtClean="0"/>
              <a:t>, </a:t>
            </a:r>
            <a:r>
              <a:rPr lang="ru-RU" sz="2400" dirty="0" err="1" smtClean="0"/>
              <a:t>чаактар</a:t>
            </a:r>
            <a:r>
              <a:rPr lang="ru-RU" sz="2400" dirty="0" smtClean="0"/>
              <a:t>, </a:t>
            </a:r>
            <a:r>
              <a:rPr lang="ru-RU" sz="2400" dirty="0" err="1" smtClean="0"/>
              <a:t>хавак</a:t>
            </a:r>
            <a:r>
              <a:rPr lang="ru-RU" sz="2400" dirty="0" smtClean="0"/>
              <a:t>, </a:t>
            </a:r>
            <a:r>
              <a:rPr lang="ru-RU" sz="2400" dirty="0" err="1" smtClean="0"/>
              <a:t>эриннер</a:t>
            </a:r>
            <a:endParaRPr lang="ru-RU" sz="2400" dirty="0" smtClean="0"/>
          </a:p>
          <a:p>
            <a:r>
              <a:rPr lang="ru-RU" sz="2400" dirty="0" err="1" smtClean="0"/>
              <a:t>Хол</a:t>
            </a:r>
            <a:r>
              <a:rPr lang="ru-RU" sz="2400" dirty="0" smtClean="0"/>
              <a:t>, </a:t>
            </a:r>
            <a:r>
              <a:rPr lang="ru-RU" sz="2400" dirty="0" err="1" smtClean="0"/>
              <a:t>эгин</a:t>
            </a:r>
            <a:r>
              <a:rPr lang="ru-RU" sz="2400" dirty="0" smtClean="0"/>
              <a:t>, </a:t>
            </a:r>
            <a:r>
              <a:rPr lang="ru-RU" sz="2400" dirty="0" err="1" smtClean="0"/>
              <a:t>өжүн</a:t>
            </a:r>
            <a:r>
              <a:rPr lang="ru-RU" sz="2400" dirty="0" smtClean="0"/>
              <a:t>, </a:t>
            </a:r>
            <a:r>
              <a:rPr lang="ru-RU" sz="2400" dirty="0" err="1" smtClean="0"/>
              <a:t>шенек</a:t>
            </a:r>
            <a:r>
              <a:rPr lang="ru-RU" sz="2400" dirty="0" smtClean="0"/>
              <a:t>, </a:t>
            </a:r>
            <a:r>
              <a:rPr lang="ru-RU" sz="2400" dirty="0" err="1" smtClean="0"/>
              <a:t>кыры</a:t>
            </a:r>
            <a:r>
              <a:rPr lang="ru-RU" sz="2400" dirty="0" smtClean="0"/>
              <a:t>, </a:t>
            </a:r>
            <a:r>
              <a:rPr lang="ru-RU" sz="2400" dirty="0" err="1" smtClean="0"/>
              <a:t>чудурук</a:t>
            </a:r>
            <a:r>
              <a:rPr lang="ru-RU" sz="2400" dirty="0" smtClean="0"/>
              <a:t>, </a:t>
            </a:r>
            <a:r>
              <a:rPr lang="ru-RU" sz="2400" dirty="0" err="1" smtClean="0"/>
              <a:t>адыш</a:t>
            </a:r>
            <a:r>
              <a:rPr lang="ru-RU" sz="2400" dirty="0" smtClean="0"/>
              <a:t>, </a:t>
            </a:r>
            <a:r>
              <a:rPr lang="ru-RU" sz="2400" dirty="0" err="1" smtClean="0"/>
              <a:t>салаалар</a:t>
            </a:r>
            <a:r>
              <a:rPr lang="ru-RU" sz="2400" dirty="0" smtClean="0"/>
              <a:t>, </a:t>
            </a:r>
            <a:r>
              <a:rPr lang="ru-RU" sz="2400" dirty="0" err="1" smtClean="0"/>
              <a:t>дыргактар</a:t>
            </a:r>
            <a:endParaRPr lang="ru-RU" sz="2400" dirty="0" smtClean="0"/>
          </a:p>
          <a:p>
            <a:r>
              <a:rPr lang="ru-RU" sz="2400" dirty="0" smtClean="0"/>
              <a:t>Бут, </a:t>
            </a:r>
            <a:r>
              <a:rPr lang="ru-RU" sz="2400" dirty="0" err="1" smtClean="0"/>
              <a:t>дөңмек</a:t>
            </a:r>
            <a:r>
              <a:rPr lang="ru-RU" sz="2400" dirty="0" smtClean="0"/>
              <a:t>, </a:t>
            </a:r>
            <a:r>
              <a:rPr lang="ru-RU" sz="2400" dirty="0" err="1" smtClean="0"/>
              <a:t>дискек</a:t>
            </a:r>
            <a:r>
              <a:rPr lang="ru-RU" sz="2400" dirty="0" smtClean="0"/>
              <a:t>, </a:t>
            </a:r>
            <a:r>
              <a:rPr lang="ru-RU" sz="2400" dirty="0" err="1" smtClean="0"/>
              <a:t>балдыр</a:t>
            </a:r>
            <a:r>
              <a:rPr lang="ru-RU" sz="2400" dirty="0" smtClean="0"/>
              <a:t>, </a:t>
            </a:r>
            <a:r>
              <a:rPr lang="ru-RU" sz="2400" dirty="0" err="1" smtClean="0"/>
              <a:t>ээжек</a:t>
            </a:r>
            <a:r>
              <a:rPr lang="ru-RU" sz="2400" dirty="0" smtClean="0"/>
              <a:t>, </a:t>
            </a:r>
            <a:r>
              <a:rPr lang="ru-RU" sz="2400" dirty="0" err="1" smtClean="0"/>
              <a:t>таваңгай</a:t>
            </a:r>
            <a:r>
              <a:rPr lang="ru-RU" sz="2400" dirty="0" smtClean="0"/>
              <a:t>, </a:t>
            </a:r>
            <a:r>
              <a:rPr lang="ru-RU" sz="2400" dirty="0" err="1" smtClean="0"/>
              <a:t>салаалар</a:t>
            </a:r>
            <a:r>
              <a:rPr lang="ru-RU" sz="2400" dirty="0" smtClean="0"/>
              <a:t>, </a:t>
            </a:r>
            <a:r>
              <a:rPr lang="ru-RU" sz="2400" dirty="0" err="1" smtClean="0"/>
              <a:t>дыргактар</a:t>
            </a:r>
            <a:endParaRPr lang="ru-RU" sz="2400" dirty="0" smtClean="0"/>
          </a:p>
          <a:p>
            <a:r>
              <a:rPr lang="ru-RU" sz="2400" dirty="0" err="1" smtClean="0"/>
              <a:t>Ижин</a:t>
            </a:r>
            <a:r>
              <a:rPr lang="ru-RU" sz="2400" dirty="0" smtClean="0"/>
              <a:t>, </a:t>
            </a:r>
            <a:r>
              <a:rPr lang="ru-RU" sz="2400" dirty="0" err="1" smtClean="0"/>
              <a:t>хирин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хөрек</a:t>
            </a:r>
            <a:r>
              <a:rPr lang="ru-RU" sz="2400" dirty="0" smtClean="0"/>
              <a:t>, </a:t>
            </a:r>
            <a:r>
              <a:rPr lang="ru-RU" sz="2400" dirty="0" err="1" smtClean="0"/>
              <a:t>оорга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059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Баштың</a:t>
            </a:r>
            <a:r>
              <a:rPr lang="ru-RU" dirty="0" smtClean="0"/>
              <a:t> </a:t>
            </a:r>
            <a:r>
              <a:rPr lang="ru-RU" dirty="0" err="1" smtClean="0"/>
              <a:t>кезектерин</a:t>
            </a:r>
            <a:r>
              <a:rPr lang="ru-RU" dirty="0" smtClean="0"/>
              <a:t> </a:t>
            </a:r>
            <a:r>
              <a:rPr lang="ru-RU" dirty="0" err="1" smtClean="0"/>
              <a:t>чугаалаңар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8" y="1920875"/>
            <a:ext cx="4358774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920085"/>
            <a:ext cx="3250704" cy="44348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600" dirty="0" err="1" smtClean="0"/>
              <a:t>Карактар</a:t>
            </a:r>
            <a:r>
              <a:rPr lang="ru-RU" sz="3600" dirty="0" smtClean="0"/>
              <a:t>- </a:t>
            </a:r>
            <a:r>
              <a:rPr lang="ru-RU" sz="3600" dirty="0" err="1" smtClean="0"/>
              <a:t>көөр</a:t>
            </a:r>
            <a:endParaRPr lang="ru-RU" sz="3600" dirty="0" smtClean="0"/>
          </a:p>
          <a:p>
            <a:r>
              <a:rPr lang="ru-RU" sz="3600" dirty="0" err="1" smtClean="0"/>
              <a:t>Кулактар</a:t>
            </a:r>
            <a:r>
              <a:rPr lang="ru-RU" sz="3600" dirty="0" smtClean="0"/>
              <a:t>- </a:t>
            </a:r>
            <a:r>
              <a:rPr lang="ru-RU" sz="3600" dirty="0" err="1" smtClean="0"/>
              <a:t>дыңнаар</a:t>
            </a:r>
            <a:endParaRPr lang="ru-RU" sz="3600" dirty="0" smtClean="0"/>
          </a:p>
          <a:p>
            <a:r>
              <a:rPr lang="ru-RU" sz="3600" dirty="0" err="1" smtClean="0"/>
              <a:t>Думчук</a:t>
            </a:r>
            <a:r>
              <a:rPr lang="ru-RU" sz="3600" dirty="0" smtClean="0"/>
              <a:t>- </a:t>
            </a:r>
            <a:r>
              <a:rPr lang="ru-RU" sz="3600" dirty="0" err="1" smtClean="0"/>
              <a:t>тынар</a:t>
            </a:r>
            <a:endParaRPr lang="ru-RU" sz="3600" dirty="0" smtClean="0"/>
          </a:p>
          <a:p>
            <a:r>
              <a:rPr lang="ru-RU" sz="3600" dirty="0" err="1" smtClean="0"/>
              <a:t>Аас</a:t>
            </a:r>
            <a:r>
              <a:rPr lang="ru-RU" sz="3600" dirty="0" smtClean="0"/>
              <a:t> – </a:t>
            </a:r>
            <a:r>
              <a:rPr lang="ru-RU" sz="3600" dirty="0" err="1" smtClean="0"/>
              <a:t>чемненир</a:t>
            </a:r>
            <a:r>
              <a:rPr lang="ru-RU" sz="3600" dirty="0" smtClean="0"/>
              <a:t>, </a:t>
            </a:r>
            <a:r>
              <a:rPr lang="ru-RU" sz="3600" dirty="0" err="1" smtClean="0"/>
              <a:t>чугааланыр</a:t>
            </a:r>
            <a:endParaRPr lang="ru-RU" sz="3600" dirty="0" smtClean="0"/>
          </a:p>
          <a:p>
            <a:r>
              <a:rPr lang="ru-RU" sz="3600" dirty="0" err="1" smtClean="0"/>
              <a:t>Дүктер</a:t>
            </a:r>
            <a:r>
              <a:rPr lang="ru-RU" sz="3600" dirty="0" smtClean="0"/>
              <a:t> - </a:t>
            </a:r>
            <a:r>
              <a:rPr lang="ru-RU" sz="3600" dirty="0" err="1" smtClean="0"/>
              <a:t>өөрүүр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353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Оюн</a:t>
            </a:r>
            <a:r>
              <a:rPr lang="ru-RU" dirty="0" smtClean="0"/>
              <a:t> «</a:t>
            </a:r>
            <a:r>
              <a:rPr lang="ru-RU" dirty="0" err="1" smtClean="0"/>
              <a:t>Чаңгыс</a:t>
            </a:r>
            <a:r>
              <a:rPr lang="ru-RU" dirty="0" smtClean="0"/>
              <a:t> - </a:t>
            </a:r>
            <a:r>
              <a:rPr lang="ru-RU" dirty="0" err="1" smtClean="0"/>
              <a:t>хөй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Карак</a:t>
            </a:r>
            <a:r>
              <a:rPr lang="ru-RU" sz="3600" dirty="0" smtClean="0"/>
              <a:t> – </a:t>
            </a:r>
            <a:r>
              <a:rPr lang="ru-RU" sz="3600" dirty="0" err="1" smtClean="0"/>
              <a:t>карактар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Аас</a:t>
            </a:r>
            <a:r>
              <a:rPr lang="ru-RU" sz="3600" dirty="0" smtClean="0"/>
              <a:t> – </a:t>
            </a:r>
            <a:r>
              <a:rPr lang="ru-RU" sz="3600" dirty="0" err="1" smtClean="0"/>
              <a:t>аастар</a:t>
            </a:r>
            <a:endParaRPr lang="ru-RU" sz="3600" dirty="0" smtClean="0"/>
          </a:p>
          <a:p>
            <a:pPr algn="ctr"/>
            <a:r>
              <a:rPr lang="ru-RU" sz="3600" dirty="0" smtClean="0"/>
              <a:t>Кулак – </a:t>
            </a:r>
            <a:r>
              <a:rPr lang="ru-RU" sz="3600" dirty="0" err="1" smtClean="0"/>
              <a:t>кулактар</a:t>
            </a:r>
            <a:endParaRPr lang="ru-RU" sz="3600" dirty="0" smtClean="0"/>
          </a:p>
          <a:p>
            <a:pPr algn="ctr"/>
            <a:r>
              <a:rPr lang="ru-RU" sz="3600" dirty="0" err="1" smtClean="0"/>
              <a:t>Хол</a:t>
            </a:r>
            <a:r>
              <a:rPr lang="ru-RU" sz="3600" dirty="0" smtClean="0"/>
              <a:t> – </a:t>
            </a:r>
            <a:r>
              <a:rPr lang="ru-RU" sz="3600" dirty="0" err="1" smtClean="0"/>
              <a:t>холдар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Думчук</a:t>
            </a:r>
            <a:r>
              <a:rPr lang="ru-RU" sz="3600" dirty="0" smtClean="0"/>
              <a:t> – </a:t>
            </a:r>
            <a:r>
              <a:rPr lang="ru-RU" sz="3600" dirty="0" err="1" smtClean="0"/>
              <a:t>думчуктар</a:t>
            </a:r>
            <a:endParaRPr lang="ru-RU" sz="3600" dirty="0" smtClean="0"/>
          </a:p>
          <a:p>
            <a:pPr algn="ctr"/>
            <a:r>
              <a:rPr lang="ru-RU" sz="3600" dirty="0" smtClean="0"/>
              <a:t>Бут - </a:t>
            </a:r>
            <a:r>
              <a:rPr lang="ru-RU" sz="3600" dirty="0" err="1" smtClean="0"/>
              <a:t>буттар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8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196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ада-иелер!  Урууңар-биле өөренип олургаш, чурукка тырттырып аарын диледивис.  Чурууңарны бөлүүңерниң вайберинче азы болза кижизидикчи башкыңарның хуу арыннынче чортуп бээриңерни дилээр дир бис.</vt:lpstr>
      <vt:lpstr>Тывызыкты тывыңар.</vt:lpstr>
      <vt:lpstr>1.Бирде сен бар, бирде мен баайн. Чүл ол? 2. Аптарам ишти, ак-ак кажыктарлыг. Чүү чүвел?</vt:lpstr>
      <vt:lpstr>Мээң оолдарым беш - бежелдирзи атташ.</vt:lpstr>
      <vt:lpstr>Кара хөлдүң эриин Кара кастар харап ор.</vt:lpstr>
      <vt:lpstr>Кижиниң мага-бодунуң кезектерин адаңар</vt:lpstr>
      <vt:lpstr>Баштың кезектерин чугаалаңар</vt:lpstr>
      <vt:lpstr>Оюн «Чаңгыс - хөй»</vt:lpstr>
      <vt:lpstr>Салааларның аттарын адаңар</vt:lpstr>
      <vt:lpstr>Бодуңарның мага-бодуңар чуруңар уруглар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19</cp:revision>
  <dcterms:created xsi:type="dcterms:W3CDTF">2023-12-13T05:04:23Z</dcterms:created>
  <dcterms:modified xsi:type="dcterms:W3CDTF">2024-02-28T12:54:53Z</dcterms:modified>
</cp:coreProperties>
</file>