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65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B05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«Кукушка»</a:t>
            </a:r>
            <a:endParaRPr lang="ru-RU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</a:rPr>
              <a:t>I</a:t>
            </a:r>
            <a:r>
              <a:rPr lang="ru-RU" b="1" dirty="0">
                <a:solidFill>
                  <a:srgbClr val="00B0F0"/>
                </a:solidFill>
              </a:rPr>
              <a:t> младшая группа (2 - 3 лет)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F0"/>
                </a:solidFill>
              </a:rPr>
              <a:t>С </a:t>
            </a:r>
            <a:r>
              <a:rPr lang="ru-RU" b="1" dirty="0" smtClean="0">
                <a:solidFill>
                  <a:srgbClr val="00B0F0"/>
                </a:solidFill>
              </a:rPr>
              <a:t>22</a:t>
            </a:r>
            <a:r>
              <a:rPr lang="ru-RU" b="1" dirty="0" smtClean="0">
                <a:solidFill>
                  <a:srgbClr val="00B0F0"/>
                </a:solidFill>
              </a:rPr>
              <a:t>.04.2024 </a:t>
            </a:r>
            <a:r>
              <a:rPr lang="ru-RU" b="1" dirty="0">
                <a:solidFill>
                  <a:srgbClr val="00B0F0"/>
                </a:solidFill>
              </a:rPr>
              <a:t>г. </a:t>
            </a:r>
            <a:r>
              <a:rPr lang="ru-RU" b="1">
                <a:solidFill>
                  <a:srgbClr val="00B0F0"/>
                </a:solidFill>
              </a:rPr>
              <a:t>по </a:t>
            </a:r>
            <a:r>
              <a:rPr lang="ru-RU" b="1" smtClean="0">
                <a:solidFill>
                  <a:srgbClr val="00B0F0"/>
                </a:solidFill>
              </a:rPr>
              <a:t>28.04.2024 </a:t>
            </a:r>
            <a:r>
              <a:rPr lang="ru-RU" b="1" dirty="0">
                <a:solidFill>
                  <a:srgbClr val="00B0F0"/>
                </a:solidFill>
              </a:rPr>
              <a:t>г.</a:t>
            </a:r>
            <a:endParaRPr lang="ru-RU" dirty="0">
              <a:solidFill>
                <a:srgbClr val="00B0F0"/>
              </a:solidFill>
            </a:endParaRPr>
          </a:p>
          <a:p>
            <a:pPr marL="114300" indent="0" algn="r">
              <a:buNone/>
            </a:pPr>
            <a:r>
              <a:rPr lang="ru-RU" sz="2000" b="1" dirty="0">
                <a:solidFill>
                  <a:srgbClr val="FFC000"/>
                </a:solidFill>
              </a:rPr>
              <a:t>Воспитатель: </a:t>
            </a:r>
            <a:r>
              <a:rPr lang="ru-RU" sz="2000" b="1" dirty="0" err="1">
                <a:solidFill>
                  <a:srgbClr val="FFC000"/>
                </a:solidFill>
              </a:rPr>
              <a:t>Докмит</a:t>
            </a:r>
            <a:r>
              <a:rPr lang="ru-RU" sz="2000" b="1" dirty="0">
                <a:solidFill>
                  <a:srgbClr val="FFC000"/>
                </a:solidFill>
              </a:rPr>
              <a:t> Т.Д.</a:t>
            </a:r>
          </a:p>
          <a:p>
            <a:pPr marL="114300" indent="0" algn="r">
              <a:buNone/>
            </a:pPr>
            <a:r>
              <a:rPr lang="ru-RU" sz="2000" b="1" dirty="0" err="1">
                <a:solidFill>
                  <a:srgbClr val="FFC000"/>
                </a:solidFill>
              </a:rPr>
              <a:t>Седип</a:t>
            </a:r>
            <a:r>
              <a:rPr lang="ru-RU" sz="2000" b="1" dirty="0">
                <a:solidFill>
                  <a:srgbClr val="FFC000"/>
                </a:solidFill>
              </a:rPr>
              <a:t> А. А</a:t>
            </a:r>
            <a:r>
              <a:rPr lang="ru-RU" sz="2000" b="1" dirty="0" smtClean="0">
                <a:solidFill>
                  <a:srgbClr val="FFC000"/>
                </a:solidFill>
              </a:rPr>
              <a:t>.</a:t>
            </a:r>
            <a:endParaRPr lang="ru-RU" sz="2000" b="1" dirty="0">
              <a:solidFill>
                <a:srgbClr val="FFC000"/>
              </a:solidFill>
            </a:endParaRPr>
          </a:p>
          <a:p>
            <a:pPr marL="114300" indent="0" algn="r">
              <a:buNone/>
            </a:pPr>
            <a:r>
              <a:rPr lang="ru-RU" sz="2000" b="1" dirty="0" err="1">
                <a:solidFill>
                  <a:srgbClr val="FFC000"/>
                </a:solidFill>
              </a:rPr>
              <a:t>Оюн</a:t>
            </a:r>
            <a:r>
              <a:rPr lang="ru-RU" sz="2000" b="1" dirty="0">
                <a:solidFill>
                  <a:srgbClr val="FFC000"/>
                </a:solidFill>
              </a:rPr>
              <a:t> С.В</a:t>
            </a:r>
            <a:r>
              <a:rPr lang="ru-RU" sz="2000" b="1" dirty="0" smtClean="0">
                <a:solidFill>
                  <a:srgbClr val="FFC000"/>
                </a:solidFill>
              </a:rPr>
              <a:t>.</a:t>
            </a:r>
          </a:p>
          <a:p>
            <a:pPr marL="114300" indent="0" algn="r">
              <a:buNone/>
            </a:pPr>
            <a:r>
              <a:rPr lang="ru-RU" sz="2000" b="1" dirty="0" err="1" smtClean="0">
                <a:solidFill>
                  <a:srgbClr val="FFC000"/>
                </a:solidFill>
              </a:rPr>
              <a:t>Шактар</a:t>
            </a:r>
            <a:r>
              <a:rPr lang="ru-RU" sz="2000" b="1" dirty="0" smtClean="0">
                <a:solidFill>
                  <a:srgbClr val="FFC000"/>
                </a:solidFill>
              </a:rPr>
              <a:t> А.О.</a:t>
            </a:r>
            <a:endParaRPr lang="ru-RU" sz="2000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16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Уважаемые родители!</a:t>
            </a:r>
          </a:p>
          <a:p>
            <a:pPr algn="ctr"/>
            <a:endParaRPr lang="ru-RU" sz="1400" b="1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45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Отгадайте с ребенком загадку про кукушку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19313"/>
            <a:ext cx="4464495" cy="3829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4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Объясните ребенку: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13" y="2351405"/>
            <a:ext cx="5888736" cy="3139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45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Покажите ребенку </a:t>
            </a:r>
            <a:r>
              <a:rPr lang="ru-RU" dirty="0"/>
              <a:t>картинку и спросите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2132856"/>
            <a:ext cx="3200400" cy="3168352"/>
          </a:xfrm>
        </p:spPr>
        <p:txBody>
          <a:bodyPr/>
          <a:lstStyle/>
          <a:p>
            <a:r>
              <a:rPr lang="ru-RU" dirty="0" smtClean="0"/>
              <a:t>Кто это? </a:t>
            </a:r>
          </a:p>
          <a:p>
            <a:r>
              <a:rPr lang="ru-RU" dirty="0" smtClean="0"/>
              <a:t>Как называется?</a:t>
            </a:r>
          </a:p>
          <a:p>
            <a:r>
              <a:rPr lang="ru-RU" dirty="0" smtClean="0"/>
              <a:t>Что </a:t>
            </a:r>
            <a:r>
              <a:rPr lang="ru-RU" dirty="0"/>
              <a:t>есть у </a:t>
            </a:r>
            <a:r>
              <a:rPr lang="ru-RU" dirty="0" smtClean="0"/>
              <a:t>птицы?</a:t>
            </a:r>
          </a:p>
          <a:p>
            <a:r>
              <a:rPr lang="ru-RU" dirty="0" smtClean="0"/>
              <a:t>Какого она цвета?</a:t>
            </a:r>
          </a:p>
          <a:p>
            <a:r>
              <a:rPr lang="ru-RU" dirty="0" smtClean="0"/>
              <a:t>Что ест?</a:t>
            </a:r>
          </a:p>
          <a:p>
            <a:r>
              <a:rPr lang="ru-RU" dirty="0" smtClean="0"/>
              <a:t>Что умеет делать?</a:t>
            </a:r>
          </a:p>
          <a:p>
            <a:r>
              <a:rPr lang="ru-RU" dirty="0" smtClean="0"/>
              <a:t>Чем смотрит?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3200400" cy="3010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515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Послушайте с ребенком как кричит кукушка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kukushka-2-26173.mp3">
            <a:hlinkClick r:id="" action="ppaction://media"/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2120" y="2852936"/>
            <a:ext cx="1528691" cy="1528688"/>
          </a:xfrm>
        </p:spPr>
      </p:pic>
    </p:spTree>
    <p:extLst>
      <p:ext uri="{BB962C8B-B14F-4D97-AF65-F5344CB8AC3E}">
        <p14:creationId xmlns:p14="http://schemas.microsoft.com/office/powerpoint/2010/main" val="24614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Выучите стихотворение про кукушку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34" y="2119313"/>
            <a:ext cx="5112694" cy="360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65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Слепите с ребенком кукушку из пластилина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81" y="2392363"/>
            <a:ext cx="5029200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56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 </a:t>
            </a:r>
            <a:r>
              <a:rPr lang="ru-RU" smtClean="0"/>
              <a:t>Спасибо!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1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</TotalTime>
  <Words>134</Words>
  <Application>Microsoft Office PowerPoint</Application>
  <PresentationFormat>Экран (4:3)</PresentationFormat>
  <Paragraphs>29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МБДОУ д/с № 5 «Родничок» комбинированного вида с. Сарыг-Сеп</vt:lpstr>
      <vt:lpstr>Презентация PowerPoint</vt:lpstr>
      <vt:lpstr>Отгадайте с ребенком загадку про кукушку</vt:lpstr>
      <vt:lpstr>Объясните ребенку:</vt:lpstr>
      <vt:lpstr>Покажите ребенку картинку и спросите:</vt:lpstr>
      <vt:lpstr>Послушайте с ребенком как кричит кукушка</vt:lpstr>
      <vt:lpstr>Выучите стихотворение про кукушку</vt:lpstr>
      <vt:lpstr>Слепите с ребенком кукушку из пластилина</vt:lpstr>
      <vt:lpstr>Молодцы!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Ирина</cp:lastModifiedBy>
  <cp:revision>9</cp:revision>
  <dcterms:created xsi:type="dcterms:W3CDTF">2024-01-30T04:43:33Z</dcterms:created>
  <dcterms:modified xsi:type="dcterms:W3CDTF">2024-02-28T07:44:32Z</dcterms:modified>
</cp:coreProperties>
</file>