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0F78B7-F117-4939-B832-512E9D459D50}" type="datetimeFigureOut">
              <a:rPr lang="ru-RU" smtClean="0"/>
              <a:pPr/>
              <a:t>05.02.2024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776EFC-9CE2-48A1-97FE-22A11288B5B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E2E37A-5683-44DE-AFE2-AE4ED4FAD54A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E2E37A-5683-44DE-AFE2-AE4ED4FAD54A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E2E37A-5683-44DE-AFE2-AE4ED4FAD54A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E2E37A-5683-44DE-AFE2-AE4ED4FAD54A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E2E37A-5683-44DE-AFE2-AE4ED4FAD54A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E2E37A-5683-44DE-AFE2-AE4ED4FAD54A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E2E37A-5683-44DE-AFE2-AE4ED4FAD54A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05.02.2024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05.02.2024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05.02.2024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05.02.2024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5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6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ДОУ №5\Downloads\1613648065_19-p-foni-dlya-prezentatsii-sportivnie-detskie-19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1588"/>
            <a:ext cx="9144000" cy="6862763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71604" y="500042"/>
            <a:ext cx="6929486" cy="1000132"/>
          </a:xfrm>
        </p:spPr>
        <p:txBody>
          <a:bodyPr>
            <a:noAutofit/>
          </a:bodyPr>
          <a:lstStyle/>
          <a:p>
            <a:r>
              <a:rPr lang="ru-RU" sz="1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Муниципальное бюджетное образовательное учреждение детский сад </a:t>
            </a:r>
            <a:br>
              <a:rPr lang="ru-RU" sz="1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№ 5 «Родничок» комбинированного вида с. Сарыг-Сеп </a:t>
            </a:r>
            <a:r>
              <a:rPr lang="ru-RU" sz="1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Каа-Хемского</a:t>
            </a:r>
            <a:r>
              <a:rPr lang="ru-RU" sz="1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района Республики Тыва </a:t>
            </a:r>
            <a:br>
              <a:rPr lang="ru-RU" sz="1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1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928794" y="2357430"/>
            <a:ext cx="6715172" cy="3281370"/>
          </a:xfrm>
        </p:spPr>
        <p:txBody>
          <a:bodyPr>
            <a:normAutofit fontScale="85000" lnSpcReduction="10000"/>
          </a:bodyPr>
          <a:lstStyle/>
          <a:p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Дистанционное обучение</a:t>
            </a:r>
          </a:p>
          <a:p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IV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неделя (22-28 апреля 2024г.)</a:t>
            </a:r>
          </a:p>
          <a:p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старшая группа</a:t>
            </a:r>
          </a:p>
          <a:p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Физическая культура</a:t>
            </a:r>
          </a:p>
          <a:p>
            <a:endParaRPr lang="ru-RU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Подготовил: </a:t>
            </a:r>
          </a:p>
          <a:p>
            <a:pPr algn="r"/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руководитель по физическому воспитанию</a:t>
            </a:r>
          </a:p>
          <a:p>
            <a:pPr algn="r"/>
            <a:r>
              <a:rPr lang="ru-RU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Чамзы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Чингиз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Хулер-оолович</a:t>
            </a:r>
            <a:endParaRPr lang="ru-RU" sz="2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ДОУ №5\Downloads\1613648065_19-p-foni-dlya-prezentatsii-sportivnie-detskie-19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-1588"/>
            <a:ext cx="9144000" cy="6862763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57356" y="1071546"/>
            <a:ext cx="6357982" cy="4286280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Уважаемые родители!</a:t>
            </a:r>
            <a:b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Во время деятельности с ребёнком сделайте, пожалуйста, фотографии.</a:t>
            </a:r>
            <a:b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Отправить фотографии можно в группу или лично вашему воспитателю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ДОУ №5\Downloads\1613648065_19-p-foni-dlya-prezentatsii-sportivnie-detskie-19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-4763"/>
            <a:ext cx="9144000" cy="6862763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29058" y="571480"/>
            <a:ext cx="4643470" cy="3500462"/>
          </a:xfrm>
        </p:spPr>
        <p:txBody>
          <a:bodyPr>
            <a:normAutofit/>
          </a:bodyPr>
          <a:lstStyle/>
          <a:p>
            <a:pPr algn="l"/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1. И.п.  - ходьба и бег  на месте</a:t>
            </a:r>
            <a:b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C:\Users\ДОУ №5\Downloads\img34.jpg"/>
          <p:cNvPicPr/>
          <p:nvPr/>
        </p:nvPicPr>
        <p:blipFill>
          <a:blip r:embed="rId4"/>
          <a:srcRect l="15932" t="16458" r="69347" b="51402"/>
          <a:stretch>
            <a:fillRect/>
          </a:stretch>
        </p:blipFill>
        <p:spPr bwMode="auto">
          <a:xfrm>
            <a:off x="2000232" y="2214554"/>
            <a:ext cx="1714512" cy="26432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 descr="C:\Users\ДОУ №5\Downloads\img34.jpg"/>
          <p:cNvPicPr/>
          <p:nvPr/>
        </p:nvPicPr>
        <p:blipFill>
          <a:blip r:embed="rId4"/>
          <a:srcRect l="15254" t="52489" r="70848" b="15385"/>
          <a:stretch>
            <a:fillRect/>
          </a:stretch>
        </p:blipFill>
        <p:spPr bwMode="auto">
          <a:xfrm>
            <a:off x="6286512" y="3929066"/>
            <a:ext cx="1857388" cy="2357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ДОУ №5\Downloads\1613648065_19-p-foni-dlya-prezentatsii-sportivnie-detskie-19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-4763"/>
            <a:ext cx="9144000" cy="6862763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0" y="571480"/>
            <a:ext cx="4214842" cy="3786214"/>
          </a:xfrm>
        </p:spPr>
        <p:txBody>
          <a:bodyPr>
            <a:normAutofit/>
          </a:bodyPr>
          <a:lstStyle/>
          <a:p>
            <a:pPr algn="l"/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1. И.п.  - подняться на носки, руки с палкой вверх. Опуститься на всю ступню и завести прямые руки за спину и.п. (6-8 раз)</a:t>
            </a:r>
            <a:b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2. И.п. – руки с палкой вверх. Наклоны поочередно в правую и левую стороны. (6-8 раз)</a:t>
            </a:r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Рисунок 5" descr="C:\Users\ДОУ №5\Downloads\image066.jpg"/>
          <p:cNvPicPr/>
          <p:nvPr/>
        </p:nvPicPr>
        <p:blipFill>
          <a:blip r:embed="rId4"/>
          <a:srcRect t="32110" r="48529" b="27523"/>
          <a:stretch>
            <a:fillRect/>
          </a:stretch>
        </p:blipFill>
        <p:spPr bwMode="auto">
          <a:xfrm>
            <a:off x="2071670" y="1142984"/>
            <a:ext cx="2428892" cy="24717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Рисунок 6" descr="C:\Users\ДОУ №5\Downloads\image066.jpg"/>
          <p:cNvPicPr/>
          <p:nvPr/>
        </p:nvPicPr>
        <p:blipFill>
          <a:blip r:embed="rId4"/>
          <a:srcRect l="51838" t="56575" r="3676" b="5505"/>
          <a:stretch>
            <a:fillRect/>
          </a:stretch>
        </p:blipFill>
        <p:spPr bwMode="auto">
          <a:xfrm>
            <a:off x="5286380" y="4429132"/>
            <a:ext cx="2500330" cy="20717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Рисунок 8" descr="C:\Users\ДОУ №5\Downloads\screen10.jpg"/>
          <p:cNvPicPr/>
          <p:nvPr/>
        </p:nvPicPr>
        <p:blipFill>
          <a:blip r:embed="rId5" cstate="print"/>
          <a:srcRect l="51656" t="75757" r="13775" b="6667"/>
          <a:stretch>
            <a:fillRect/>
          </a:stretch>
        </p:blipFill>
        <p:spPr bwMode="auto">
          <a:xfrm>
            <a:off x="4157662" y="3152775"/>
            <a:ext cx="828675" cy="55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ДОУ №5\Downloads\1613648065_19-p-foni-dlya-prezentatsii-sportivnie-detskie-19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-4763"/>
            <a:ext cx="9144000" cy="6862763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0" y="571480"/>
            <a:ext cx="4214842" cy="3786214"/>
          </a:xfrm>
        </p:spPr>
        <p:txBody>
          <a:bodyPr>
            <a:normAutofit/>
          </a:bodyPr>
          <a:lstStyle/>
          <a:p>
            <a:pPr algn="l"/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1. И.п.  - прогибание лежа на животе и.п. (6-8 раз)</a:t>
            </a:r>
            <a:b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2. И.п. – руки вниз, перешагивание через скакалку. (6-8 раз)</a:t>
            </a:r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" name="Рисунок 8" descr="C:\Users\ДОУ №5\Downloads\screen10.jpg"/>
          <p:cNvPicPr/>
          <p:nvPr/>
        </p:nvPicPr>
        <p:blipFill>
          <a:blip r:embed="rId4" cstate="print"/>
          <a:srcRect l="51656" t="76489" r="14709" b="6667"/>
          <a:stretch>
            <a:fillRect/>
          </a:stretch>
        </p:blipFill>
        <p:spPr bwMode="auto">
          <a:xfrm>
            <a:off x="1571604" y="1928802"/>
            <a:ext cx="2571768" cy="16430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Рисунок 7" descr="C:\Users\ДОУ №5\Downloads\screen10.jpg"/>
          <p:cNvPicPr/>
          <p:nvPr/>
        </p:nvPicPr>
        <p:blipFill>
          <a:blip r:embed="rId4" cstate="print"/>
          <a:srcRect l="34172" t="70909" r="50331" b="4242"/>
          <a:stretch>
            <a:fillRect/>
          </a:stretch>
        </p:blipFill>
        <p:spPr bwMode="auto">
          <a:xfrm>
            <a:off x="5000628" y="4286256"/>
            <a:ext cx="2714644" cy="2357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ДОУ №5\Downloads\1613648065_19-p-foni-dlya-prezentatsii-sportivnie-detskie-19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-4763"/>
            <a:ext cx="9144000" cy="6862763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0" y="571480"/>
            <a:ext cx="4214842" cy="3786214"/>
          </a:xfrm>
        </p:spPr>
        <p:txBody>
          <a:bodyPr>
            <a:normAutofit/>
          </a:bodyPr>
          <a:lstStyle/>
          <a:p>
            <a:pPr algn="l"/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1. И.п.  - ноги вместе скакалка за головой руки к плечам, наклон руки вперед, выпрямиться отводя плечи назад и.п. (6-8 раз)</a:t>
            </a:r>
            <a:b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2. И.п. – ноги врозь на скакалке, скакалку держать свободно. Левая рука сгибаясь натягиваем скакалку. Выпрямиться опуская левую руку вниз. То же самое в другую сторону.(6-8 раз)</a:t>
            </a:r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Рисунок 5" descr="C:\Users\ДОУ №5\Downloads\slide_5.jpg"/>
          <p:cNvPicPr/>
          <p:nvPr/>
        </p:nvPicPr>
        <p:blipFill>
          <a:blip r:embed="rId4"/>
          <a:srcRect l="7538" t="32374" r="71289" b="41376"/>
          <a:stretch>
            <a:fillRect/>
          </a:stretch>
        </p:blipFill>
        <p:spPr bwMode="auto">
          <a:xfrm>
            <a:off x="2071670" y="1571612"/>
            <a:ext cx="1643074" cy="1857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Рисунок 6" descr="C:\Users\ДОУ №5\Downloads\slide_5.jpg"/>
          <p:cNvPicPr/>
          <p:nvPr/>
        </p:nvPicPr>
        <p:blipFill>
          <a:blip r:embed="rId4"/>
          <a:srcRect l="7551" t="5698" r="70453" b="70197"/>
          <a:stretch>
            <a:fillRect/>
          </a:stretch>
        </p:blipFill>
        <p:spPr bwMode="auto">
          <a:xfrm>
            <a:off x="5143504" y="4429132"/>
            <a:ext cx="2286016" cy="1857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ДОУ №5\Downloads\1613648065_19-p-foni-dlya-prezentatsii-sportivnie-detskie-19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-4763"/>
            <a:ext cx="9144000" cy="6862763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143240" y="2285992"/>
            <a:ext cx="5643602" cy="2071702"/>
          </a:xfrm>
        </p:spPr>
        <p:txBody>
          <a:bodyPr>
            <a:normAutofit/>
          </a:bodyPr>
          <a:lstStyle/>
          <a:p>
            <a:pPr algn="l"/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1. И.п.  - ноги </a:t>
            </a:r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врозь, мяч на руках. Вращаем мяч вокруг себя, а также приподнятой ногой на месте </a:t>
            </a:r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и.п. (6-8 раз)</a:t>
            </a:r>
            <a:b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2. И.п. – выполнять в ходьбе хлопки спереди и сзади под каждый шаг.(6-8 раз)</a:t>
            </a:r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Рисунок 7" descr="C:\Users\ДОУ №5\Downloads\img8 (4).jpg"/>
          <p:cNvPicPr/>
          <p:nvPr/>
        </p:nvPicPr>
        <p:blipFill>
          <a:blip r:embed="rId4" cstate="print"/>
          <a:srcRect l="54849" t="61783" r="6320" b="1529"/>
          <a:stretch>
            <a:fillRect/>
          </a:stretch>
        </p:blipFill>
        <p:spPr bwMode="auto">
          <a:xfrm>
            <a:off x="3786182" y="285728"/>
            <a:ext cx="2500330" cy="1857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Рисунок 8" descr="C:\Users\ДОУ №5\Downloads\img8 (4).jpg"/>
          <p:cNvPicPr/>
          <p:nvPr/>
        </p:nvPicPr>
        <p:blipFill>
          <a:blip r:embed="rId4" cstate="print"/>
          <a:srcRect l="55880" t="21656" r="7345" b="36943"/>
          <a:stretch>
            <a:fillRect/>
          </a:stretch>
        </p:blipFill>
        <p:spPr bwMode="auto">
          <a:xfrm>
            <a:off x="4143372" y="4643446"/>
            <a:ext cx="2590813" cy="16906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ДОУ №5\Downloads\1613648065_19-p-foni-dlya-prezentatsii-sportivnie-detskie-19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-4763"/>
            <a:ext cx="9144000" cy="6862763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143240" y="2285992"/>
            <a:ext cx="5643602" cy="2071702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Спасибо за внимание!</a:t>
            </a:r>
            <a:endParaRPr lang="ru-RU" sz="3600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38</Words>
  <PresentationFormat>Экран (4:3)</PresentationFormat>
  <Paragraphs>23</Paragraphs>
  <Slides>8</Slides>
  <Notes>7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Муниципальное бюджетное образовательное учреждение детский сад  № 5 «Родничок» комбинированного вида с. Сарыг-Сеп Каа-Хемского района Республики Тыва  </vt:lpstr>
      <vt:lpstr>Уважаемые родители! Во время деятельности с ребёнком сделайте, пожалуйста, фотографии. Отправить фотографии можно в группу или лично вашему воспитателю.</vt:lpstr>
      <vt:lpstr> 1. И.п.  - ходьба и бег  на месте </vt:lpstr>
      <vt:lpstr> 1. И.п.  - подняться на носки, руки с палкой вверх. Опуститься на всю ступню и завести прямые руки за спину и.п. (6-8 раз) 2. И.п. – руки с палкой вверх. Наклоны поочередно в правую и левую стороны. (6-8 раз)</vt:lpstr>
      <vt:lpstr> 1. И.п.  - прогибание лежа на животе и.п. (6-8 раз) 2. И.п. – руки вниз, перешагивание через скакалку. (6-8 раз)</vt:lpstr>
      <vt:lpstr> 1. И.п.  - ноги вместе скакалка за головой руки к плечам, наклон руки вперед, выпрямиться отводя плечи назад и.п. (6-8 раз) 2. И.п. – ноги врозь на скакалке, скакалку держать свободно. Левая рука сгибаясь натягиваем скакалку. Выпрямиться опуская левую руку вниз. То же самое в другую сторону.(6-8 раз)</vt:lpstr>
      <vt:lpstr> 1. И.п.  - ноги врозь, мяч на руках. Вращаем мяч вокруг себя, а также приподнятой ногой на месте и.п. (6-8 раз) 2. И.п. – выполнять в ходьбе хлопки спереди и сзади под каждый шаг.(6-8 раз)</vt:lpstr>
      <vt:lpstr> Спасибо за внимание!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Муниципальное бюджетное образовательное учреждение детский сад  № 5 «Родничок» комбинированного вида с. Сарыг-Сеп Каа-Хемского района Республики Тыва  </dc:title>
  <dc:creator>ДОУ №5</dc:creator>
  <cp:lastModifiedBy>Пользователь Windows</cp:lastModifiedBy>
  <cp:revision>2</cp:revision>
  <dcterms:created xsi:type="dcterms:W3CDTF">2024-02-04T11:30:49Z</dcterms:created>
  <dcterms:modified xsi:type="dcterms:W3CDTF">2024-02-05T13:06:09Z</dcterms:modified>
</cp:coreProperties>
</file>