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4" r:id="rId7"/>
    <p:sldId id="259" r:id="rId8"/>
    <p:sldId id="262" r:id="rId9"/>
    <p:sldId id="265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400" dirty="0"/>
              <a:t>Тыва </a:t>
            </a:r>
            <a:r>
              <a:rPr lang="ru-RU" sz="1400" dirty="0" err="1"/>
              <a:t>Республиканың</a:t>
            </a:r>
            <a:r>
              <a:rPr lang="ru-RU" sz="1400" dirty="0"/>
              <a:t> </a:t>
            </a:r>
            <a:br>
              <a:rPr lang="ru-RU" sz="1400" dirty="0"/>
            </a:br>
            <a:r>
              <a:rPr lang="ru-RU" sz="1400" dirty="0" err="1"/>
              <a:t>Каа-Хем</a:t>
            </a:r>
            <a:r>
              <a:rPr lang="ru-RU" sz="1400" dirty="0"/>
              <a:t> </a:t>
            </a:r>
            <a:r>
              <a:rPr lang="ru-RU" sz="1400" dirty="0" err="1"/>
              <a:t>кожууннуң</a:t>
            </a:r>
            <a:r>
              <a:rPr lang="ru-RU" sz="1400" dirty="0"/>
              <a:t> Сарыг-Сеп </a:t>
            </a:r>
            <a:r>
              <a:rPr lang="ru-RU" sz="1400" dirty="0" err="1"/>
              <a:t>суурунуң</a:t>
            </a:r>
            <a:r>
              <a:rPr lang="ru-RU" sz="1400" dirty="0"/>
              <a:t> </a:t>
            </a:r>
            <a:r>
              <a:rPr lang="ru-RU" sz="1400" dirty="0" err="1"/>
              <a:t>муниципалдыг</a:t>
            </a:r>
            <a:r>
              <a:rPr lang="ru-RU" sz="1400" dirty="0"/>
              <a:t> </a:t>
            </a:r>
            <a:r>
              <a:rPr lang="ru-RU" sz="1400" dirty="0" err="1"/>
              <a:t>бюджеттен</a:t>
            </a:r>
            <a:r>
              <a:rPr lang="ru-RU" sz="1400" dirty="0"/>
              <a:t> </a:t>
            </a:r>
            <a:r>
              <a:rPr lang="ru-RU" sz="1400" dirty="0" err="1"/>
              <a:t>хандырылгалыг</a:t>
            </a:r>
            <a:r>
              <a:rPr lang="ru-RU" sz="1400" dirty="0"/>
              <a:t> школа </a:t>
            </a:r>
            <a:r>
              <a:rPr lang="ru-RU" sz="1400" dirty="0" err="1"/>
              <a:t>назыны</a:t>
            </a:r>
            <a:r>
              <a:rPr lang="ru-RU" sz="1400" dirty="0"/>
              <a:t> </a:t>
            </a:r>
            <a:r>
              <a:rPr lang="ru-RU" sz="1400" dirty="0" err="1"/>
              <a:t>четпээн</a:t>
            </a:r>
            <a:r>
              <a:rPr lang="ru-RU" sz="1400" dirty="0"/>
              <a:t> </a:t>
            </a:r>
            <a:r>
              <a:rPr lang="ru-RU" sz="1400" dirty="0" err="1"/>
              <a:t>чаштарга</a:t>
            </a:r>
            <a:r>
              <a:rPr lang="ru-RU" sz="1400" dirty="0"/>
              <a:t> </a:t>
            </a:r>
            <a:r>
              <a:rPr lang="ru-RU" sz="1400" dirty="0" err="1"/>
              <a:t>каттыштырган</a:t>
            </a:r>
            <a:r>
              <a:rPr lang="ru-RU" sz="1400" dirty="0"/>
              <a:t> </a:t>
            </a:r>
            <a:r>
              <a:rPr lang="ru-RU" sz="1400" dirty="0" err="1"/>
              <a:t>хевириниң</a:t>
            </a:r>
            <a:r>
              <a:rPr lang="ru-RU" sz="1400" dirty="0"/>
              <a:t> </a:t>
            </a:r>
            <a:br>
              <a:rPr lang="ru-RU" sz="1400" dirty="0"/>
            </a:br>
            <a:r>
              <a:rPr lang="ru-RU" sz="1400" dirty="0"/>
              <a:t>5 </a:t>
            </a:r>
            <a:r>
              <a:rPr lang="ru-RU" sz="1400" dirty="0" err="1"/>
              <a:t>дугаар</a:t>
            </a:r>
            <a:r>
              <a:rPr lang="ru-RU" sz="1400" dirty="0"/>
              <a:t> «</a:t>
            </a:r>
            <a:r>
              <a:rPr lang="ru-RU" sz="1400" dirty="0" err="1"/>
              <a:t>Дамырак</a:t>
            </a:r>
            <a:r>
              <a:rPr lang="ru-RU" sz="1400" dirty="0"/>
              <a:t>» </a:t>
            </a:r>
            <a:r>
              <a:rPr lang="ru-RU" sz="1400" dirty="0" err="1"/>
              <a:t>аттыг</a:t>
            </a:r>
            <a:r>
              <a:rPr lang="ru-RU" sz="1400" dirty="0"/>
              <a:t> </a:t>
            </a:r>
            <a:r>
              <a:rPr lang="ru-RU" sz="1400" dirty="0" err="1"/>
              <a:t>уруглар</a:t>
            </a:r>
            <a:r>
              <a:rPr lang="ru-RU" sz="1400" dirty="0"/>
              <a:t> сады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600" b="1" dirty="0">
                <a:solidFill>
                  <a:srgbClr val="FF0000"/>
                </a:solidFill>
              </a:rPr>
              <a:t>«</a:t>
            </a:r>
            <a:r>
              <a:rPr lang="ru-RU" sz="3600" b="1" dirty="0" err="1" smtClean="0">
                <a:solidFill>
                  <a:srgbClr val="FF0000"/>
                </a:solidFill>
              </a:rPr>
              <a:t>Кижиниң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тургузуу</a:t>
            </a:r>
            <a:r>
              <a:rPr lang="ru-RU" sz="3600" b="1" dirty="0" smtClean="0">
                <a:solidFill>
                  <a:srgbClr val="FF0000"/>
                </a:solidFill>
              </a:rPr>
              <a:t>»</a:t>
            </a:r>
            <a:endParaRPr lang="ru-RU" sz="3600" b="1" dirty="0">
              <a:solidFill>
                <a:srgbClr val="FF0000"/>
              </a:solidFill>
            </a:endParaRPr>
          </a:p>
          <a:p>
            <a:pPr algn="ctr"/>
            <a:endParaRPr lang="ru-RU" dirty="0"/>
          </a:p>
          <a:p>
            <a:pPr marL="0" indent="0" algn="ctr">
              <a:buNone/>
            </a:pPr>
            <a:r>
              <a:rPr lang="ru-RU" dirty="0">
                <a:solidFill>
                  <a:srgbClr val="0070C0"/>
                </a:solidFill>
              </a:rPr>
              <a:t>Интернет четки-биле </a:t>
            </a:r>
            <a:r>
              <a:rPr lang="ru-RU" dirty="0" err="1" smtClean="0">
                <a:solidFill>
                  <a:srgbClr val="0070C0"/>
                </a:solidFill>
              </a:rPr>
              <a:t>өөредилге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kk-KZ" dirty="0" smtClean="0">
                <a:solidFill>
                  <a:srgbClr val="0070C0"/>
                </a:solidFill>
              </a:rPr>
              <a:t>Улуг бөлүк</a:t>
            </a:r>
            <a:endParaRPr lang="ru-R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>
                <a:solidFill>
                  <a:srgbClr val="0070C0"/>
                </a:solidFill>
              </a:rPr>
              <a:t>А</a:t>
            </a:r>
            <a:r>
              <a:rPr lang="ru-RU" dirty="0" smtClean="0">
                <a:solidFill>
                  <a:srgbClr val="0070C0"/>
                </a:solidFill>
              </a:rPr>
              <a:t>прель 22-ден апрель 28-ке </a:t>
            </a:r>
            <a:r>
              <a:rPr lang="ru-RU" dirty="0" err="1" smtClean="0">
                <a:solidFill>
                  <a:srgbClr val="0070C0"/>
                </a:solidFill>
              </a:rPr>
              <a:t>чедир</a:t>
            </a:r>
            <a:endParaRPr lang="ru-R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err="1" smtClean="0"/>
              <a:t>Кичээл</a:t>
            </a:r>
            <a:r>
              <a:rPr lang="ru-RU" smtClean="0"/>
              <a:t> 25 минут</a:t>
            </a:r>
            <a:endParaRPr lang="ru-RU" dirty="0"/>
          </a:p>
          <a:p>
            <a:endParaRPr lang="ru-RU" dirty="0"/>
          </a:p>
          <a:p>
            <a:pPr marL="0" indent="0" algn="r">
              <a:buNone/>
            </a:pPr>
            <a:r>
              <a:rPr lang="ru-RU" dirty="0" err="1"/>
              <a:t>Кижизидикчи</a:t>
            </a:r>
            <a:r>
              <a:rPr lang="ru-RU" dirty="0"/>
              <a:t> </a:t>
            </a:r>
            <a:r>
              <a:rPr lang="ru-RU" dirty="0" err="1"/>
              <a:t>башкы</a:t>
            </a:r>
            <a:r>
              <a:rPr lang="ru-RU" dirty="0"/>
              <a:t>: </a:t>
            </a:r>
            <a:r>
              <a:rPr lang="ru-RU" dirty="0" err="1"/>
              <a:t>Дапыян</a:t>
            </a:r>
            <a:r>
              <a:rPr lang="ru-RU" dirty="0"/>
              <a:t> З.В.</a:t>
            </a:r>
          </a:p>
          <a:p>
            <a:endParaRPr lang="ru-RU" dirty="0"/>
          </a:p>
          <a:p>
            <a:endParaRPr lang="ru-R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Сарыг-Сеп, 2024</a:t>
            </a:r>
            <a:endParaRPr lang="ru-RU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219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012944"/>
          </a:xfrm>
        </p:spPr>
        <p:txBody>
          <a:bodyPr/>
          <a:lstStyle/>
          <a:p>
            <a:pPr algn="ctr"/>
            <a:r>
              <a:rPr lang="ru-RU" dirty="0" err="1" smtClean="0"/>
              <a:t>Четтирдим</a:t>
            </a:r>
            <a:r>
              <a:rPr lang="ru-RU" dirty="0" smtClean="0"/>
              <a:t> </a:t>
            </a:r>
            <a:r>
              <a:rPr lang="ru-RU" dirty="0" err="1" smtClean="0"/>
              <a:t>улуу</a:t>
            </a:r>
            <a:r>
              <a:rPr lang="ru-RU" dirty="0" smtClean="0"/>
              <a:t>-биле!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857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245192"/>
          </a:xfrm>
        </p:spPr>
        <p:txBody>
          <a:bodyPr>
            <a:normAutofit/>
          </a:bodyPr>
          <a:lstStyle/>
          <a:p>
            <a:pPr algn="ctr"/>
            <a:r>
              <a:rPr lang="ru-RU" sz="4300" b="1" dirty="0" err="1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Хүндүлүг</a:t>
            </a:r>
            <a:r>
              <a:rPr lang="ru-RU" sz="4300" b="1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4300" b="1" dirty="0" smtClean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ада-</a:t>
            </a:r>
            <a:r>
              <a:rPr lang="ru-RU" sz="4300" b="1" dirty="0" err="1" smtClean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иелер</a:t>
            </a:r>
            <a:r>
              <a:rPr lang="ru-RU" sz="4300" b="1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!</a:t>
            </a:r>
            <a:br>
              <a:rPr lang="ru-RU" sz="4300" b="1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ru-RU" sz="2500" b="1" dirty="0">
                <a:ln w="6350">
                  <a:noFill/>
                </a:ln>
                <a:gradFill>
                  <a:gsLst>
                    <a:gs pos="0">
                      <a:srgbClr val="CEB966">
                        <a:tint val="73000"/>
                        <a:satMod val="145000"/>
                      </a:srgbClr>
                    </a:gs>
                    <a:gs pos="73000">
                      <a:srgbClr val="CEB966">
                        <a:tint val="73000"/>
                        <a:satMod val="145000"/>
                      </a:srgbClr>
                    </a:gs>
                    <a:gs pos="100000">
                      <a:srgbClr val="CEB966">
                        <a:tint val="83000"/>
                        <a:satMod val="143000"/>
                      </a:srgb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/>
            </a:r>
            <a:br>
              <a:rPr lang="ru-RU" sz="2500" b="1" dirty="0">
                <a:ln w="6350">
                  <a:noFill/>
                </a:ln>
                <a:gradFill>
                  <a:gsLst>
                    <a:gs pos="0">
                      <a:srgbClr val="CEB966">
                        <a:tint val="73000"/>
                        <a:satMod val="145000"/>
                      </a:srgbClr>
                    </a:gs>
                    <a:gs pos="73000">
                      <a:srgbClr val="CEB966">
                        <a:tint val="73000"/>
                        <a:satMod val="145000"/>
                      </a:srgbClr>
                    </a:gs>
                    <a:gs pos="100000">
                      <a:srgbClr val="CEB966">
                        <a:tint val="83000"/>
                        <a:satMod val="143000"/>
                      </a:srgb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Урууңар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-биле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өөренип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олургаш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,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чурукка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тырттырып</a:t>
            </a:r>
            <a:r>
              <a:rPr lang="ru-RU" sz="3600" b="1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аарын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диледивис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. </a:t>
            </a:r>
            <a:b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Чурууңарны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бөлүүңерниң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вайберинче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азы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болза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кижизидикчи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башкыңарның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хуу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арыннынче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чортуп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бээриңерни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дилээр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дир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бис.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732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Тывызыкты</a:t>
            </a:r>
            <a:r>
              <a:rPr lang="ru-RU" dirty="0" smtClean="0"/>
              <a:t> </a:t>
            </a:r>
            <a:r>
              <a:rPr lang="ru-RU" dirty="0" err="1" smtClean="0"/>
              <a:t>тывыңар</a:t>
            </a:r>
            <a:r>
              <a:rPr lang="ru-RU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 smtClean="0"/>
              <a:t>Дыңнаан</a:t>
            </a:r>
            <a:r>
              <a:rPr lang="ru-RU" dirty="0" smtClean="0"/>
              <a:t> </a:t>
            </a:r>
            <a:r>
              <a:rPr lang="ru-RU" dirty="0" err="1" smtClean="0"/>
              <a:t>чүүлүн</a:t>
            </a:r>
            <a:r>
              <a:rPr lang="ru-RU" dirty="0" smtClean="0"/>
              <a:t> </a:t>
            </a:r>
            <a:r>
              <a:rPr lang="ru-RU" dirty="0" err="1" smtClean="0"/>
              <a:t>чугаалавас</a:t>
            </a:r>
            <a:r>
              <a:rPr lang="ru-RU" dirty="0" smtClean="0"/>
              <a:t>. </a:t>
            </a:r>
            <a:r>
              <a:rPr lang="ru-RU" dirty="0" err="1" smtClean="0"/>
              <a:t>Чүү</a:t>
            </a:r>
            <a:r>
              <a:rPr lang="ru-RU" dirty="0" smtClean="0"/>
              <a:t> </a:t>
            </a:r>
            <a:r>
              <a:rPr lang="ru-RU" dirty="0" err="1" smtClean="0"/>
              <a:t>дүр</a:t>
            </a:r>
            <a:r>
              <a:rPr lang="ru-RU" dirty="0" smtClean="0"/>
              <a:t> </a:t>
            </a:r>
            <a:r>
              <a:rPr lang="ru-RU" dirty="0" err="1" smtClean="0"/>
              <a:t>уруглар</a:t>
            </a:r>
            <a:r>
              <a:rPr lang="ru-RU" dirty="0" smtClean="0"/>
              <a:t>?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465688"/>
            <a:ext cx="4257104" cy="414220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444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1.Бирде сен бар, </a:t>
            </a:r>
            <a:r>
              <a:rPr lang="ru-RU" sz="2800" dirty="0" err="1" smtClean="0"/>
              <a:t>бирде</a:t>
            </a:r>
            <a:r>
              <a:rPr lang="ru-RU" sz="2800" dirty="0" smtClean="0"/>
              <a:t> мен </a:t>
            </a:r>
            <a:r>
              <a:rPr lang="ru-RU" sz="2800" dirty="0" err="1" smtClean="0"/>
              <a:t>баайн</a:t>
            </a:r>
            <a:r>
              <a:rPr lang="ru-RU" sz="2800" dirty="0" smtClean="0"/>
              <a:t>. </a:t>
            </a:r>
            <a:r>
              <a:rPr lang="ru-RU" sz="2800" dirty="0" err="1" smtClean="0"/>
              <a:t>Чүл</a:t>
            </a:r>
            <a:r>
              <a:rPr lang="ru-RU" sz="2800" dirty="0" smtClean="0"/>
              <a:t> </a:t>
            </a:r>
            <a:r>
              <a:rPr lang="ru-RU" sz="2800" dirty="0" err="1" smtClean="0"/>
              <a:t>ол</a:t>
            </a:r>
            <a:r>
              <a:rPr lang="ru-RU" sz="2800" dirty="0" smtClean="0"/>
              <a:t>?</a:t>
            </a:r>
            <a:br>
              <a:rPr lang="ru-RU" sz="2800" dirty="0" smtClean="0"/>
            </a:br>
            <a:r>
              <a:rPr lang="ru-RU" sz="2800" dirty="0" smtClean="0"/>
              <a:t>2. </a:t>
            </a:r>
            <a:r>
              <a:rPr lang="ru-RU" sz="2800" dirty="0" err="1" smtClean="0"/>
              <a:t>Аптарам</a:t>
            </a:r>
            <a:r>
              <a:rPr lang="ru-RU" sz="2800" dirty="0" smtClean="0"/>
              <a:t> </a:t>
            </a:r>
            <a:r>
              <a:rPr lang="ru-RU" sz="2800" dirty="0" err="1" smtClean="0"/>
              <a:t>ишти</a:t>
            </a:r>
            <a:r>
              <a:rPr lang="ru-RU" sz="2800" dirty="0" smtClean="0"/>
              <a:t>, </a:t>
            </a:r>
            <a:r>
              <a:rPr lang="ru-RU" sz="2800" dirty="0" err="1" smtClean="0"/>
              <a:t>ак-ак</a:t>
            </a:r>
            <a:r>
              <a:rPr lang="ru-RU" sz="2800" dirty="0" smtClean="0"/>
              <a:t> </a:t>
            </a:r>
            <a:r>
              <a:rPr lang="ru-RU" sz="2800" dirty="0" err="1" smtClean="0"/>
              <a:t>кажыктарлыг</a:t>
            </a:r>
            <a:r>
              <a:rPr lang="ru-RU" sz="2800" dirty="0" smtClean="0"/>
              <a:t>. </a:t>
            </a:r>
            <a:r>
              <a:rPr lang="ru-RU" sz="2800" dirty="0" err="1" smtClean="0"/>
              <a:t>Чүү</a:t>
            </a:r>
            <a:r>
              <a:rPr lang="ru-RU" sz="2800" dirty="0" smtClean="0"/>
              <a:t> </a:t>
            </a:r>
            <a:r>
              <a:rPr lang="ru-RU" sz="2800" dirty="0" err="1" smtClean="0"/>
              <a:t>чүвел</a:t>
            </a:r>
            <a:r>
              <a:rPr lang="ru-RU" sz="2800" dirty="0" smtClean="0"/>
              <a:t>?</a:t>
            </a:r>
            <a:endParaRPr lang="ru-RU" sz="2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118519"/>
            <a:ext cx="4038600" cy="4038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623344"/>
            <a:ext cx="4038600" cy="30289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75519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Кижиниң</a:t>
            </a:r>
            <a:r>
              <a:rPr lang="ru-RU" dirty="0" smtClean="0"/>
              <a:t> мага-</a:t>
            </a:r>
            <a:r>
              <a:rPr lang="ru-RU" dirty="0" err="1" smtClean="0"/>
              <a:t>бодунуң</a:t>
            </a:r>
            <a:r>
              <a:rPr lang="ru-RU" dirty="0" smtClean="0"/>
              <a:t> </a:t>
            </a:r>
            <a:r>
              <a:rPr lang="ru-RU" dirty="0" err="1" smtClean="0"/>
              <a:t>кезектерин</a:t>
            </a:r>
            <a:r>
              <a:rPr lang="ru-RU" dirty="0" smtClean="0"/>
              <a:t> </a:t>
            </a:r>
            <a:r>
              <a:rPr lang="ru-RU" dirty="0" err="1" smtClean="0"/>
              <a:t>адаңар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35" y="1920875"/>
            <a:ext cx="3638530" cy="44338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sz="2400" dirty="0" smtClean="0"/>
              <a:t>Баш, </a:t>
            </a:r>
            <a:r>
              <a:rPr lang="ru-RU" sz="2400" dirty="0" err="1" smtClean="0"/>
              <a:t>дүк</a:t>
            </a:r>
            <a:r>
              <a:rPr lang="ru-RU" sz="2400" dirty="0" smtClean="0"/>
              <a:t>, </a:t>
            </a:r>
            <a:r>
              <a:rPr lang="ru-RU" sz="2400" dirty="0" err="1" smtClean="0"/>
              <a:t>моюн</a:t>
            </a:r>
            <a:r>
              <a:rPr lang="ru-RU" sz="2400" dirty="0" smtClean="0"/>
              <a:t>, кулак, </a:t>
            </a:r>
            <a:r>
              <a:rPr lang="ru-RU" sz="2400" dirty="0" err="1" smtClean="0"/>
              <a:t>арын-карактар</a:t>
            </a:r>
            <a:r>
              <a:rPr lang="ru-RU" sz="2400" dirty="0" smtClean="0"/>
              <a:t>, </a:t>
            </a:r>
            <a:r>
              <a:rPr lang="ru-RU" sz="2400" dirty="0" err="1" smtClean="0"/>
              <a:t>кирбиктер</a:t>
            </a:r>
            <a:r>
              <a:rPr lang="ru-RU" sz="2400" dirty="0" smtClean="0"/>
              <a:t>, </a:t>
            </a:r>
            <a:r>
              <a:rPr lang="ru-RU" sz="2400" dirty="0" err="1" smtClean="0"/>
              <a:t>думчук</a:t>
            </a:r>
            <a:r>
              <a:rPr lang="ru-RU" sz="2400" dirty="0" smtClean="0"/>
              <a:t>, </a:t>
            </a:r>
            <a:r>
              <a:rPr lang="ru-RU" sz="2400" dirty="0" err="1" smtClean="0"/>
              <a:t>аас</a:t>
            </a:r>
            <a:r>
              <a:rPr lang="ru-RU" sz="2400" dirty="0" smtClean="0"/>
              <a:t>, </a:t>
            </a:r>
            <a:r>
              <a:rPr lang="ru-RU" sz="2400" dirty="0" err="1" smtClean="0"/>
              <a:t>чаактар</a:t>
            </a:r>
            <a:r>
              <a:rPr lang="ru-RU" sz="2400" dirty="0" smtClean="0"/>
              <a:t>, </a:t>
            </a:r>
            <a:r>
              <a:rPr lang="ru-RU" sz="2400" dirty="0" err="1" smtClean="0"/>
              <a:t>хавак</a:t>
            </a:r>
            <a:r>
              <a:rPr lang="ru-RU" sz="2400" dirty="0" smtClean="0"/>
              <a:t>, </a:t>
            </a:r>
            <a:r>
              <a:rPr lang="ru-RU" sz="2400" dirty="0" err="1" smtClean="0"/>
              <a:t>эриннер</a:t>
            </a:r>
            <a:endParaRPr lang="ru-RU" sz="2400" dirty="0" smtClean="0"/>
          </a:p>
          <a:p>
            <a:r>
              <a:rPr lang="ru-RU" sz="2400" dirty="0" err="1" smtClean="0"/>
              <a:t>Хол</a:t>
            </a:r>
            <a:r>
              <a:rPr lang="ru-RU" sz="2400" dirty="0" smtClean="0"/>
              <a:t>, </a:t>
            </a:r>
            <a:r>
              <a:rPr lang="ru-RU" sz="2400" dirty="0" err="1" smtClean="0"/>
              <a:t>эгин</a:t>
            </a:r>
            <a:r>
              <a:rPr lang="ru-RU" sz="2400" dirty="0" smtClean="0"/>
              <a:t>, </a:t>
            </a:r>
            <a:r>
              <a:rPr lang="ru-RU" sz="2400" dirty="0" err="1" smtClean="0"/>
              <a:t>өжүн</a:t>
            </a:r>
            <a:r>
              <a:rPr lang="ru-RU" sz="2400" dirty="0" smtClean="0"/>
              <a:t>, </a:t>
            </a:r>
            <a:r>
              <a:rPr lang="ru-RU" sz="2400" dirty="0" err="1" smtClean="0"/>
              <a:t>шенек</a:t>
            </a:r>
            <a:r>
              <a:rPr lang="ru-RU" sz="2400" dirty="0" smtClean="0"/>
              <a:t>, </a:t>
            </a:r>
            <a:r>
              <a:rPr lang="ru-RU" sz="2400" dirty="0" err="1" smtClean="0"/>
              <a:t>кыры</a:t>
            </a:r>
            <a:r>
              <a:rPr lang="ru-RU" sz="2400" dirty="0" smtClean="0"/>
              <a:t>, </a:t>
            </a:r>
            <a:r>
              <a:rPr lang="ru-RU" sz="2400" dirty="0" err="1" smtClean="0"/>
              <a:t>чудурук</a:t>
            </a:r>
            <a:r>
              <a:rPr lang="ru-RU" sz="2400" dirty="0" smtClean="0"/>
              <a:t>, </a:t>
            </a:r>
            <a:r>
              <a:rPr lang="ru-RU" sz="2400" dirty="0" err="1" smtClean="0"/>
              <a:t>адыш</a:t>
            </a:r>
            <a:r>
              <a:rPr lang="ru-RU" sz="2400" dirty="0" smtClean="0"/>
              <a:t>, </a:t>
            </a:r>
            <a:r>
              <a:rPr lang="ru-RU" sz="2400" dirty="0" err="1" smtClean="0"/>
              <a:t>салаалар</a:t>
            </a:r>
            <a:r>
              <a:rPr lang="ru-RU" sz="2400" dirty="0" smtClean="0"/>
              <a:t>, </a:t>
            </a:r>
            <a:r>
              <a:rPr lang="ru-RU" sz="2400" dirty="0" err="1" smtClean="0"/>
              <a:t>дыргактар</a:t>
            </a:r>
            <a:endParaRPr lang="ru-RU" sz="2400" dirty="0" smtClean="0"/>
          </a:p>
          <a:p>
            <a:r>
              <a:rPr lang="ru-RU" sz="2400" dirty="0" smtClean="0"/>
              <a:t>Бут, </a:t>
            </a:r>
            <a:r>
              <a:rPr lang="ru-RU" sz="2400" dirty="0" err="1" smtClean="0"/>
              <a:t>дөңмек</a:t>
            </a:r>
            <a:r>
              <a:rPr lang="ru-RU" sz="2400" dirty="0" smtClean="0"/>
              <a:t>, </a:t>
            </a:r>
            <a:r>
              <a:rPr lang="ru-RU" sz="2400" dirty="0" err="1" smtClean="0"/>
              <a:t>дискек</a:t>
            </a:r>
            <a:r>
              <a:rPr lang="ru-RU" sz="2400" dirty="0" smtClean="0"/>
              <a:t>, </a:t>
            </a:r>
            <a:r>
              <a:rPr lang="ru-RU" sz="2400" dirty="0" err="1" smtClean="0"/>
              <a:t>балдыр</a:t>
            </a:r>
            <a:r>
              <a:rPr lang="ru-RU" sz="2400" dirty="0" smtClean="0"/>
              <a:t>, </a:t>
            </a:r>
            <a:r>
              <a:rPr lang="ru-RU" sz="2400" dirty="0" err="1" smtClean="0"/>
              <a:t>ээжек</a:t>
            </a:r>
            <a:r>
              <a:rPr lang="ru-RU" sz="2400" dirty="0" smtClean="0"/>
              <a:t>, </a:t>
            </a:r>
            <a:r>
              <a:rPr lang="ru-RU" sz="2400" dirty="0" err="1" smtClean="0"/>
              <a:t>таваңгай</a:t>
            </a:r>
            <a:r>
              <a:rPr lang="ru-RU" sz="2400" dirty="0" smtClean="0"/>
              <a:t>, </a:t>
            </a:r>
            <a:r>
              <a:rPr lang="ru-RU" sz="2400" dirty="0" err="1" smtClean="0"/>
              <a:t>салаалар</a:t>
            </a:r>
            <a:r>
              <a:rPr lang="ru-RU" sz="2400" dirty="0" smtClean="0"/>
              <a:t>, </a:t>
            </a:r>
            <a:r>
              <a:rPr lang="ru-RU" sz="2400" dirty="0" err="1" smtClean="0"/>
              <a:t>дыргактар</a:t>
            </a:r>
            <a:endParaRPr lang="ru-RU" sz="2400" dirty="0" smtClean="0"/>
          </a:p>
          <a:p>
            <a:r>
              <a:rPr lang="ru-RU" sz="2400" dirty="0" err="1" smtClean="0"/>
              <a:t>Ижин</a:t>
            </a:r>
            <a:r>
              <a:rPr lang="ru-RU" sz="2400" dirty="0" smtClean="0"/>
              <a:t>, </a:t>
            </a:r>
            <a:r>
              <a:rPr lang="ru-RU" sz="2400" dirty="0" err="1" smtClean="0"/>
              <a:t>хирин</a:t>
            </a:r>
            <a:r>
              <a:rPr lang="ru-RU" sz="2400" dirty="0" smtClean="0"/>
              <a:t>, </a:t>
            </a:r>
            <a:r>
              <a:rPr lang="ru-RU" sz="2400" dirty="0" err="1" smtClean="0"/>
              <a:t>хөрек</a:t>
            </a:r>
            <a:r>
              <a:rPr lang="ru-RU" sz="2400" dirty="0" smtClean="0"/>
              <a:t>, </a:t>
            </a:r>
            <a:r>
              <a:rPr lang="ru-RU" sz="2400" dirty="0" err="1" smtClean="0"/>
              <a:t>оорга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80598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Баштың</a:t>
            </a:r>
            <a:r>
              <a:rPr lang="ru-RU" dirty="0" smtClean="0"/>
              <a:t> </a:t>
            </a:r>
            <a:r>
              <a:rPr lang="ru-RU" dirty="0" err="1" smtClean="0"/>
              <a:t>кезектерин</a:t>
            </a:r>
            <a:r>
              <a:rPr lang="ru-RU" dirty="0" smtClean="0"/>
              <a:t> </a:t>
            </a:r>
            <a:r>
              <a:rPr lang="ru-RU" dirty="0" err="1" smtClean="0"/>
              <a:t>адаңар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298" y="1920875"/>
            <a:ext cx="3230404" cy="44338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 smtClean="0"/>
              <a:t>Карактар</a:t>
            </a:r>
            <a:r>
              <a:rPr lang="ru-RU" dirty="0" smtClean="0"/>
              <a:t>- </a:t>
            </a:r>
            <a:r>
              <a:rPr lang="ru-RU" dirty="0" err="1" smtClean="0"/>
              <a:t>көөр</a:t>
            </a:r>
            <a:endParaRPr lang="ru-RU" dirty="0" smtClean="0"/>
          </a:p>
          <a:p>
            <a:r>
              <a:rPr lang="ru-RU" dirty="0" err="1" smtClean="0"/>
              <a:t>Кулактар</a:t>
            </a:r>
            <a:r>
              <a:rPr lang="ru-RU" dirty="0" smtClean="0"/>
              <a:t>- </a:t>
            </a:r>
            <a:r>
              <a:rPr lang="ru-RU" dirty="0" err="1" smtClean="0"/>
              <a:t>дыңнаар</a:t>
            </a:r>
            <a:endParaRPr lang="ru-RU" dirty="0" smtClean="0"/>
          </a:p>
          <a:p>
            <a:r>
              <a:rPr lang="ru-RU" dirty="0" err="1" smtClean="0"/>
              <a:t>Думчук</a:t>
            </a:r>
            <a:r>
              <a:rPr lang="ru-RU" dirty="0" smtClean="0"/>
              <a:t>- </a:t>
            </a:r>
            <a:r>
              <a:rPr lang="ru-RU" dirty="0" err="1" smtClean="0"/>
              <a:t>тынар</a:t>
            </a:r>
            <a:endParaRPr lang="ru-RU" dirty="0" smtClean="0"/>
          </a:p>
          <a:p>
            <a:r>
              <a:rPr lang="ru-RU" dirty="0" err="1" smtClean="0"/>
              <a:t>Аас</a:t>
            </a:r>
            <a:r>
              <a:rPr lang="ru-RU" dirty="0" smtClean="0"/>
              <a:t> – </a:t>
            </a:r>
            <a:r>
              <a:rPr lang="ru-RU" dirty="0" err="1" smtClean="0"/>
              <a:t>чемненир</a:t>
            </a:r>
            <a:r>
              <a:rPr lang="ru-RU" dirty="0" smtClean="0"/>
              <a:t>, </a:t>
            </a:r>
            <a:r>
              <a:rPr lang="ru-RU" dirty="0" err="1" smtClean="0"/>
              <a:t>чугааланыр</a:t>
            </a:r>
            <a:endParaRPr lang="ru-RU" dirty="0" smtClean="0"/>
          </a:p>
          <a:p>
            <a:r>
              <a:rPr lang="ru-RU" dirty="0" err="1" smtClean="0"/>
              <a:t>Дүктер</a:t>
            </a:r>
            <a:r>
              <a:rPr lang="ru-RU" dirty="0" smtClean="0"/>
              <a:t> - </a:t>
            </a:r>
            <a:r>
              <a:rPr lang="ru-RU" dirty="0" err="1" smtClean="0"/>
              <a:t>өөрүүр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3535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Оюн</a:t>
            </a:r>
            <a:r>
              <a:rPr lang="ru-RU" dirty="0" smtClean="0"/>
              <a:t> «</a:t>
            </a:r>
            <a:r>
              <a:rPr lang="ru-RU" dirty="0" err="1" smtClean="0"/>
              <a:t>Чаңгыс</a:t>
            </a:r>
            <a:r>
              <a:rPr lang="ru-RU" dirty="0" smtClean="0"/>
              <a:t> - </a:t>
            </a:r>
            <a:r>
              <a:rPr lang="ru-RU" dirty="0" err="1" smtClean="0"/>
              <a:t>хөй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err="1" smtClean="0"/>
              <a:t>Карак</a:t>
            </a:r>
            <a:r>
              <a:rPr lang="ru-RU" sz="3600" dirty="0" smtClean="0"/>
              <a:t> – </a:t>
            </a:r>
            <a:r>
              <a:rPr lang="ru-RU" sz="3600" dirty="0" err="1" smtClean="0"/>
              <a:t>карактар</a:t>
            </a:r>
            <a:endParaRPr lang="ru-RU" sz="3600" dirty="0" smtClean="0"/>
          </a:p>
          <a:p>
            <a:pPr algn="ctr"/>
            <a:r>
              <a:rPr lang="ru-RU" sz="3600" dirty="0" err="1" smtClean="0"/>
              <a:t>Аас</a:t>
            </a:r>
            <a:r>
              <a:rPr lang="ru-RU" sz="3600" dirty="0" smtClean="0"/>
              <a:t> – </a:t>
            </a:r>
            <a:r>
              <a:rPr lang="ru-RU" sz="3600" dirty="0" err="1" smtClean="0"/>
              <a:t>аастар</a:t>
            </a:r>
            <a:endParaRPr lang="ru-RU" sz="3600" dirty="0" smtClean="0"/>
          </a:p>
          <a:p>
            <a:pPr algn="ctr"/>
            <a:r>
              <a:rPr lang="ru-RU" sz="3600" dirty="0" smtClean="0"/>
              <a:t>Кулак – </a:t>
            </a:r>
            <a:r>
              <a:rPr lang="ru-RU" sz="3600" dirty="0" err="1" smtClean="0"/>
              <a:t>кулактар</a:t>
            </a:r>
            <a:endParaRPr lang="ru-RU" sz="3600" dirty="0" smtClean="0"/>
          </a:p>
          <a:p>
            <a:pPr algn="ctr"/>
            <a:r>
              <a:rPr lang="ru-RU" sz="3600" dirty="0" err="1" smtClean="0"/>
              <a:t>Хол</a:t>
            </a:r>
            <a:r>
              <a:rPr lang="ru-RU" sz="3600" dirty="0" smtClean="0"/>
              <a:t> – </a:t>
            </a:r>
            <a:r>
              <a:rPr lang="ru-RU" sz="3600" dirty="0" err="1" smtClean="0"/>
              <a:t>холдар</a:t>
            </a:r>
            <a:endParaRPr lang="ru-RU" sz="3600" dirty="0" smtClean="0"/>
          </a:p>
          <a:p>
            <a:pPr algn="ctr"/>
            <a:r>
              <a:rPr lang="ru-RU" sz="3600" dirty="0" err="1" smtClean="0"/>
              <a:t>Думчук</a:t>
            </a:r>
            <a:r>
              <a:rPr lang="ru-RU" sz="3600" dirty="0" smtClean="0"/>
              <a:t> – </a:t>
            </a:r>
            <a:r>
              <a:rPr lang="ru-RU" sz="3600" dirty="0" err="1" smtClean="0"/>
              <a:t>думчуктар</a:t>
            </a:r>
            <a:endParaRPr lang="ru-RU" sz="3600" dirty="0" smtClean="0"/>
          </a:p>
          <a:p>
            <a:pPr algn="ctr"/>
            <a:r>
              <a:rPr lang="ru-RU" sz="3600" dirty="0" smtClean="0"/>
              <a:t>Бут - </a:t>
            </a:r>
            <a:r>
              <a:rPr lang="ru-RU" sz="3600" dirty="0" err="1" smtClean="0"/>
              <a:t>буттар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3188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Салааларның</a:t>
            </a:r>
            <a:r>
              <a:rPr lang="ru-RU" dirty="0" smtClean="0"/>
              <a:t> </a:t>
            </a:r>
            <a:r>
              <a:rPr lang="ru-RU" dirty="0" err="1" smtClean="0"/>
              <a:t>аттарын</a:t>
            </a:r>
            <a:r>
              <a:rPr lang="ru-RU" dirty="0" smtClean="0"/>
              <a:t> </a:t>
            </a:r>
            <a:r>
              <a:rPr lang="ru-RU" dirty="0" err="1" smtClean="0"/>
              <a:t>адаңар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241" y="1920875"/>
            <a:ext cx="3598517" cy="381238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Мээң</a:t>
            </a:r>
            <a:r>
              <a:rPr lang="ru-RU" dirty="0" smtClean="0"/>
              <a:t> </a:t>
            </a:r>
            <a:r>
              <a:rPr lang="ru-RU" dirty="0" err="1" smtClean="0"/>
              <a:t>холум</a:t>
            </a:r>
            <a:endParaRPr lang="ru-RU" dirty="0" smtClean="0"/>
          </a:p>
          <a:p>
            <a:r>
              <a:rPr lang="ru-RU" dirty="0" err="1" smtClean="0"/>
              <a:t>Беш</a:t>
            </a:r>
            <a:r>
              <a:rPr lang="ru-RU" dirty="0" smtClean="0"/>
              <a:t> </a:t>
            </a:r>
            <a:r>
              <a:rPr lang="ru-RU" dirty="0" err="1" smtClean="0"/>
              <a:t>салаалыг</a:t>
            </a:r>
            <a:r>
              <a:rPr lang="ru-RU" dirty="0" smtClean="0"/>
              <a:t>:</a:t>
            </a:r>
          </a:p>
          <a:p>
            <a:r>
              <a:rPr lang="ru-RU" dirty="0" smtClean="0"/>
              <a:t>Мат - </a:t>
            </a:r>
            <a:r>
              <a:rPr lang="ru-RU" dirty="0" err="1" smtClean="0"/>
              <a:t>Матпаадыр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Бап</a:t>
            </a:r>
            <a:r>
              <a:rPr lang="ru-RU" dirty="0" smtClean="0"/>
              <a:t> - </a:t>
            </a:r>
            <a:r>
              <a:rPr lang="ru-RU" dirty="0" err="1" smtClean="0"/>
              <a:t>Бажы-Курлуг</a:t>
            </a:r>
            <a:r>
              <a:rPr lang="ru-RU" dirty="0" smtClean="0"/>
              <a:t>  </a:t>
            </a:r>
          </a:p>
          <a:p>
            <a:r>
              <a:rPr lang="ru-RU" dirty="0" smtClean="0"/>
              <a:t>Оп - </a:t>
            </a:r>
            <a:r>
              <a:rPr lang="ru-RU" dirty="0" err="1" smtClean="0"/>
              <a:t>Ортаа-Мерген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Уп</a:t>
            </a:r>
            <a:r>
              <a:rPr lang="ru-RU" dirty="0" smtClean="0"/>
              <a:t> - </a:t>
            </a:r>
            <a:r>
              <a:rPr lang="ru-RU" dirty="0" err="1" smtClean="0"/>
              <a:t>Уваа-шээжек</a:t>
            </a:r>
            <a:r>
              <a:rPr lang="ru-RU" dirty="0" smtClean="0"/>
              <a:t>  </a:t>
            </a:r>
          </a:p>
          <a:p>
            <a:r>
              <a:rPr lang="ru-RU" dirty="0" err="1" smtClean="0"/>
              <a:t>Бип</a:t>
            </a:r>
            <a:r>
              <a:rPr lang="ru-RU" dirty="0" smtClean="0"/>
              <a:t> - Биче-</a:t>
            </a:r>
            <a:r>
              <a:rPr lang="ru-RU" dirty="0" err="1" smtClean="0"/>
              <a:t>Бөөвей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34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Урууңарның</a:t>
            </a:r>
            <a:r>
              <a:rPr lang="ru-RU" dirty="0" smtClean="0"/>
              <a:t> </a:t>
            </a:r>
            <a:r>
              <a:rPr lang="ru-RU" dirty="0" err="1" smtClean="0"/>
              <a:t>холун</a:t>
            </a:r>
            <a:r>
              <a:rPr lang="ru-RU" dirty="0" smtClean="0"/>
              <a:t> </a:t>
            </a:r>
            <a:r>
              <a:rPr lang="ru-RU" dirty="0" err="1" smtClean="0"/>
              <a:t>ак</a:t>
            </a:r>
            <a:r>
              <a:rPr lang="ru-RU" dirty="0" smtClean="0"/>
              <a:t> </a:t>
            </a:r>
            <a:r>
              <a:rPr lang="ru-RU" dirty="0" err="1" smtClean="0"/>
              <a:t>саазынга</a:t>
            </a:r>
            <a:r>
              <a:rPr lang="ru-RU" dirty="0" smtClean="0"/>
              <a:t> </a:t>
            </a:r>
            <a:r>
              <a:rPr lang="ru-RU" dirty="0" err="1" smtClean="0"/>
              <a:t>чурааш</a:t>
            </a:r>
            <a:r>
              <a:rPr lang="ru-RU" dirty="0" smtClean="0"/>
              <a:t> </a:t>
            </a:r>
            <a:r>
              <a:rPr lang="ru-RU" dirty="0" err="1" smtClean="0"/>
              <a:t>өңнеңер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988840"/>
            <a:ext cx="4176464" cy="453650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6577363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130</TotalTime>
  <Words>190</Words>
  <Application>Microsoft Office PowerPoint</Application>
  <PresentationFormat>Экран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vt:lpstr>
      <vt:lpstr>Хүндүлүг ада-иелер!  Урууңар-биле өөренип олургаш, чурукка тырттырып аарын диледивис.  Чурууңарны бөлүүңерниң вайберинче азы болза кижизидикчи башкыңарның хуу арыннынче чортуп бээриңерни дилээр дир бис.</vt:lpstr>
      <vt:lpstr>Тывызыкты тывыңар.</vt:lpstr>
      <vt:lpstr>1.Бирде сен бар, бирде мен баайн. Чүл ол? 2. Аптарам ишти, ак-ак кажыктарлыг. Чүү чүвел?</vt:lpstr>
      <vt:lpstr>Кижиниң мага-бодунуң кезектерин адаңар</vt:lpstr>
      <vt:lpstr>Баштың кезектерин адаңар</vt:lpstr>
      <vt:lpstr>Оюн «Чаңгыс - хөй»</vt:lpstr>
      <vt:lpstr>Салааларның аттарын адаңар</vt:lpstr>
      <vt:lpstr>Урууңарның холун ак саазынга чурааш өңнеңер</vt:lpstr>
      <vt:lpstr>Четтирдим улуу-биле!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dc:title>
  <dc:creator>МДОУ 5</dc:creator>
  <cp:lastModifiedBy>Пользователь Windows</cp:lastModifiedBy>
  <cp:revision>17</cp:revision>
  <dcterms:created xsi:type="dcterms:W3CDTF">2023-12-13T05:04:23Z</dcterms:created>
  <dcterms:modified xsi:type="dcterms:W3CDTF">2024-02-28T12:36:11Z</dcterms:modified>
</cp:coreProperties>
</file>