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65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5" Type="http://schemas.openxmlformats.org/officeDocument/2006/relationships/image" Target="../media/image6.jpeg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88640"/>
            <a:ext cx="7622232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cap="all" dirty="0"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4127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00B05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«Перелётные птицы»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F0"/>
                </a:solidFill>
              </a:rPr>
              <a:t>Средняя группа (4 - 5 лет)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F0"/>
                </a:solidFill>
              </a:rPr>
              <a:t>С 29.04.2024 г. по 05.05.2024 г.</a:t>
            </a:r>
          </a:p>
          <a:p>
            <a:pPr marL="0" indent="0" algn="ctr">
              <a:buNone/>
            </a:pPr>
            <a:endParaRPr lang="ru-RU" dirty="0">
              <a:solidFill>
                <a:srgbClr val="00B0F0"/>
              </a:solidFill>
            </a:endParaRPr>
          </a:p>
          <a:p>
            <a:pPr marL="114300" indent="0" algn="r">
              <a:buNone/>
            </a:pPr>
            <a:r>
              <a:rPr lang="ru-RU" sz="2000" b="1" dirty="0">
                <a:solidFill>
                  <a:srgbClr val="FFC000"/>
                </a:solidFill>
              </a:rPr>
              <a:t>Воспитатель: </a:t>
            </a:r>
            <a:r>
              <a:rPr lang="ru-RU" sz="2000" b="1" dirty="0" err="1">
                <a:solidFill>
                  <a:srgbClr val="FFC000"/>
                </a:solidFill>
              </a:rPr>
              <a:t>Кужугет</a:t>
            </a:r>
            <a:r>
              <a:rPr lang="ru-RU" sz="2000" b="1" dirty="0">
                <a:solidFill>
                  <a:srgbClr val="FFC000"/>
                </a:solidFill>
              </a:rPr>
              <a:t> А.В.</a:t>
            </a:r>
          </a:p>
          <a:p>
            <a:pPr marL="114300" indent="0" algn="r">
              <a:buNone/>
            </a:pPr>
            <a:endParaRPr lang="ru-RU" sz="2000" b="1" dirty="0">
              <a:solidFill>
                <a:srgbClr val="FFC000"/>
              </a:solidFill>
            </a:endParaRPr>
          </a:p>
          <a:p>
            <a:pPr marL="114300" indent="0" algn="ctr">
              <a:buNone/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Сарыг-Сеп, 2024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6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Уважаемые родители!</a:t>
            </a:r>
          </a:p>
          <a:p>
            <a:pPr algn="ctr"/>
            <a:endParaRPr lang="ru-RU" sz="2800" b="1" dirty="0"/>
          </a:p>
          <a:p>
            <a:pPr marL="0" indent="0" algn="ctr">
              <a:buNone/>
            </a:pPr>
            <a:r>
              <a:rPr lang="ru-RU" sz="2800" b="1" dirty="0">
                <a:solidFill>
                  <a:srgbClr val="92D050"/>
                </a:solidFill>
              </a:rPr>
              <a:t>Во время деятельности с ребенком,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92D050"/>
                </a:solidFill>
              </a:rPr>
              <a:t>сделайте пожалуйста фотографии.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92D050"/>
                </a:solidFill>
              </a:rPr>
              <a:t>Отправить фотографии можно в группу </a:t>
            </a:r>
            <a:r>
              <a:rPr lang="ru-RU" sz="2800" b="1" dirty="0" err="1">
                <a:solidFill>
                  <a:srgbClr val="92D050"/>
                </a:solidFill>
              </a:rPr>
              <a:t>вайбер</a:t>
            </a:r>
            <a:r>
              <a:rPr lang="ru-RU" sz="2800" b="1" dirty="0">
                <a:solidFill>
                  <a:srgbClr val="92D050"/>
                </a:solidFill>
              </a:rPr>
              <a:t> или лично вашему воспитателю.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45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Отгадайте с ребенком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52600"/>
            <a:ext cx="8136904" cy="484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04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93610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Назовите с ребенком птиц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0991"/>
            <a:ext cx="7920879" cy="5186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45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r>
              <a:rPr lang="ru-RU" dirty="0"/>
              <a:t>Покажите ребенку картинку и спросите: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4123302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844824"/>
            <a:ext cx="3528392" cy="4392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Какая это птица? </a:t>
            </a:r>
          </a:p>
          <a:p>
            <a:r>
              <a:rPr lang="ru-RU" dirty="0"/>
              <a:t>Что есть у птицы?</a:t>
            </a:r>
          </a:p>
          <a:p>
            <a:r>
              <a:rPr lang="ru-RU" dirty="0"/>
              <a:t>Какого она цвета?</a:t>
            </a:r>
          </a:p>
          <a:p>
            <a:r>
              <a:rPr lang="ru-RU" dirty="0"/>
              <a:t>Что ест?</a:t>
            </a:r>
          </a:p>
          <a:p>
            <a:r>
              <a:rPr lang="ru-RU" dirty="0"/>
              <a:t>Что умеет делать?</a:t>
            </a:r>
          </a:p>
          <a:p>
            <a:r>
              <a:rPr lang="ru-RU" dirty="0"/>
              <a:t>Чем смотрит?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15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79120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Послушайте с ребенком как поют птицы</a:t>
            </a:r>
          </a:p>
        </p:txBody>
      </p:sp>
      <p:pic>
        <p:nvPicPr>
          <p:cNvPr id="7" name="golosa_ptits_-_obyknovennyy_skvorets_www.hotplayer.ru_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620688"/>
            <a:ext cx="609600" cy="609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992888" cy="4838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4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Расскажите ребенку где живут птицы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52600"/>
            <a:ext cx="8064896" cy="4791646"/>
          </a:xfrm>
        </p:spPr>
      </p:pic>
    </p:spTree>
    <p:extLst>
      <p:ext uri="{BB962C8B-B14F-4D97-AF65-F5344CB8AC3E}">
        <p14:creationId xmlns:p14="http://schemas.microsoft.com/office/powerpoint/2010/main" val="332765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rmAutofit/>
          </a:bodyPr>
          <a:lstStyle/>
          <a:p>
            <a:r>
              <a:rPr lang="ru-RU" dirty="0"/>
              <a:t>Слепите с ребенком кукушку из пластилина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10619"/>
            <a:ext cx="5029200" cy="305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56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4140378"/>
          </a:xfrm>
        </p:spPr>
        <p:txBody>
          <a:bodyPr/>
          <a:lstStyle/>
          <a:p>
            <a:pPr algn="ctr"/>
            <a:r>
              <a:rPr lang="ru-RU" dirty="0"/>
              <a:t>Молодцы! 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046861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83</TotalTime>
  <Words>123</Words>
  <Application>Microsoft Office PowerPoint</Application>
  <PresentationFormat>Экран (4:3)</PresentationFormat>
  <Paragraphs>28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МБДОУ д/с № 5 «Родничок» комбинированного вида с. Сарыг-Сеп</vt:lpstr>
      <vt:lpstr>Презентация PowerPoint</vt:lpstr>
      <vt:lpstr>Отгадайте с ребенком</vt:lpstr>
      <vt:lpstr>Назовите с ребенком птиц</vt:lpstr>
      <vt:lpstr>Покажите ребенку картинку и спросите:</vt:lpstr>
      <vt:lpstr>Послушайте с ребенком как поют птицы</vt:lpstr>
      <vt:lpstr>Расскажите ребенку где живут птицы</vt:lpstr>
      <vt:lpstr>Слепите с ребенком кукушку из пластилина</vt:lpstr>
      <vt:lpstr>Молодцы! 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79011378414</cp:lastModifiedBy>
  <cp:revision>11</cp:revision>
  <dcterms:created xsi:type="dcterms:W3CDTF">2024-01-30T04:43:33Z</dcterms:created>
  <dcterms:modified xsi:type="dcterms:W3CDTF">2024-05-07T16:02:58Z</dcterms:modified>
</cp:coreProperties>
</file>