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3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8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1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8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43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4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4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46317-FE17-4F1C-8D65-592557B0F761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6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382" y="2396836"/>
            <a:ext cx="8735291" cy="16486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91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Шуточная строевая</a:t>
            </a:r>
            <a:br>
              <a:rPr lang="ru-RU" dirty="0" smtClean="0"/>
            </a:br>
            <a:r>
              <a:rPr lang="ru-RU" sz="3600" dirty="0"/>
              <a:t>У</a:t>
            </a:r>
            <a:r>
              <a:rPr lang="ru-RU" sz="3600" dirty="0" smtClean="0"/>
              <a:t>чимся маршировать под музыку</a:t>
            </a:r>
            <a:endParaRPr lang="ru-RU" sz="3600" dirty="0"/>
          </a:p>
        </p:txBody>
      </p:sp>
      <p:pic>
        <p:nvPicPr>
          <p:cNvPr id="5" name="005-shutochnaja-stroevaja-vladimir-makarov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4953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1457"/>
          </a:xfrm>
        </p:spPr>
        <p:txBody>
          <a:bodyPr>
            <a:normAutofit/>
          </a:bodyPr>
          <a:lstStyle/>
          <a:p>
            <a:r>
              <a:rPr lang="ru-RU" sz="2400" b="1" dirty="0"/>
              <a:t>Синее небо без войны,</a:t>
            </a:r>
            <a:br>
              <a:rPr lang="ru-RU" sz="2400" b="1" dirty="0"/>
            </a:br>
            <a:r>
              <a:rPr lang="ru-RU" sz="2400" b="1" dirty="0"/>
              <a:t>Солнце и радость нам даны</a:t>
            </a:r>
            <a:r>
              <a:rPr lang="ru-RU" sz="2400" b="1" dirty="0" smtClean="0"/>
              <a:t>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Припев:</a:t>
            </a:r>
            <a:br>
              <a:rPr lang="ru-RU" sz="2400" b="1" dirty="0"/>
            </a:br>
            <a:r>
              <a:rPr lang="ru-RU" sz="2400" b="1" dirty="0"/>
              <a:t>Мир без войны!</a:t>
            </a:r>
            <a:br>
              <a:rPr lang="ru-RU" sz="2400" b="1" dirty="0"/>
            </a:br>
            <a:r>
              <a:rPr lang="ru-RU" sz="2400" b="1" dirty="0"/>
              <a:t>Мир без войны!</a:t>
            </a:r>
            <a:br>
              <a:rPr lang="ru-RU" sz="2400" b="1" dirty="0"/>
            </a:br>
            <a:r>
              <a:rPr lang="ru-RU" sz="2400" b="1" dirty="0"/>
              <a:t>Рады и счастливы мы</a:t>
            </a:r>
            <a:r>
              <a:rPr lang="ru-RU" sz="2400" b="1" dirty="0" smtClean="0"/>
              <a:t>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Деды, спасибо скажем вам,</a:t>
            </a:r>
            <a:br>
              <a:rPr lang="ru-RU" sz="2400" b="1" dirty="0"/>
            </a:br>
            <a:r>
              <a:rPr lang="ru-RU" sz="2400" b="1" dirty="0"/>
              <a:t>Что сохранили мир вы нам</a:t>
            </a:r>
            <a:r>
              <a:rPr lang="ru-RU" sz="2400" b="1" dirty="0" smtClean="0"/>
              <a:t>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Припев</a:t>
            </a:r>
            <a:r>
              <a:rPr lang="ru-RU" sz="2400" b="1" dirty="0" smtClean="0"/>
              <a:t>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Будет свобода на Земле,</a:t>
            </a:r>
            <a:br>
              <a:rPr lang="ru-RU" sz="2400" b="1" dirty="0"/>
            </a:br>
            <a:r>
              <a:rPr lang="ru-RU" sz="2400" b="1" dirty="0"/>
              <a:t>Двери закроем мы войне</a:t>
            </a:r>
            <a:r>
              <a:rPr lang="ru-RU" sz="2400" b="1" dirty="0" smtClean="0"/>
              <a:t>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Припев.</a:t>
            </a:r>
            <a:endParaRPr lang="ru-RU" sz="2400" dirty="0"/>
          </a:p>
        </p:txBody>
      </p:sp>
      <p:pic>
        <p:nvPicPr>
          <p:cNvPr id="3" name="Neposedy_-_Mir_bez_vojjny_Deti_mira_768627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Выучить стихотворение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7" y="148590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657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</Words>
  <Application>Microsoft Office PowerPoint</Application>
  <PresentationFormat>Широкоэкранный</PresentationFormat>
  <Paragraphs>4</Paragraphs>
  <Slides>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МБДОУ №5 «Родничок» комбинированного вида  с. Сарыг-Сеп  Дистанционное обучение  I – неделя мая   Средняя группа Тема: «Весна» 2024 год</vt:lpstr>
      <vt:lpstr>Шуточная строевая Учимся маршировать под музыку</vt:lpstr>
      <vt:lpstr>Синее небо без войны, Солнце и радость нам даны! Припев: Мир без войны! Мир без войны! Рады и счастливы мы! Деды, спасибо скажем вам, Что сохранили мир вы нам! Припев. Будет свобода на Земле, Двери закроем мы войне! Припев.</vt:lpstr>
      <vt:lpstr>Выучить стихотворение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мая   Средняя группа Тема: «Весна» 2024 год</dc:title>
  <dc:creator>User</dc:creator>
  <cp:lastModifiedBy>User</cp:lastModifiedBy>
  <cp:revision>5</cp:revision>
  <dcterms:created xsi:type="dcterms:W3CDTF">2024-04-14T13:27:27Z</dcterms:created>
  <dcterms:modified xsi:type="dcterms:W3CDTF">2024-04-14T14:12:28Z</dcterms:modified>
</cp:coreProperties>
</file>