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E65B1-84E5-47F7-AA40-208AE94C6EE4}" type="datetimeFigureOut">
              <a:rPr lang="ru-RU" smtClean="0"/>
              <a:t>02.05.2024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289BB-211B-49C5-B568-235DFE3615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47450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E65B1-84E5-47F7-AA40-208AE94C6EE4}" type="datetimeFigureOut">
              <a:rPr lang="ru-RU" smtClean="0"/>
              <a:t>02.05.2024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289BB-211B-49C5-B568-235DFE3615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51003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E65B1-84E5-47F7-AA40-208AE94C6EE4}" type="datetimeFigureOut">
              <a:rPr lang="ru-RU" smtClean="0"/>
              <a:t>02.05.2024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289BB-211B-49C5-B568-235DFE3615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6015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E65B1-84E5-47F7-AA40-208AE94C6EE4}" type="datetimeFigureOut">
              <a:rPr lang="ru-RU" smtClean="0"/>
              <a:t>02.05.2024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289BB-211B-49C5-B568-235DFE3615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2681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E65B1-84E5-47F7-AA40-208AE94C6EE4}" type="datetimeFigureOut">
              <a:rPr lang="ru-RU" smtClean="0"/>
              <a:t>02.05.2024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289BB-211B-49C5-B568-235DFE3615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8502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E65B1-84E5-47F7-AA40-208AE94C6EE4}" type="datetimeFigureOut">
              <a:rPr lang="ru-RU" smtClean="0"/>
              <a:t>02.05.2024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289BB-211B-49C5-B568-235DFE3615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15858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E65B1-84E5-47F7-AA40-208AE94C6EE4}" type="datetimeFigureOut">
              <a:rPr lang="ru-RU" smtClean="0"/>
              <a:t>02.05.2024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289BB-211B-49C5-B568-235DFE3615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98009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E65B1-84E5-47F7-AA40-208AE94C6EE4}" type="datetimeFigureOut">
              <a:rPr lang="ru-RU" smtClean="0"/>
              <a:t>02.05.2024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289BB-211B-49C5-B568-235DFE3615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1829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E65B1-84E5-47F7-AA40-208AE94C6EE4}" type="datetimeFigureOut">
              <a:rPr lang="ru-RU" smtClean="0"/>
              <a:t>02.05.2024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289BB-211B-49C5-B568-235DFE3615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1437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E65B1-84E5-47F7-AA40-208AE94C6EE4}" type="datetimeFigureOut">
              <a:rPr lang="ru-RU" smtClean="0"/>
              <a:t>02.05.2024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289BB-211B-49C5-B568-235DFE3615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92338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E65B1-84E5-47F7-AA40-208AE94C6EE4}" type="datetimeFigureOut">
              <a:rPr lang="ru-RU" smtClean="0"/>
              <a:t>02.05.2024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289BB-211B-49C5-B568-235DFE3615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9332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FE65B1-84E5-47F7-AA40-208AE94C6EE4}" type="datetimeFigureOut">
              <a:rPr lang="ru-RU" smtClean="0"/>
              <a:t>02.05.2024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2289BB-211B-49C5-B568-235DFE3615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8909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73393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636366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МБДОУ №5д/с «Родничок» комбинированного вида 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 Сарыг-Сеп 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Дистанционное обучение </a:t>
            </a:r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неделя мая  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Старшая группа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Тема: «Весна»</a:t>
            </a:r>
            <a:b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1340563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73393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112366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/>
              <a:t>Музыкально - ритмические движения </a:t>
            </a:r>
            <a:br>
              <a:rPr lang="ru-RU" sz="2800" b="1" dirty="0" smtClean="0"/>
            </a:br>
            <a:r>
              <a:rPr lang="ru-RU" sz="2800" b="1" dirty="0" smtClean="0"/>
              <a:t>"Марш  и бег". </a:t>
            </a:r>
            <a:br>
              <a:rPr lang="ru-RU" sz="2800" b="1" dirty="0" smtClean="0"/>
            </a:br>
            <a:r>
              <a:rPr lang="ru-RU" sz="2800" b="1" i="1" dirty="0" smtClean="0"/>
              <a:t>Взрослые вместе с детьми шагают и бегают. </a:t>
            </a: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i="1" dirty="0" smtClean="0"/>
              <a:t>Движения выполняем вместе со словами.</a:t>
            </a:r>
            <a:r>
              <a:rPr lang="ru-RU" sz="2800" b="1" dirty="0" smtClean="0"/>
              <a:t/>
            </a:r>
            <a:br>
              <a:rPr lang="ru-RU" sz="2800" b="1" dirty="0" smtClean="0"/>
            </a:br>
            <a:endParaRPr lang="ru-RU" sz="2800" dirty="0"/>
          </a:p>
        </p:txBody>
      </p:sp>
      <p:pic>
        <p:nvPicPr>
          <p:cNvPr id="5" name="1.11 - что умеют наши ножки_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5158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982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5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73393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093566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/>
              <a:t>Я поздравление шлю тебе</a:t>
            </a:r>
            <a:br>
              <a:rPr lang="ru-RU" sz="2000" b="1" dirty="0"/>
            </a:br>
            <a:r>
              <a:rPr lang="ru-RU" sz="2000" b="1" dirty="0"/>
              <a:t>На двадцать третье февраля.</a:t>
            </a:r>
            <a:br>
              <a:rPr lang="ru-RU" sz="2000" b="1" dirty="0"/>
            </a:br>
            <a:r>
              <a:rPr lang="ru-RU" sz="2000" b="1" dirty="0"/>
              <a:t>Когда немного подрасту,</a:t>
            </a:r>
            <a:br>
              <a:rPr lang="ru-RU" sz="2000" b="1" dirty="0"/>
            </a:br>
            <a:r>
              <a:rPr lang="ru-RU" sz="2000" b="1" dirty="0"/>
              <a:t>Солдатом тоже стану я</a:t>
            </a:r>
            <a:r>
              <a:rPr lang="ru-RU" sz="2000" b="1" dirty="0" smtClean="0"/>
              <a:t>!</a:t>
            </a:r>
            <a:r>
              <a:rPr lang="ru-RU" sz="2000" b="1" dirty="0"/>
              <a:t/>
            </a:r>
            <a:br>
              <a:rPr lang="ru-RU" sz="2000" b="1" dirty="0"/>
            </a:br>
            <a:r>
              <a:rPr lang="ru-RU" sz="2000" b="1" dirty="0"/>
              <a:t>Припев:</a:t>
            </a:r>
            <a:br>
              <a:rPr lang="ru-RU" sz="2000" b="1" dirty="0"/>
            </a:br>
            <a:r>
              <a:rPr lang="ru-RU" sz="1800" b="1" dirty="0"/>
              <a:t>Не просто Землю защищать,</a:t>
            </a:r>
            <a:br>
              <a:rPr lang="ru-RU" sz="1800" b="1" dirty="0"/>
            </a:br>
            <a:r>
              <a:rPr lang="ru-RU" sz="1800" b="1" dirty="0"/>
              <a:t>Не просто небо охранять.</a:t>
            </a:r>
            <a:br>
              <a:rPr lang="ru-RU" sz="1800" b="1" dirty="0"/>
            </a:br>
            <a:r>
              <a:rPr lang="ru-RU" sz="1800" b="1" dirty="0"/>
              <a:t>Моряк и лётчик, и солдат</a:t>
            </a:r>
            <a:br>
              <a:rPr lang="ru-RU" sz="1800" b="1" dirty="0"/>
            </a:br>
            <a:r>
              <a:rPr lang="ru-RU" sz="1800" b="1" dirty="0"/>
              <a:t>На страже Родины стоят</a:t>
            </a:r>
            <a:r>
              <a:rPr lang="ru-RU" sz="1800" b="1" dirty="0" smtClean="0"/>
              <a:t>!</a:t>
            </a:r>
            <a:r>
              <a:rPr lang="ru-RU" sz="1800" b="1" dirty="0"/>
              <a:t/>
            </a:r>
            <a:br>
              <a:rPr lang="ru-RU" sz="1800" b="1" dirty="0"/>
            </a:br>
            <a:r>
              <a:rPr lang="ru-RU" sz="1800" b="1" dirty="0"/>
              <a:t>Я буду в армии служить,</a:t>
            </a:r>
            <a:br>
              <a:rPr lang="ru-RU" sz="1800" b="1" dirty="0"/>
            </a:br>
            <a:r>
              <a:rPr lang="ru-RU" sz="1800" b="1" dirty="0"/>
              <a:t>Свою Отчизну защищать,</a:t>
            </a:r>
            <a:br>
              <a:rPr lang="ru-RU" sz="1800" b="1" dirty="0"/>
            </a:br>
            <a:r>
              <a:rPr lang="ru-RU" sz="1800" b="1" dirty="0"/>
              <a:t>Границы наши сторожить,</a:t>
            </a:r>
            <a:br>
              <a:rPr lang="ru-RU" sz="1800" b="1" dirty="0"/>
            </a:br>
            <a:r>
              <a:rPr lang="ru-RU" sz="1800" b="1" dirty="0"/>
              <a:t>Врагам пощады не давать</a:t>
            </a:r>
            <a:r>
              <a:rPr lang="ru-RU" sz="1800" b="1" dirty="0" smtClean="0"/>
              <a:t>.</a:t>
            </a:r>
            <a:r>
              <a:rPr lang="ru-RU" sz="1800" b="1" dirty="0"/>
              <a:t/>
            </a:r>
            <a:br>
              <a:rPr lang="ru-RU" sz="1800" b="1" dirty="0"/>
            </a:br>
            <a:r>
              <a:rPr lang="ru-RU" sz="1800" b="1" dirty="0"/>
              <a:t>Припев</a:t>
            </a:r>
            <a:r>
              <a:rPr lang="ru-RU" sz="1800" b="1" dirty="0" smtClean="0"/>
              <a:t>.</a:t>
            </a:r>
            <a:r>
              <a:rPr lang="ru-RU" sz="1800" b="1" dirty="0"/>
              <a:t/>
            </a:r>
            <a:br>
              <a:rPr lang="ru-RU" sz="1800" b="1" dirty="0"/>
            </a:br>
            <a:r>
              <a:rPr lang="ru-RU" sz="1800" b="1" dirty="0"/>
              <a:t>И всех защитников страны</a:t>
            </a:r>
            <a:br>
              <a:rPr lang="ru-RU" sz="1800" b="1" dirty="0"/>
            </a:br>
            <a:r>
              <a:rPr lang="ru-RU" sz="1800" b="1" dirty="0"/>
              <a:t>Сегодня поздравляю я.</a:t>
            </a:r>
            <a:br>
              <a:rPr lang="ru-RU" sz="1800" b="1" dirty="0"/>
            </a:br>
            <a:r>
              <a:rPr lang="ru-RU" sz="1800" b="1" dirty="0"/>
              <a:t>Пусть будут счастливы они</a:t>
            </a:r>
            <a:br>
              <a:rPr lang="ru-RU" sz="1800" b="1" dirty="0"/>
            </a:br>
            <a:r>
              <a:rPr lang="ru-RU" sz="1800" b="1" dirty="0"/>
              <a:t>В день 23 февраля</a:t>
            </a:r>
            <a:r>
              <a:rPr lang="ru-RU" sz="1800" b="1" dirty="0" smtClean="0"/>
              <a:t>!</a:t>
            </a:r>
            <a:r>
              <a:rPr lang="ru-RU" sz="1800" b="1" dirty="0"/>
              <a:t/>
            </a:r>
            <a:br>
              <a:rPr lang="ru-RU" sz="1800" b="1" dirty="0"/>
            </a:br>
            <a:r>
              <a:rPr lang="ru-RU" sz="1800" b="1" dirty="0"/>
              <a:t>Припев.</a:t>
            </a:r>
            <a:endParaRPr lang="ru-RU" sz="1800" dirty="0"/>
          </a:p>
        </p:txBody>
      </p:sp>
      <p:pic>
        <p:nvPicPr>
          <p:cNvPr id="3" name="soldatom-tozhe-stanu-y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26328" y="1960418"/>
            <a:ext cx="609600" cy="609600"/>
          </a:xfrm>
          <a:prstGeom prst="rect">
            <a:avLst/>
          </a:prstGeom>
        </p:spPr>
      </p:pic>
      <p:pic>
        <p:nvPicPr>
          <p:cNvPr id="5" name="soldatom-tozhe-stanu-ya_karaok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27127" y="19604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067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2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83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73393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368675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Музыкально-ритмические движения </a:t>
            </a:r>
            <a:br>
              <a:rPr lang="ru-RU" b="1" dirty="0" smtClean="0"/>
            </a:br>
            <a:r>
              <a:rPr lang="ru-RU" b="1" i="1" dirty="0" smtClean="0"/>
              <a:t>Вместе с ребенком выполнять плясовые движения, по тексту.</a:t>
            </a:r>
            <a:endParaRPr lang="ru-RU" dirty="0"/>
          </a:p>
        </p:txBody>
      </p:sp>
      <p:pic>
        <p:nvPicPr>
          <p:cNvPr id="3" name="2ec34e3e0b2b7678c284c50a3300d4a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859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2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18</Words>
  <Application>Microsoft Office PowerPoint</Application>
  <PresentationFormat>Широкоэкранный</PresentationFormat>
  <Paragraphs>4</Paragraphs>
  <Slides>4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Times New Roman</vt:lpstr>
      <vt:lpstr>Тема Office</vt:lpstr>
      <vt:lpstr>МБДОУ №5д/с «Родничок» комбинированного вида  с. Сарыг-Сеп  Дистанционное обучение  I – неделя мая   Старшая группа  Тема: «Весна» 2024 год</vt:lpstr>
      <vt:lpstr>Музыкально - ритмические движения  "Марш  и бег".  Взрослые вместе с детьми шагают и бегают.  Движения выполняем вместе со словами. </vt:lpstr>
      <vt:lpstr>Я поздравление шлю тебе На двадцать третье февраля. Когда немного подрасту, Солдатом тоже стану я! Припев: Не просто Землю защищать, Не просто небо охранять. Моряк и лётчик, и солдат На страже Родины стоят! Я буду в армии служить, Свою Отчизну защищать, Границы наши сторожить, Врагам пощады не давать. Припев. И всех защитников страны Сегодня поздравляю я. Пусть будут счастливы они В день 23 февраля! Припев.</vt:lpstr>
      <vt:lpstr>Музыкально-ритмические движения  Вместе с ребенком выполнять плясовые движения, по тексту.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4</cp:revision>
  <dcterms:created xsi:type="dcterms:W3CDTF">2024-05-02T12:57:49Z</dcterms:created>
  <dcterms:modified xsi:type="dcterms:W3CDTF">2024-05-02T13:36:17Z</dcterms:modified>
</cp:coreProperties>
</file>