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6" r:id="rId5"/>
    <p:sldId id="267" r:id="rId6"/>
    <p:sldId id="262" r:id="rId7"/>
    <p:sldId id="259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A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20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34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68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5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07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77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47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27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5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28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1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A6890-CD61-4946-9448-273F2818820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57334-ACEE-46DD-87F8-CDD580C612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" y="-28275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3918" y="27143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МБДОУ д/с № 5»Родничок»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комбинированного вида с. Сарыг-Сеп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669798"/>
            <a:ext cx="7416824" cy="2623298"/>
          </a:xfrm>
        </p:spPr>
        <p:txBody>
          <a:bodyPr>
            <a:normAutofit fontScale="25000" lnSpcReduction="20000"/>
          </a:bodyPr>
          <a:lstStyle/>
          <a:p>
            <a:r>
              <a:rPr lang="ru-RU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
</a:t>
            </a:r>
          </a:p>
          <a:p>
            <a:endParaRPr lang="ru-RU" b="1" spc="-1" dirty="0">
              <a:solidFill>
                <a:srgbClr val="34560A"/>
              </a:solidFill>
              <a:uFill>
                <a:solidFill>
                  <a:srgbClr val="FFFFFF"/>
                </a:solidFill>
              </a:uFill>
            </a:endParaRPr>
          </a:p>
          <a:p>
            <a:r>
              <a:rPr lang="ru-RU" sz="16000" b="1" spc="-1" dirty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Дистанционное обучение </a:t>
            </a:r>
          </a:p>
          <a:p>
            <a:r>
              <a:rPr lang="ru-RU" sz="16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9 неделя ( с 29 апреля по 5 мая )</a:t>
            </a:r>
          </a:p>
          <a:p>
            <a:r>
              <a:rPr lang="ru-RU" sz="12800" b="1" spc="-1" dirty="0" smtClean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  <a:uFill>
                  <a:solidFill>
                    <a:srgbClr val="FFFFFF"/>
                  </a:solidFill>
                </a:uFill>
              </a:rPr>
              <a:t>Подготовительная </a:t>
            </a:r>
            <a:r>
              <a:rPr lang="ru-RU" sz="12800" b="1" spc="-1" dirty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  <a:uFill>
                  <a:solidFill>
                    <a:srgbClr val="FFFFFF"/>
                  </a:solidFill>
                </a:uFill>
              </a:rPr>
              <a:t>к школе </a:t>
            </a:r>
            <a:r>
              <a:rPr lang="ru-RU" sz="12800" b="1" spc="-1" dirty="0" smtClean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  <a:uFill>
                  <a:solidFill>
                    <a:srgbClr val="FFFFFF"/>
                  </a:solidFill>
                </a:uFill>
              </a:rPr>
              <a:t>группа</a:t>
            </a:r>
          </a:p>
          <a:p>
            <a:r>
              <a:rPr lang="ru-RU" sz="12800" b="1" spc="-1" dirty="0" smtClean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12800" b="1" spc="-1" dirty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  <a:uFill>
                  <a:solidFill>
                    <a:srgbClr val="FFFFFF"/>
                  </a:solidFill>
                </a:uFill>
              </a:rPr>
              <a:t>(6 - 7 </a:t>
            </a:r>
            <a:r>
              <a:rPr lang="ru-RU" sz="12800" b="1" spc="-1" dirty="0" smtClean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  <a:uFill>
                  <a:solidFill>
                    <a:srgbClr val="FFFFFF"/>
                  </a:solidFill>
                </a:uFill>
              </a:rPr>
              <a:t>лет)</a:t>
            </a:r>
            <a:endParaRPr lang="ru-RU" sz="12800" dirty="0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rgbClr val="2AAC14"/>
              </a:solidFill>
            </a:endParaRPr>
          </a:p>
          <a:p>
            <a:endParaRPr lang="ru-RU" sz="51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515719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Выполнил: </a:t>
            </a:r>
            <a:endParaRPr lang="ru-RU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музыкальный </a:t>
            </a:r>
            <a:r>
              <a:rPr lang="ru-RU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руководитель </a:t>
            </a:r>
            <a:endParaRPr lang="ru-RU" spc="-1" dirty="0" smtClean="0"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pc="-1" dirty="0" smtClean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Салчак </a:t>
            </a:r>
            <a:r>
              <a:rPr lang="ru-RU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М.С.</a:t>
            </a:r>
            <a:r>
              <a:rPr lang="ru-RU" sz="1100" spc="-1" dirty="0"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05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889844"/>
            <a:ext cx="734481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    </a:t>
            </a:r>
            <a:r>
              <a:rPr lang="ru-RU" sz="2000" i="1" dirty="0" smtClean="0"/>
              <a:t>Совсем</a:t>
            </a:r>
            <a:r>
              <a:rPr lang="ru-RU" sz="2000" i="1" dirty="0"/>
              <a:t> скоро наша страна будет отмечать большой праздник - </a:t>
            </a:r>
            <a:endParaRPr lang="ru-RU" sz="2000" dirty="0"/>
          </a:p>
          <a:p>
            <a:r>
              <a:rPr lang="ru-RU" sz="2000" b="1" i="1" dirty="0" smtClean="0"/>
              <a:t>9 </a:t>
            </a:r>
            <a:r>
              <a:rPr lang="ru-RU" sz="2000" b="1" i="1" dirty="0"/>
              <a:t>мая, День ПОБЕДЫ! </a:t>
            </a:r>
            <a:r>
              <a:rPr lang="ru-RU" sz="2000" i="1" dirty="0"/>
              <a:t>Этот день дарит невероятное </a:t>
            </a:r>
            <a:r>
              <a:rPr lang="ru-RU" sz="2000" i="1" dirty="0" smtClean="0"/>
              <a:t>ощущение гордости</a:t>
            </a:r>
            <a:r>
              <a:rPr lang="ru-RU" sz="2000" i="1" dirty="0"/>
              <a:t> за наших дедов и прадедов, за наш народ.</a:t>
            </a:r>
            <a:endParaRPr lang="ru-RU" sz="2000" dirty="0"/>
          </a:p>
          <a:p>
            <a:r>
              <a:rPr lang="ru-RU" sz="2000" b="1" i="1" dirty="0"/>
              <a:t>     </a:t>
            </a:r>
            <a:r>
              <a:rPr lang="ru-RU" sz="2000" b="1" i="1" dirty="0" smtClean="0"/>
              <a:t>День </a:t>
            </a:r>
            <a:r>
              <a:rPr lang="ru-RU" sz="2000" b="1" i="1" dirty="0"/>
              <a:t>Победы</a:t>
            </a:r>
            <a:r>
              <a:rPr lang="ru-RU" sz="2000" i="1" dirty="0"/>
              <a:t> — самый великий и серьёзный праздник, как для России</a:t>
            </a:r>
            <a:r>
              <a:rPr lang="ru-RU" sz="2000" i="1" dirty="0" smtClean="0"/>
              <a:t>, так </a:t>
            </a:r>
            <a:r>
              <a:rPr lang="ru-RU" sz="2000" i="1" dirty="0"/>
              <a:t>и для многих других стран мира. </a:t>
            </a:r>
            <a:r>
              <a:rPr lang="ru-RU" sz="2000" i="1" dirty="0" smtClean="0"/>
              <a:t>Тех</a:t>
            </a:r>
            <a:r>
              <a:rPr lang="ru-RU" sz="2000" i="1" dirty="0"/>
              <a:t>, кто тогда воевал и подарил нам мир, осталось совсем немного.</a:t>
            </a:r>
            <a:endParaRPr lang="ru-RU" sz="2000" dirty="0"/>
          </a:p>
          <a:p>
            <a:pPr algn="ctr"/>
            <a:r>
              <a:rPr lang="ru-RU" i="1" dirty="0"/>
              <a:t>             </a:t>
            </a:r>
            <a:endParaRPr lang="ru-RU" i="1" dirty="0" smtClean="0"/>
          </a:p>
          <a:p>
            <a:pPr algn="ctr"/>
            <a:r>
              <a:rPr lang="ru-RU" sz="2400" b="1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           Их </a:t>
            </a:r>
            <a:r>
              <a:rPr lang="ru-RU" sz="2400" b="1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называют - ветеранами. </a:t>
            </a:r>
            <a:endParaRPr lang="ru-RU" sz="24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2400" b="1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            </a:t>
            </a:r>
            <a:r>
              <a:rPr lang="ru-RU" sz="24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За </a:t>
            </a:r>
            <a:r>
              <a:rPr lang="ru-RU" sz="2400" b="1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всё, что есть сейчас у нас,</a:t>
            </a:r>
            <a:endParaRPr lang="ru-RU" sz="24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400" b="1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             За каждый наш счастливый час,</a:t>
            </a:r>
            <a:endParaRPr lang="ru-RU" sz="24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400" b="1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             За то, что солнце светит нам,</a:t>
            </a:r>
            <a:endParaRPr lang="ru-RU" sz="24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400" b="1" i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             Спасибо нашим прадедам!</a:t>
            </a:r>
            <a:endParaRPr lang="ru-RU" sz="24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Neposedy_-_PRADEDUSHKA_7576487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517232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996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1484784"/>
            <a:ext cx="7895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</a:rPr>
              <a:t>Шагать по периметру комнаты, на припев развернуться и идти в обратном направлении.</a:t>
            </a:r>
            <a:endParaRPr lang="ru-RU" sz="28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9652" y="664956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2AAC14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Марш "Физкульт-ура!" </a:t>
            </a:r>
            <a:endParaRPr lang="ru-RU" sz="3600" b="1" dirty="0">
              <a:ln w="19050">
                <a:solidFill>
                  <a:srgbClr val="92D050"/>
                </a:solidFill>
                <a:prstDash val="solid"/>
              </a:ln>
              <a:solidFill>
                <a:srgbClr val="2AAC14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marsh_Fizkult-ura__plsi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473" y="2604655"/>
            <a:ext cx="609600" cy="60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95" y="2869779"/>
            <a:ext cx="4614254" cy="370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700" b="1" dirty="0" smtClean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</a:rPr>
              <a:t>"</a:t>
            </a:r>
            <a:r>
              <a:rPr lang="ru-RU" sz="2700" b="1" dirty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</a:rPr>
              <a:t>Поскоки и прыжки"</a:t>
            </a:r>
            <a:r>
              <a:rPr lang="ru-RU" sz="2700" dirty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</a:rPr>
              <a:t> </a:t>
            </a: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(муз. И. Саца)  </a:t>
            </a:r>
            <a:b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Вступление: Приготовились.</a:t>
            </a:r>
            <a:b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Такты 1-2  Стоять на месте, слушать музыку.</a:t>
            </a:r>
            <a:b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Такты 3-4  Хлопать ритмично под музыку, приговаривая "</a:t>
            </a:r>
            <a:r>
              <a:rPr lang="ru-RU" sz="2700" i="1" dirty="0" err="1">
                <a:solidFill>
                  <a:schemeClr val="accent3">
                    <a:lumMod val="50000"/>
                  </a:schemeClr>
                </a:solidFill>
              </a:rPr>
              <a:t>ти</a:t>
            </a: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ru-RU" sz="2700" i="1" dirty="0" err="1">
                <a:solidFill>
                  <a:schemeClr val="accent3">
                    <a:lumMod val="50000"/>
                  </a:schemeClr>
                </a:solidFill>
              </a:rPr>
              <a:t>ти</a:t>
            </a: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-Та, </a:t>
            </a:r>
            <a:r>
              <a:rPr lang="ru-RU" sz="2700" i="1" dirty="0" err="1">
                <a:solidFill>
                  <a:schemeClr val="accent3">
                    <a:lumMod val="50000"/>
                  </a:schemeClr>
                </a:solidFill>
              </a:rPr>
              <a:t>ти</a:t>
            </a: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ru-RU" sz="2700" i="1" dirty="0" err="1">
                <a:solidFill>
                  <a:schemeClr val="accent3">
                    <a:lumMod val="50000"/>
                  </a:schemeClr>
                </a:solidFill>
              </a:rPr>
              <a:t>ти</a:t>
            </a: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-Та"</a:t>
            </a:r>
            <a:b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Такты 5-6  Слушать музыку.</a:t>
            </a:r>
            <a:b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Такты 7-8 Хлопать под музыку, приговаривая "</a:t>
            </a:r>
            <a:r>
              <a:rPr lang="ru-RU" sz="2700" i="1" dirty="0" err="1">
                <a:solidFill>
                  <a:schemeClr val="accent3">
                    <a:lumMod val="50000"/>
                  </a:schemeClr>
                </a:solidFill>
              </a:rPr>
              <a:t>ти</a:t>
            </a: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ru-RU" sz="2700" i="1" dirty="0" err="1">
                <a:solidFill>
                  <a:schemeClr val="accent3">
                    <a:lumMod val="50000"/>
                  </a:schemeClr>
                </a:solidFill>
              </a:rPr>
              <a:t>ти</a:t>
            </a: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-Та, </a:t>
            </a:r>
            <a:r>
              <a:rPr lang="ru-RU" sz="2700" i="1" dirty="0" err="1">
                <a:solidFill>
                  <a:schemeClr val="accent3">
                    <a:lumMod val="50000"/>
                  </a:schemeClr>
                </a:solidFill>
              </a:rPr>
              <a:t>ти</a:t>
            </a: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ru-RU" sz="2700" i="1" dirty="0" err="1">
                <a:solidFill>
                  <a:schemeClr val="accent3">
                    <a:lumMod val="50000"/>
                  </a:schemeClr>
                </a:solidFill>
              </a:rPr>
              <a:t>ти</a:t>
            </a: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-Та"</a:t>
            </a:r>
            <a:b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Такты 9-16 Повторить как в 1-8 такты.</a:t>
            </a:r>
            <a:b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  <a:t>Повторить упражнение, но на такты 3-4, 7-8 выполнить по 4 прыжка на месте.</a:t>
            </a:r>
            <a:br>
              <a:rPr lang="ru-RU" sz="2700" i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7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oskoki_i_pryzh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5229200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AAC1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875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5821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2800" b="1" dirty="0" smtClean="0">
                <a:solidFill>
                  <a:srgbClr val="2AAC14"/>
                </a:solidFill>
              </a:rPr>
              <a:t>Слушание </a:t>
            </a:r>
            <a:r>
              <a:rPr lang="ru-RU" sz="2800" b="1" dirty="0">
                <a:solidFill>
                  <a:srgbClr val="2AAC14"/>
                </a:solidFill>
              </a:rPr>
              <a:t>музыки:</a:t>
            </a:r>
            <a:br>
              <a:rPr lang="ru-RU" sz="2800" b="1" dirty="0">
                <a:solidFill>
                  <a:srgbClr val="2AAC14"/>
                </a:solidFill>
              </a:rPr>
            </a:br>
            <a:r>
              <a:rPr lang="ru-RU" sz="2800" b="1" dirty="0" smtClean="0">
                <a:solidFill>
                  <a:srgbClr val="2AAC14"/>
                </a:solidFill>
              </a:rPr>
              <a:t> </a:t>
            </a:r>
            <a:r>
              <a:rPr lang="ru-RU" sz="2800" b="1" i="1" dirty="0" smtClean="0">
                <a:solidFill>
                  <a:srgbClr val="2AAC14"/>
                </a:solidFill>
              </a:rPr>
              <a:t> 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>Пьеса</a:t>
            </a:r>
            <a:r>
              <a:rPr lang="ru-RU" sz="2400" dirty="0">
                <a:solidFill>
                  <a:srgbClr val="2AAC14"/>
                </a:solidFill>
              </a:rPr>
              <a:t> </a:t>
            </a:r>
            <a:r>
              <a:rPr lang="ru-RU" sz="2400" b="1" dirty="0" smtClean="0">
                <a:solidFill>
                  <a:srgbClr val="2AAC14"/>
                </a:solidFill>
              </a:rPr>
              <a:t>«Гром и дождь»</a:t>
            </a:r>
            <a:r>
              <a:rPr lang="ru-RU" sz="2400" dirty="0" smtClean="0">
                <a:solidFill>
                  <a:srgbClr val="2AAC14"/>
                </a:solidFill>
              </a:rPr>
              <a:t>. 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>Композитор Т. Чудова.</a:t>
            </a:r>
            <a:b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>Не называя пьесу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, прослушать её. 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>О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чём рассказывает музыка? </a:t>
            </a: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>Выбрать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</a:rPr>
              <a:t>подходящую картинку</a:t>
            </a:r>
            <a:r>
              <a:rPr lang="ru-RU" sz="2400" i="1" dirty="0">
                <a:solidFill>
                  <a:srgbClr val="2AAC14"/>
                </a:solidFill>
              </a:rPr>
              <a:t>.</a:t>
            </a:r>
          </a:p>
        </p:txBody>
      </p:sp>
      <p:pic>
        <p:nvPicPr>
          <p:cNvPr id="5" name="Grom_i_dozhd_T._CHudov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635633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AAC1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37112"/>
            <a:ext cx="3024336" cy="2234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41" y="3418803"/>
            <a:ext cx="1477818" cy="3051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63853"/>
            <a:ext cx="3384460" cy="2545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80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2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476672"/>
            <a:ext cx="64807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400" b="1" dirty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</a:rPr>
              <a:t>Пение:</a:t>
            </a:r>
            <a:r>
              <a:rPr lang="ru-RU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
</a:t>
            </a:r>
          </a:p>
          <a:p>
            <a:pPr algn="ctr">
              <a:lnSpc>
                <a:spcPct val="100000"/>
              </a:lnSpc>
              <a:buNone/>
            </a:pPr>
            <a:endParaRPr lang="ru-RU" sz="3200" b="1" spc="-1" dirty="0" smtClean="0">
              <a:solidFill>
                <a:srgbClr val="34560A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92696"/>
            <a:ext cx="3312368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/>
              <a:t>1 куплет:    </a:t>
            </a:r>
            <a:r>
              <a:rPr lang="ru-RU" sz="1600" dirty="0"/>
              <a:t>                                     </a:t>
            </a:r>
            <a:br>
              <a:rPr lang="ru-RU" sz="1600" dirty="0"/>
            </a:br>
            <a:r>
              <a:rPr lang="ru-RU" sz="1600" dirty="0"/>
              <a:t>В мае красные маки цветут,            </a:t>
            </a:r>
            <a:br>
              <a:rPr lang="ru-RU" sz="1600" dirty="0"/>
            </a:br>
            <a:r>
              <a:rPr lang="ru-RU" sz="1600" dirty="0"/>
              <a:t>В мае праздничный яркий салют,    </a:t>
            </a:r>
            <a:br>
              <a:rPr lang="ru-RU" sz="1600" dirty="0"/>
            </a:br>
            <a:r>
              <a:rPr lang="ru-RU" sz="1600" dirty="0"/>
              <a:t>Потому что однажды война            </a:t>
            </a:r>
            <a:br>
              <a:rPr lang="ru-RU" sz="1600" dirty="0"/>
            </a:br>
            <a:r>
              <a:rPr lang="ru-RU" sz="1600" dirty="0"/>
              <a:t>Завершилась победой, друзья.        </a:t>
            </a:r>
          </a:p>
          <a:p>
            <a:r>
              <a:rPr lang="ru-RU" sz="1600" b="1" dirty="0"/>
              <a:t>Припев:</a:t>
            </a:r>
            <a:r>
              <a:rPr lang="ru-RU" sz="1600" dirty="0"/>
              <a:t> (исполняется 2 раза)</a:t>
            </a:r>
            <a:br>
              <a:rPr lang="ru-RU" sz="1600" dirty="0"/>
            </a:br>
            <a:r>
              <a:rPr lang="ru-RU" sz="1600" dirty="0"/>
              <a:t>День Победы - день радости для всех.</a:t>
            </a:r>
            <a:br>
              <a:rPr lang="ru-RU" sz="1600" dirty="0"/>
            </a:br>
            <a:r>
              <a:rPr lang="ru-RU" sz="1600" dirty="0"/>
              <a:t>День Победы - и слёзы, и смех.</a:t>
            </a:r>
            <a:br>
              <a:rPr lang="ru-RU" sz="1600" dirty="0"/>
            </a:br>
            <a:r>
              <a:rPr lang="ru-RU" sz="1600" dirty="0"/>
              <a:t>День победы в войне мировой</a:t>
            </a:r>
            <a:br>
              <a:rPr lang="ru-RU" sz="1600" dirty="0"/>
            </a:br>
            <a:r>
              <a:rPr lang="ru-RU" sz="1600" dirty="0"/>
              <a:t>Будем помнить всегда мы с тобой!</a:t>
            </a:r>
          </a:p>
          <a:p>
            <a:r>
              <a:rPr lang="ru-RU" sz="1600" b="1" dirty="0"/>
              <a:t>2 куплет: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Будет в нашей столице парад,</a:t>
            </a:r>
            <a:br>
              <a:rPr lang="ru-RU" sz="1600" dirty="0"/>
            </a:br>
            <a:r>
              <a:rPr lang="ru-RU" sz="1600" dirty="0"/>
              <a:t>Там солдаты пройдут к ряду ряд, </a:t>
            </a:r>
            <a:br>
              <a:rPr lang="ru-RU" sz="1600" dirty="0"/>
            </a:br>
            <a:r>
              <a:rPr lang="ru-RU" sz="1600" dirty="0"/>
              <a:t>Там покажем мы техники мощь, </a:t>
            </a:r>
            <a:br>
              <a:rPr lang="ru-RU" sz="1600" dirty="0"/>
            </a:br>
            <a:r>
              <a:rPr lang="ru-RU" sz="1600" dirty="0"/>
              <a:t>Чтоб никто нас не смог превозмочь!</a:t>
            </a:r>
          </a:p>
          <a:p>
            <a:r>
              <a:rPr lang="ru-RU" sz="1600" b="1" dirty="0"/>
              <a:t>Припев:</a:t>
            </a:r>
            <a:endParaRPr lang="ru-RU" sz="1600" dirty="0"/>
          </a:p>
          <a:p>
            <a:r>
              <a:rPr lang="ru-RU" sz="1600" b="1" dirty="0"/>
              <a:t>3 куплет: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Завершилась однажды война...</a:t>
            </a:r>
            <a:br>
              <a:rPr lang="ru-RU" sz="1600" dirty="0"/>
            </a:br>
            <a:r>
              <a:rPr lang="ru-RU" sz="1600" dirty="0"/>
              <a:t>Она очень тяжёлой была.</a:t>
            </a:r>
            <a:br>
              <a:rPr lang="ru-RU" sz="1600" dirty="0"/>
            </a:br>
            <a:r>
              <a:rPr lang="ru-RU" sz="1600" dirty="0"/>
              <a:t>Наш народ смог её победить,</a:t>
            </a:r>
            <a:br>
              <a:rPr lang="ru-RU" sz="1600" dirty="0"/>
            </a:br>
            <a:r>
              <a:rPr lang="ru-RU" sz="1600" dirty="0"/>
              <a:t>Тишину мира всем подарить!</a:t>
            </a:r>
          </a:p>
          <a:p>
            <a:r>
              <a:rPr lang="ru-RU" sz="1600" b="1" dirty="0"/>
              <a:t>Припев: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1230724"/>
            <a:ext cx="4680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2AAC14"/>
                  </a:solidFill>
                </a:ln>
                <a:solidFill>
                  <a:srgbClr val="00B050"/>
                </a:solidFill>
              </a:rPr>
              <a:t>Песня</a:t>
            </a:r>
          </a:p>
          <a:p>
            <a:pPr algn="ctr"/>
            <a:r>
              <a:rPr lang="ru-RU" sz="2400" b="1" dirty="0" smtClean="0">
                <a:ln>
                  <a:solidFill>
                    <a:srgbClr val="2AAC14"/>
                  </a:solidFill>
                </a:ln>
                <a:solidFill>
                  <a:srgbClr val="00B050"/>
                </a:solidFill>
              </a:rPr>
              <a:t> "Завершилась однажды война"  </a:t>
            </a:r>
            <a:r>
              <a:rPr lang="ru-RU" dirty="0" smtClean="0"/>
              <a:t>музыка и слова Л. Пилипенко.</a:t>
            </a:r>
          </a:p>
          <a:p>
            <a:r>
              <a:rPr lang="ru-RU" dirty="0"/>
              <a:t>У</a:t>
            </a:r>
            <a:r>
              <a:rPr lang="ru-RU" dirty="0" smtClean="0"/>
              <a:t>чить слова песни. Петь под плюс и минус.</a:t>
            </a:r>
            <a:endParaRPr lang="ru-RU" dirty="0"/>
          </a:p>
        </p:txBody>
      </p:sp>
      <p:pic>
        <p:nvPicPr>
          <p:cNvPr id="7" name="Zavershilas_odnazhdy_voina_plius_mp3cut.foxcom.su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364" y="3124200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Zavershilas_odnazhdy_voina_minus__online-audio-converter.com_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364" y="4725144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28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474345"/>
            <a:ext cx="685800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Танец «</a:t>
            </a:r>
            <a:r>
              <a:rPr lang="ru-RU" b="1" dirty="0" err="1">
                <a:solidFill>
                  <a:srgbClr val="00B050"/>
                </a:solidFill>
              </a:rPr>
              <a:t>Помогатор</a:t>
            </a:r>
            <a:r>
              <a:rPr lang="ru-RU" b="1" dirty="0">
                <a:solidFill>
                  <a:srgbClr val="00B050"/>
                </a:solidFill>
              </a:rPr>
              <a:t>»</a:t>
            </a:r>
          </a:p>
          <a:p>
            <a:pPr algn="ctr"/>
            <a:r>
              <a:rPr lang="ru-RU" b="1" dirty="0">
                <a:solidFill>
                  <a:srgbClr val="00B050"/>
                </a:solidFill>
              </a:rPr>
              <a:t>Движения танца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По тексту песни изображается то, о чём поётся.</a:t>
            </a:r>
          </a:p>
          <a:p>
            <a:r>
              <a:rPr lang="ru-RU" sz="1400" dirty="0"/>
              <a:t>1-й куплет: «Телевизор» - пальцами в воздухе рисуется квадратный экран.</a:t>
            </a:r>
          </a:p>
          <a:p>
            <a:r>
              <a:rPr lang="ru-RU" sz="1400" dirty="0"/>
              <a:t>Припев:</a:t>
            </a:r>
          </a:p>
          <a:p>
            <a:r>
              <a:rPr lang="ru-RU" sz="1400" dirty="0"/>
              <a:t>На слова "</a:t>
            </a:r>
            <a:r>
              <a:rPr lang="ru-RU" sz="1400" dirty="0" err="1"/>
              <a:t>Дрыц-тыц</a:t>
            </a:r>
            <a:r>
              <a:rPr lang="ru-RU" sz="1400" dirty="0"/>
              <a:t>" – скользящие хлопки перед собой,</a:t>
            </a:r>
          </a:p>
          <a:p>
            <a:r>
              <a:rPr lang="ru-RU" sz="1400" dirty="0"/>
              <a:t>на слова «и 2 </a:t>
            </a:r>
            <a:r>
              <a:rPr lang="ru-RU" sz="1400" dirty="0" err="1"/>
              <a:t>фиксика</a:t>
            </a:r>
            <a:r>
              <a:rPr lang="ru-RU" sz="1400" dirty="0"/>
              <a:t> внутри» - пружинка ног, руки согнуты в локтях, шевелят 2 пальцами на каждой руке</a:t>
            </a:r>
          </a:p>
          <a:p>
            <a:r>
              <a:rPr lang="ru-RU" sz="1400" dirty="0"/>
              <a:t>2-й куплет: «Холодильник» - «открываем дверцу".</a:t>
            </a:r>
          </a:p>
          <a:p>
            <a:r>
              <a:rPr lang="ru-RU" sz="1400" dirty="0"/>
              <a:t>Припев:</a:t>
            </a:r>
          </a:p>
          <a:p>
            <a:r>
              <a:rPr lang="ru-RU" sz="1400" dirty="0"/>
              <a:t>3-й куплет: «Кофемолка» - крутим ручку воображаемой кофемолки.</a:t>
            </a:r>
          </a:p>
          <a:p>
            <a:r>
              <a:rPr lang="ru-RU" sz="1400" dirty="0"/>
              <a:t>Припев:</a:t>
            </a:r>
          </a:p>
          <a:p>
            <a:r>
              <a:rPr lang="ru-RU" sz="1400" dirty="0"/>
              <a:t>4-й куплет: «Вентилятор» - ладони сжаты в кулак, раскручиваются вокруг друг друга ("моторчики").</a:t>
            </a:r>
          </a:p>
          <a:p>
            <a:r>
              <a:rPr lang="ru-RU" sz="1400" dirty="0"/>
              <a:t>Припев:</a:t>
            </a:r>
          </a:p>
          <a:p>
            <a:r>
              <a:rPr lang="ru-RU" sz="1400" dirty="0"/>
              <a:t>5-й куплет:</a:t>
            </a:r>
          </a:p>
          <a:p>
            <a:r>
              <a:rPr lang="ru-RU" sz="1400" dirty="0"/>
              <a:t>«Калькулятор» - одна ладонь изображает калькулятор, другой рукой пальчиком нажимаем на воображаемые кнопочки.</a:t>
            </a:r>
          </a:p>
          <a:p>
            <a:r>
              <a:rPr lang="ru-RU" sz="1400" dirty="0"/>
              <a:t> «Трансформатор» - руки вверху, ладони подрагивают (изображаем электрическое напряжение).</a:t>
            </a:r>
          </a:p>
          <a:p>
            <a:r>
              <a:rPr lang="ru-RU" sz="1400" dirty="0"/>
              <a:t>«Синтезатор» - нажимаем на воображаемые клавиши.</a:t>
            </a:r>
          </a:p>
          <a:p>
            <a:r>
              <a:rPr lang="ru-RU" sz="1400" dirty="0"/>
              <a:t>«Экскаватор» - ладони складываются ковшом, изображается как ковш захватывает землю.</a:t>
            </a:r>
          </a:p>
          <a:p>
            <a:r>
              <a:rPr lang="ru-RU" sz="1400" dirty="0"/>
              <a:t> «</a:t>
            </a:r>
            <a:r>
              <a:rPr lang="ru-RU" sz="1400" dirty="0" err="1"/>
              <a:t>Помогатор</a:t>
            </a:r>
            <a:r>
              <a:rPr lang="ru-RU" sz="1400" dirty="0"/>
              <a:t>» - любые движения, имитирующие трудовые действия: забиваем гвозди, рубим дрова, пилим брёвна, пылесосим и т. п.</a:t>
            </a:r>
          </a:p>
          <a:p>
            <a:r>
              <a:rPr lang="ru-RU" sz="1400" dirty="0"/>
              <a:t>Припев:</a:t>
            </a:r>
          </a:p>
        </p:txBody>
      </p:sp>
      <p:pic>
        <p:nvPicPr>
          <p:cNvPr id="4" name="iksiki_-_Pomogator_4822939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013176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897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8171" y="1772816"/>
            <a:ext cx="71287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Объяснить детям, что музыка, которую они услышат, очень необычная, она все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время меняется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. — Сначала музыка звучит ритмично, даже резко, а затем нежно и плавно. Предложить мальчикам превратиться в «роботов», а девочкам — в «звездочек». Сначала музыкального сопровождения ходят «роботы» — движения резкие, неуклюжие, тяжелые. Звездочки легко бегают на носочках, кружатся, выполняют плавные взмахи руками и т. д. Обратить внимание детей на то, что музыка все время меняется, и музыкальные фразы для «роботов» и «звездочек» становятся с каждым разом короче. Как только характер музыки меняется, нужно остановиться и принять какую-нибудь позу. Двигаться по всему залу - «роботы» должны ходить между «звездочками», а «звездочки» — танцевать между «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роботами«.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8868" y="548680"/>
            <a:ext cx="43073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</a:rPr>
              <a:t>Музыкальная игра:</a:t>
            </a:r>
          </a:p>
          <a:p>
            <a:pPr algn="ctr"/>
            <a:r>
              <a:rPr lang="ru-RU" sz="3200" b="1" dirty="0" smtClean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rgbClr val="2AAC14"/>
                </a:solidFill>
              </a:rPr>
              <a:t> «Роботы и звёздочки»</a:t>
            </a:r>
            <a:endParaRPr lang="ru-RU" sz="3200" b="1" dirty="0"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rgbClr val="2AAC14"/>
              </a:solidFill>
            </a:endParaRPr>
          </a:p>
        </p:txBody>
      </p:sp>
      <p:pic>
        <p:nvPicPr>
          <p:cNvPr id="6" name="игра роботы и звездочки - игра роботы и звездоч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967" y="5589240"/>
            <a:ext cx="609600" cy="60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7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221</Words>
  <Application>Microsoft Office PowerPoint</Application>
  <PresentationFormat>Экран (4:3)</PresentationFormat>
  <Paragraphs>58</Paragraphs>
  <Slides>8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МБДОУ д/с № 5»Родничок»  комбинированного вида с. Сарыг-Сеп</vt:lpstr>
      <vt:lpstr>Презентация PowerPoint</vt:lpstr>
      <vt:lpstr>Презентация PowerPoint</vt:lpstr>
      <vt:lpstr>                "Поскоки и прыжки" (муз. И. Саца)   Вступление: Приготовились. Такты 1-2  Стоять на месте, слушать музыку. Такты 3-4  Хлопать ритмично под музыку, приговаривая "ти-ти-Та, ти-ти-Та" Такты 5-6  Слушать музыку. Такты 7-8 Хлопать под музыку, приговаривая "ти-ти-Та, ти-ти-Та" Такты 9-16 Повторить как в 1-8 такты. Повторить упражнение, но на такты 3-4, 7-8 выполнить по 4 прыжка на месте. </vt:lpstr>
      <vt:lpstr>  Слушание музыки:   Пьеса «Гром и дождь». Композитор Т. Чудова. Не называя пьесу, прослушать её.  О чём рассказывает музыка?  Выбрать подходящую картинку.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Dom17</dc:creator>
  <cp:lastModifiedBy>Dom17</cp:lastModifiedBy>
  <cp:revision>13</cp:revision>
  <dcterms:created xsi:type="dcterms:W3CDTF">2024-05-04T02:19:20Z</dcterms:created>
  <dcterms:modified xsi:type="dcterms:W3CDTF">2024-05-04T07:26:07Z</dcterms:modified>
</cp:coreProperties>
</file>