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5" r:id="rId6"/>
    <p:sldId id="266" r:id="rId7"/>
    <p:sldId id="267" r:id="rId8"/>
    <p:sldId id="264" r:id="rId9"/>
    <p:sldId id="260" r:id="rId10"/>
    <p:sldId id="261" r:id="rId11"/>
    <p:sldId id="263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16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28.02.2024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maam.ru/obrazovanie/den-pobedy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ru-RU" sz="5400" b="1" dirty="0">
                <a:solidFill>
                  <a:srgbClr val="FFC000"/>
                </a:solidFill>
              </a:rPr>
              <a:t>Дистанционное обучение</a:t>
            </a:r>
          </a:p>
          <a:p>
            <a:pPr marL="0" indent="0" algn="ctr">
              <a:buNone/>
            </a:pPr>
            <a:r>
              <a:rPr lang="ru-RU" sz="6600" b="1" dirty="0" smtClean="0">
                <a:solidFill>
                  <a:srgbClr val="FF0000"/>
                </a:solidFill>
              </a:rPr>
              <a:t>«День Победы»</a:t>
            </a:r>
            <a:endParaRPr lang="ru-RU" sz="66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Подготовительная </a:t>
            </a:r>
            <a:r>
              <a:rPr lang="ru-RU" b="1" dirty="0">
                <a:solidFill>
                  <a:srgbClr val="00B050"/>
                </a:solidFill>
              </a:rPr>
              <a:t>группа </a:t>
            </a:r>
            <a:r>
              <a:rPr lang="ru-RU" b="1" dirty="0" smtClean="0">
                <a:solidFill>
                  <a:srgbClr val="00B050"/>
                </a:solidFill>
              </a:rPr>
              <a:t>(6 </a:t>
            </a:r>
            <a:r>
              <a:rPr lang="ru-RU" b="1" dirty="0">
                <a:solidFill>
                  <a:srgbClr val="00B050"/>
                </a:solidFill>
              </a:rPr>
              <a:t>- </a:t>
            </a:r>
            <a:r>
              <a:rPr lang="ru-RU" b="1" dirty="0" smtClean="0">
                <a:solidFill>
                  <a:srgbClr val="00B050"/>
                </a:solidFill>
              </a:rPr>
              <a:t>7 </a:t>
            </a:r>
            <a:r>
              <a:rPr lang="ru-RU" b="1" dirty="0">
                <a:solidFill>
                  <a:srgbClr val="00B050"/>
                </a:solidFill>
              </a:rPr>
              <a:t>лет)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0B050"/>
                </a:solidFill>
              </a:rPr>
              <a:t>С </a:t>
            </a:r>
            <a:r>
              <a:rPr lang="ru-RU" b="1" dirty="0" smtClean="0">
                <a:solidFill>
                  <a:srgbClr val="00B050"/>
                </a:solidFill>
              </a:rPr>
              <a:t>06.05.2024 </a:t>
            </a:r>
            <a:r>
              <a:rPr lang="ru-RU" b="1" dirty="0">
                <a:solidFill>
                  <a:srgbClr val="00B050"/>
                </a:solidFill>
              </a:rPr>
              <a:t>г. по </a:t>
            </a:r>
            <a:r>
              <a:rPr lang="ru-RU" b="1" dirty="0" smtClean="0">
                <a:solidFill>
                  <a:srgbClr val="00B050"/>
                </a:solidFill>
              </a:rPr>
              <a:t>12</a:t>
            </a:r>
            <a:r>
              <a:rPr lang="ru-RU" b="1" dirty="0" smtClean="0">
                <a:solidFill>
                  <a:srgbClr val="00B050"/>
                </a:solidFill>
              </a:rPr>
              <a:t>.05.2024 </a:t>
            </a:r>
            <a:r>
              <a:rPr lang="ru-RU" b="1" dirty="0">
                <a:solidFill>
                  <a:srgbClr val="00B050"/>
                </a:solidFill>
              </a:rPr>
              <a:t>г</a:t>
            </a:r>
            <a:r>
              <a:rPr lang="ru-RU" b="1" dirty="0" smtClean="0">
                <a:solidFill>
                  <a:srgbClr val="00B05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00B050"/>
                </a:solidFill>
              </a:rPr>
              <a:t>Продолжительность занятия 30 минут</a:t>
            </a:r>
            <a:endParaRPr lang="ru-RU" b="1" dirty="0">
              <a:solidFill>
                <a:srgbClr val="00B050"/>
              </a:solidFill>
            </a:endParaRPr>
          </a:p>
          <a:p>
            <a:pPr marL="0" indent="0" algn="ctr">
              <a:buNone/>
            </a:pPr>
            <a:endParaRPr lang="ru-RU" dirty="0">
              <a:solidFill>
                <a:srgbClr val="00B050"/>
              </a:solidFill>
            </a:endParaRPr>
          </a:p>
          <a:p>
            <a:pPr marL="0" indent="0" algn="r">
              <a:buNone/>
            </a:pPr>
            <a:r>
              <a:rPr lang="ru-RU" sz="1800" dirty="0">
                <a:solidFill>
                  <a:srgbClr val="0070C0"/>
                </a:solidFill>
              </a:rPr>
              <a:t>Воспитатель: </a:t>
            </a:r>
            <a:r>
              <a:rPr lang="ru-RU" sz="1800" dirty="0" err="1" smtClean="0">
                <a:solidFill>
                  <a:srgbClr val="0070C0"/>
                </a:solidFill>
              </a:rPr>
              <a:t>Оюн</a:t>
            </a:r>
            <a:r>
              <a:rPr lang="ru-RU" sz="1800" dirty="0" smtClean="0">
                <a:solidFill>
                  <a:srgbClr val="0070C0"/>
                </a:solidFill>
              </a:rPr>
              <a:t> А.В</a:t>
            </a:r>
            <a:r>
              <a:rPr lang="ru-RU" sz="1800" dirty="0" smtClean="0">
                <a:solidFill>
                  <a:srgbClr val="0070C0"/>
                </a:solidFill>
              </a:rPr>
              <a:t>.</a:t>
            </a:r>
          </a:p>
          <a:p>
            <a:pPr marL="0" indent="0" algn="ctr">
              <a:buNone/>
            </a:pPr>
            <a:r>
              <a:rPr lang="ru-RU" sz="1800" dirty="0" smtClean="0">
                <a:solidFill>
                  <a:srgbClr val="0070C0"/>
                </a:solidFill>
              </a:rPr>
              <a:t>Сарыг-Сеп, 2024</a:t>
            </a:r>
            <a:endParaRPr lang="ru-RU" sz="1800" dirty="0">
              <a:solidFill>
                <a:srgbClr val="0070C0"/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40424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Нарисуйте с ребенком салют дня победы 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20" y="1554163"/>
            <a:ext cx="640136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50279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5400" dirty="0" smtClean="0">
                <a:solidFill>
                  <a:srgbClr val="0070C0"/>
                </a:solidFill>
              </a:rPr>
              <a:t>Спасибо! Молодцы!</a:t>
            </a:r>
            <a:endParaRPr lang="ru-RU" sz="5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1714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b="1" dirty="0">
                <a:solidFill>
                  <a:srgbClr val="C00000"/>
                </a:solidFill>
              </a:rPr>
              <a:t>Уважаемые родители!</a:t>
            </a:r>
            <a:br>
              <a:rPr lang="ru-RU" b="1" dirty="0">
                <a:solidFill>
                  <a:srgbClr val="C00000"/>
                </a:solidFill>
              </a:rPr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Во время деятельности с ребенком,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сделайте пожалуйста фотографии. </a:t>
            </a:r>
            <a:br>
              <a:rPr lang="ru-RU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Отправить фотографии можно в группу </a:t>
            </a:r>
            <a:r>
              <a:rPr lang="ru-RU" b="1" dirty="0" err="1">
                <a:solidFill>
                  <a:schemeClr val="tx2">
                    <a:lumMod val="75000"/>
                  </a:schemeClr>
                </a:solidFill>
              </a:rPr>
              <a:t>вайбер</a:t>
            </a:r>
            <a:r>
              <a:rPr lang="ru-RU" b="1" dirty="0">
                <a:solidFill>
                  <a:schemeClr val="tx2">
                    <a:lumMod val="75000"/>
                  </a:schemeClr>
                </a:solidFill>
              </a:rPr>
              <a:t> или лично вашему воспитателю.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33363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расскажите ребенку о празднике «День победы»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23" y="1554163"/>
            <a:ext cx="8046154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19508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8208912" cy="576064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1839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Прочитайте </a:t>
            </a:r>
            <a:r>
              <a:rPr lang="ru-RU" dirty="0"/>
              <a:t>стихотворение Владимира Степанова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numCol="2">
            <a:normAutofit fontScale="77500" lnSpcReduction="20000"/>
          </a:bodyPr>
          <a:lstStyle/>
          <a:p>
            <a:pPr marL="0" indent="0">
              <a:buNone/>
            </a:pPr>
            <a:r>
              <a:rPr lang="ru-RU" sz="4600" b="1" i="1" dirty="0" smtClean="0">
                <a:solidFill>
                  <a:srgbClr val="FF0000"/>
                </a:solidFill>
              </a:rPr>
              <a:t>«</a:t>
            </a:r>
            <a:r>
              <a:rPr lang="ru-RU" sz="4600" b="1" i="1" dirty="0">
                <a:solidFill>
                  <a:srgbClr val="FF0000"/>
                </a:solidFill>
              </a:rPr>
              <a:t>Рассказ ветерана»</a:t>
            </a:r>
            <a:endParaRPr lang="ru-RU" sz="46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dirty="0"/>
              <a:t>Я, ребята, на войне</a:t>
            </a:r>
          </a:p>
          <a:p>
            <a:pPr marL="0" indent="0">
              <a:buNone/>
            </a:pPr>
            <a:r>
              <a:rPr lang="ru-RU" dirty="0"/>
              <a:t>В бой ходил, горел в огне.</a:t>
            </a:r>
          </a:p>
          <a:p>
            <a:pPr marL="0" indent="0">
              <a:buNone/>
            </a:pPr>
            <a:r>
              <a:rPr lang="ru-RU" dirty="0"/>
              <a:t>Мёрз в окопах под Москвой,</a:t>
            </a:r>
          </a:p>
          <a:p>
            <a:pPr marL="0" indent="0">
              <a:buNone/>
            </a:pPr>
            <a:r>
              <a:rPr lang="ru-RU" dirty="0"/>
              <a:t>Но, как видите, - живой.</a:t>
            </a:r>
          </a:p>
          <a:p>
            <a:pPr marL="0" indent="0">
              <a:buNone/>
            </a:pPr>
            <a:r>
              <a:rPr lang="ru-RU" dirty="0"/>
              <a:t>Не имел, ребята, права</a:t>
            </a:r>
          </a:p>
          <a:p>
            <a:pPr marL="0" indent="0">
              <a:buNone/>
            </a:pPr>
            <a:r>
              <a:rPr lang="ru-RU" dirty="0"/>
              <a:t>Я замёрзнуть на снегу,</a:t>
            </a:r>
          </a:p>
          <a:p>
            <a:pPr marL="0" indent="0">
              <a:buNone/>
            </a:pPr>
            <a:r>
              <a:rPr lang="ru-RU" dirty="0"/>
              <a:t>Утонуть на переправах,</a:t>
            </a:r>
          </a:p>
          <a:p>
            <a:pPr marL="0" indent="0">
              <a:buNone/>
            </a:pPr>
            <a:r>
              <a:rPr lang="ru-RU" dirty="0"/>
              <a:t>Дом родной отдать врагу.</a:t>
            </a:r>
          </a:p>
          <a:p>
            <a:pPr marL="0" indent="0">
              <a:buNone/>
            </a:pPr>
            <a:r>
              <a:rPr lang="ru-RU" dirty="0"/>
              <a:t>Должен был прийти я к маме,</a:t>
            </a:r>
          </a:p>
          <a:p>
            <a:pPr marL="0" indent="0">
              <a:buNone/>
            </a:pPr>
            <a:r>
              <a:rPr lang="ru-RU" dirty="0"/>
              <a:t>Хлеб растить, косить траву.</a:t>
            </a:r>
          </a:p>
          <a:p>
            <a:pPr marL="0" indent="0">
              <a:buNone/>
            </a:pPr>
            <a:r>
              <a:rPr lang="ru-RU" dirty="0"/>
              <a:t>В День </a:t>
            </a:r>
            <a:r>
              <a:rPr lang="ru-RU" dirty="0">
                <a:hlinkClick r:id="rId2" tooltip="День Победы. 9 мая, детям о войне"/>
              </a:rPr>
              <a:t>Победы вместе с вами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Видеть неба синеву.</a:t>
            </a:r>
          </a:p>
          <a:p>
            <a:pPr marL="0" indent="0">
              <a:buNone/>
            </a:pPr>
            <a:r>
              <a:rPr lang="ru-RU" dirty="0"/>
              <a:t>Помнить всех, кто в горький час</a:t>
            </a:r>
          </a:p>
          <a:p>
            <a:pPr marL="0" indent="0">
              <a:buNone/>
            </a:pPr>
            <a:r>
              <a:rPr lang="ru-RU" dirty="0"/>
              <a:t>Сам погиб, а землю спас…</a:t>
            </a:r>
          </a:p>
          <a:p>
            <a:pPr marL="0" indent="0">
              <a:buNone/>
            </a:pPr>
            <a:r>
              <a:rPr lang="ru-RU" dirty="0"/>
              <a:t>Я веду сегодня речь</a:t>
            </a:r>
          </a:p>
          <a:p>
            <a:pPr marL="0" indent="0">
              <a:buNone/>
            </a:pPr>
            <a:r>
              <a:rPr lang="ru-RU" dirty="0"/>
              <a:t>Вот о чём, </a:t>
            </a:r>
            <a:r>
              <a:rPr lang="ru-RU" u="sng" dirty="0"/>
              <a:t>ребята</a:t>
            </a:r>
            <a:r>
              <a:rPr lang="ru-RU" dirty="0"/>
              <a:t>:</a:t>
            </a:r>
          </a:p>
          <a:p>
            <a:pPr marL="0" indent="0">
              <a:buNone/>
            </a:pPr>
            <a:r>
              <a:rPr lang="ru-RU" dirty="0"/>
              <a:t>Надо Родину беречь</a:t>
            </a:r>
          </a:p>
          <a:p>
            <a:pPr marL="0" indent="0">
              <a:buNone/>
            </a:pPr>
            <a:r>
              <a:rPr lang="ru-RU" dirty="0"/>
              <a:t>По-солдатски свято!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73101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u="sng" dirty="0"/>
              <a:t>Вопросы по стихотворению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dirty="0" smtClean="0"/>
              <a:t>- </a:t>
            </a:r>
            <a:r>
              <a:rPr lang="ru-RU" dirty="0"/>
              <a:t>О чем рассказал солдат ребятам?</a:t>
            </a:r>
          </a:p>
          <a:p>
            <a:r>
              <a:rPr lang="ru-RU" dirty="0"/>
              <a:t>- Зачем и как молодой солдат сражался за родину?</a:t>
            </a:r>
          </a:p>
          <a:p>
            <a:r>
              <a:rPr lang="ru-RU" dirty="0"/>
              <a:t>- Легко ли ему было?</a:t>
            </a:r>
          </a:p>
          <a:p>
            <a:r>
              <a:rPr lang="ru-RU" dirty="0"/>
              <a:t>- А можно ли назвать его героем?</a:t>
            </a:r>
          </a:p>
          <a:p>
            <a:r>
              <a:rPr lang="ru-RU" dirty="0"/>
              <a:t>Родина-это детский сад, улица, на которой вы живете, ваши мама, папа, наш город, наш край.</a:t>
            </a:r>
          </a:p>
        </p:txBody>
      </p:sp>
    </p:spTree>
    <p:extLst>
      <p:ext uri="{BB962C8B-B14F-4D97-AF65-F5344CB8AC3E}">
        <p14:creationId xmlns:p14="http://schemas.microsoft.com/office/powerpoint/2010/main" val="38184993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Послушайте песню «День Победы» на тувинском языке</a:t>
            </a:r>
            <a:endParaRPr lang="ru-RU" dirty="0"/>
          </a:p>
        </p:txBody>
      </p:sp>
      <p:pic>
        <p:nvPicPr>
          <p:cNvPr id="4" name="Den_Pobedy_-_Tiilelge_khunu_(musportal.org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83992" y="1732658"/>
            <a:ext cx="2328168" cy="2328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227104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2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Что должно быть следующим?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91956" y="-245239"/>
            <a:ext cx="5046171" cy="8206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78688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70C0"/>
                </a:solidFill>
              </a:rPr>
              <a:t>Поиграйте с ребенком в игру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340768"/>
            <a:ext cx="8663346" cy="52565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8192711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39</TotalTime>
  <Words>202</Words>
  <Application>Microsoft Office PowerPoint</Application>
  <PresentationFormat>Экран (4:3)</PresentationFormat>
  <Paragraphs>41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Трек</vt:lpstr>
      <vt:lpstr>Презентация PowerPoint</vt:lpstr>
      <vt:lpstr>Презентация PowerPoint</vt:lpstr>
      <vt:lpstr>расскажите ребенку о празднике «День победы»</vt:lpstr>
      <vt:lpstr>Презентация PowerPoint</vt:lpstr>
      <vt:lpstr>Прочитайте стихотворение Владимира Степанова </vt:lpstr>
      <vt:lpstr>Вопросы по стихотворению: </vt:lpstr>
      <vt:lpstr>Послушайте песню «День Победы» на тувинском языке</vt:lpstr>
      <vt:lpstr>Что должно быть следующим?</vt:lpstr>
      <vt:lpstr>Поиграйте с ребенком в игру</vt:lpstr>
      <vt:lpstr>Нарисуйте с ребенком салют дня победы 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МДОУ 5</dc:creator>
  <cp:lastModifiedBy>Пользователь Windows</cp:lastModifiedBy>
  <cp:revision>8</cp:revision>
  <dcterms:created xsi:type="dcterms:W3CDTF">2024-02-15T07:48:31Z</dcterms:created>
  <dcterms:modified xsi:type="dcterms:W3CDTF">2024-02-28T13:15:42Z</dcterms:modified>
</cp:coreProperties>
</file>