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4"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16"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28.02.2024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28.02.2024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28.02.2024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B4C71EC6-210F-42DE-9C53-41977AD35B3D}" type="datetimeFigureOut">
              <a:rPr lang="ru-RU" smtClean="0"/>
              <a:t>28.02.2024</a:t>
            </a:fld>
            <a:endParaRPr lang="ru-RU"/>
          </a:p>
        </p:txBody>
      </p:sp>
      <p:sp>
        <p:nvSpPr>
          <p:cNvPr id="9" name="Slide Number Placeholder 8"/>
          <p:cNvSpPr>
            <a:spLocks noGrp="1"/>
          </p:cNvSpPr>
          <p:nvPr>
            <p:ph type="sldNum" sz="quarter" idx="11"/>
          </p:nvPr>
        </p:nvSpPr>
        <p:spPr/>
        <p:txBody>
          <a:bodyPr/>
          <a:lstStyle/>
          <a:p>
            <a:fld id="{B19B0651-EE4F-4900-A07F-96A6BFA9D0F0}"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19B0651-EE4F-4900-A07F-96A6BFA9D0F0}" type="slidenum">
              <a:rPr lang="ru-RU" smtClean="0"/>
              <a:t>‹#›</a:t>
            </a:fld>
            <a:endParaRPr lang="ru-RU"/>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ru-RU"/>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4C71EC6-210F-42DE-9C53-41977AD35B3D}" type="datetimeFigureOut">
              <a:rPr lang="ru-RU" smtClean="0"/>
              <a:t>28.02.2024</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1600" spc="0" dirty="0">
                <a:solidFill>
                  <a:srgbClr val="C00000"/>
                </a:solidFill>
                <a:latin typeface="Calibri"/>
              </a:rPr>
              <a:t>Тыва </a:t>
            </a:r>
            <a:r>
              <a:rPr lang="ru-RU" sz="1600" spc="0" dirty="0" err="1">
                <a:solidFill>
                  <a:srgbClr val="C00000"/>
                </a:solidFill>
                <a:latin typeface="Calibri"/>
              </a:rPr>
              <a:t>Республиканың</a:t>
            </a:r>
            <a:r>
              <a:rPr lang="ru-RU" sz="1600" spc="0" dirty="0">
                <a:solidFill>
                  <a:srgbClr val="C00000"/>
                </a:solidFill>
                <a:latin typeface="Calibri"/>
              </a:rPr>
              <a:t> </a:t>
            </a:r>
            <a:br>
              <a:rPr lang="ru-RU" sz="1600" spc="0" dirty="0">
                <a:solidFill>
                  <a:srgbClr val="C00000"/>
                </a:solidFill>
                <a:latin typeface="Calibri"/>
              </a:rPr>
            </a:br>
            <a:r>
              <a:rPr lang="ru-RU" sz="1600" spc="0" dirty="0" err="1">
                <a:solidFill>
                  <a:srgbClr val="C00000"/>
                </a:solidFill>
                <a:latin typeface="Calibri"/>
              </a:rPr>
              <a:t>Каа-Хем</a:t>
            </a:r>
            <a:r>
              <a:rPr lang="ru-RU" sz="1600" spc="0" dirty="0">
                <a:solidFill>
                  <a:srgbClr val="C00000"/>
                </a:solidFill>
                <a:latin typeface="Calibri"/>
              </a:rPr>
              <a:t> </a:t>
            </a:r>
            <a:r>
              <a:rPr lang="ru-RU" sz="1600" spc="0" dirty="0" err="1">
                <a:solidFill>
                  <a:srgbClr val="C00000"/>
                </a:solidFill>
                <a:latin typeface="Calibri"/>
              </a:rPr>
              <a:t>кожууннуң</a:t>
            </a:r>
            <a:r>
              <a:rPr lang="ru-RU" sz="1600" spc="0" dirty="0">
                <a:solidFill>
                  <a:srgbClr val="C00000"/>
                </a:solidFill>
                <a:latin typeface="Calibri"/>
              </a:rPr>
              <a:t> Сарыг-Сеп </a:t>
            </a:r>
            <a:r>
              <a:rPr lang="ru-RU" sz="1600" spc="0" dirty="0" err="1">
                <a:solidFill>
                  <a:srgbClr val="C00000"/>
                </a:solidFill>
                <a:latin typeface="Calibri"/>
              </a:rPr>
              <a:t>суурунуң</a:t>
            </a:r>
            <a:r>
              <a:rPr lang="ru-RU" sz="1600" spc="0" dirty="0">
                <a:solidFill>
                  <a:srgbClr val="C00000"/>
                </a:solidFill>
                <a:latin typeface="Calibri"/>
              </a:rPr>
              <a:t> </a:t>
            </a:r>
            <a:r>
              <a:rPr lang="ru-RU" sz="1600" spc="0" dirty="0" err="1">
                <a:solidFill>
                  <a:srgbClr val="C00000"/>
                </a:solidFill>
                <a:latin typeface="Calibri"/>
              </a:rPr>
              <a:t>муниципалдыг</a:t>
            </a:r>
            <a:r>
              <a:rPr lang="ru-RU" sz="1600" spc="0" dirty="0">
                <a:solidFill>
                  <a:srgbClr val="C00000"/>
                </a:solidFill>
                <a:latin typeface="Calibri"/>
              </a:rPr>
              <a:t> </a:t>
            </a:r>
            <a:r>
              <a:rPr lang="ru-RU" sz="1600" spc="0" dirty="0" err="1">
                <a:solidFill>
                  <a:srgbClr val="C00000"/>
                </a:solidFill>
                <a:latin typeface="Calibri"/>
              </a:rPr>
              <a:t>бюджеттен</a:t>
            </a:r>
            <a:r>
              <a:rPr lang="ru-RU" sz="1600" spc="0" dirty="0">
                <a:solidFill>
                  <a:srgbClr val="C00000"/>
                </a:solidFill>
                <a:latin typeface="Calibri"/>
              </a:rPr>
              <a:t> </a:t>
            </a:r>
            <a:r>
              <a:rPr lang="ru-RU" sz="1600" spc="0" dirty="0" err="1">
                <a:solidFill>
                  <a:srgbClr val="C00000"/>
                </a:solidFill>
                <a:latin typeface="Calibri"/>
              </a:rPr>
              <a:t>хандырылгалыг</a:t>
            </a:r>
            <a:r>
              <a:rPr lang="ru-RU" sz="1600" spc="0" dirty="0">
                <a:solidFill>
                  <a:srgbClr val="C00000"/>
                </a:solidFill>
                <a:latin typeface="Calibri"/>
              </a:rPr>
              <a:t> школа </a:t>
            </a:r>
            <a:r>
              <a:rPr lang="ru-RU" sz="1600" spc="0" dirty="0" err="1">
                <a:solidFill>
                  <a:srgbClr val="C00000"/>
                </a:solidFill>
                <a:latin typeface="Calibri"/>
              </a:rPr>
              <a:t>назыны</a:t>
            </a:r>
            <a:r>
              <a:rPr lang="ru-RU" sz="1600" spc="0" dirty="0">
                <a:solidFill>
                  <a:srgbClr val="C00000"/>
                </a:solidFill>
                <a:latin typeface="Calibri"/>
              </a:rPr>
              <a:t> </a:t>
            </a:r>
            <a:r>
              <a:rPr lang="ru-RU" sz="1600" spc="0" dirty="0" err="1">
                <a:solidFill>
                  <a:srgbClr val="C00000"/>
                </a:solidFill>
                <a:latin typeface="Calibri"/>
              </a:rPr>
              <a:t>четпээн</a:t>
            </a:r>
            <a:r>
              <a:rPr lang="ru-RU" sz="1600" spc="0" dirty="0">
                <a:solidFill>
                  <a:srgbClr val="C00000"/>
                </a:solidFill>
                <a:latin typeface="Calibri"/>
              </a:rPr>
              <a:t> </a:t>
            </a:r>
            <a:r>
              <a:rPr lang="ru-RU" sz="1600" spc="0" dirty="0" err="1">
                <a:solidFill>
                  <a:srgbClr val="C00000"/>
                </a:solidFill>
                <a:latin typeface="Calibri"/>
              </a:rPr>
              <a:t>чаштарга</a:t>
            </a:r>
            <a:r>
              <a:rPr lang="ru-RU" sz="1600" spc="0" dirty="0">
                <a:solidFill>
                  <a:srgbClr val="C00000"/>
                </a:solidFill>
                <a:latin typeface="Calibri"/>
              </a:rPr>
              <a:t> </a:t>
            </a:r>
            <a:r>
              <a:rPr lang="ru-RU" sz="1600" spc="0" dirty="0" err="1">
                <a:solidFill>
                  <a:srgbClr val="C00000"/>
                </a:solidFill>
                <a:latin typeface="Calibri"/>
              </a:rPr>
              <a:t>каттыштырган</a:t>
            </a:r>
            <a:r>
              <a:rPr lang="ru-RU" sz="1600" spc="0" dirty="0">
                <a:solidFill>
                  <a:srgbClr val="C00000"/>
                </a:solidFill>
                <a:latin typeface="Calibri"/>
              </a:rPr>
              <a:t> </a:t>
            </a:r>
            <a:r>
              <a:rPr lang="ru-RU" sz="1600" spc="0" dirty="0" err="1">
                <a:solidFill>
                  <a:srgbClr val="C00000"/>
                </a:solidFill>
                <a:latin typeface="Calibri"/>
              </a:rPr>
              <a:t>хевириниң</a:t>
            </a:r>
            <a:r>
              <a:rPr lang="ru-RU" sz="1600" spc="0" dirty="0">
                <a:solidFill>
                  <a:srgbClr val="C00000"/>
                </a:solidFill>
                <a:latin typeface="Calibri"/>
              </a:rPr>
              <a:t> </a:t>
            </a:r>
            <a:br>
              <a:rPr lang="ru-RU" sz="1600" spc="0" dirty="0">
                <a:solidFill>
                  <a:srgbClr val="C00000"/>
                </a:solidFill>
                <a:latin typeface="Calibri"/>
              </a:rPr>
            </a:br>
            <a:r>
              <a:rPr lang="ru-RU" sz="1600" spc="0" dirty="0">
                <a:solidFill>
                  <a:srgbClr val="C00000"/>
                </a:solidFill>
                <a:latin typeface="Calibri"/>
              </a:rPr>
              <a:t>5 </a:t>
            </a:r>
            <a:r>
              <a:rPr lang="ru-RU" sz="1600" spc="0" dirty="0" err="1">
                <a:solidFill>
                  <a:srgbClr val="C00000"/>
                </a:solidFill>
                <a:latin typeface="Calibri"/>
              </a:rPr>
              <a:t>дугаар</a:t>
            </a:r>
            <a:r>
              <a:rPr lang="ru-RU" sz="1600" spc="0" dirty="0">
                <a:solidFill>
                  <a:srgbClr val="C00000"/>
                </a:solidFill>
                <a:latin typeface="Calibri"/>
              </a:rPr>
              <a:t> «</a:t>
            </a:r>
            <a:r>
              <a:rPr lang="ru-RU" sz="1600" spc="0" dirty="0" err="1">
                <a:solidFill>
                  <a:srgbClr val="C00000"/>
                </a:solidFill>
                <a:latin typeface="Calibri"/>
              </a:rPr>
              <a:t>Дамырак</a:t>
            </a:r>
            <a:r>
              <a:rPr lang="ru-RU" sz="1600" spc="0" dirty="0">
                <a:solidFill>
                  <a:srgbClr val="C00000"/>
                </a:solidFill>
                <a:latin typeface="Calibri"/>
              </a:rPr>
              <a:t>» </a:t>
            </a:r>
            <a:r>
              <a:rPr lang="ru-RU" sz="1600" spc="0" dirty="0" err="1">
                <a:solidFill>
                  <a:srgbClr val="C00000"/>
                </a:solidFill>
                <a:latin typeface="Calibri"/>
              </a:rPr>
              <a:t>аттыг</a:t>
            </a:r>
            <a:r>
              <a:rPr lang="ru-RU" sz="1600" spc="0" dirty="0">
                <a:solidFill>
                  <a:srgbClr val="C00000"/>
                </a:solidFill>
                <a:latin typeface="Calibri"/>
              </a:rPr>
              <a:t> </a:t>
            </a:r>
            <a:r>
              <a:rPr lang="ru-RU" sz="1600" spc="0" dirty="0" err="1">
                <a:solidFill>
                  <a:srgbClr val="C00000"/>
                </a:solidFill>
                <a:latin typeface="Calibri"/>
              </a:rPr>
              <a:t>уруглар</a:t>
            </a:r>
            <a:r>
              <a:rPr lang="ru-RU" sz="1600" spc="0" dirty="0">
                <a:solidFill>
                  <a:srgbClr val="C00000"/>
                </a:solidFill>
                <a:latin typeface="Calibri"/>
              </a:rPr>
              <a:t> сады</a:t>
            </a:r>
            <a:endParaRPr lang="ru-RU" sz="2400" dirty="0"/>
          </a:p>
        </p:txBody>
      </p:sp>
      <p:sp>
        <p:nvSpPr>
          <p:cNvPr id="3" name="Объект 2"/>
          <p:cNvSpPr>
            <a:spLocks noGrp="1"/>
          </p:cNvSpPr>
          <p:nvPr>
            <p:ph idx="1"/>
          </p:nvPr>
        </p:nvSpPr>
        <p:spPr/>
        <p:txBody>
          <a:bodyPr>
            <a:normAutofit fontScale="92500" lnSpcReduction="10000"/>
          </a:bodyPr>
          <a:lstStyle/>
          <a:p>
            <a:pPr marL="64008" indent="0" algn="ctr">
              <a:buNone/>
            </a:pPr>
            <a:r>
              <a:rPr lang="ru-RU" sz="3200" dirty="0" err="1">
                <a:solidFill>
                  <a:srgbClr val="FFC000"/>
                </a:solidFill>
              </a:rPr>
              <a:t>Ырактан</a:t>
            </a:r>
            <a:r>
              <a:rPr lang="ru-RU" sz="3200" dirty="0">
                <a:solidFill>
                  <a:srgbClr val="FFC000"/>
                </a:solidFill>
              </a:rPr>
              <a:t> </a:t>
            </a:r>
            <a:r>
              <a:rPr lang="ru-RU" sz="3200" dirty="0" err="1">
                <a:solidFill>
                  <a:srgbClr val="FFC000"/>
                </a:solidFill>
              </a:rPr>
              <a:t>өөренир</a:t>
            </a:r>
            <a:r>
              <a:rPr lang="ru-RU" sz="3200" dirty="0">
                <a:solidFill>
                  <a:srgbClr val="FFC000"/>
                </a:solidFill>
              </a:rPr>
              <a:t> </a:t>
            </a:r>
            <a:r>
              <a:rPr lang="ru-RU" sz="3200" dirty="0" err="1">
                <a:solidFill>
                  <a:srgbClr val="FFC000"/>
                </a:solidFill>
              </a:rPr>
              <a:t>арга</a:t>
            </a:r>
            <a:r>
              <a:rPr lang="ru-RU" sz="3200" dirty="0">
                <a:solidFill>
                  <a:srgbClr val="FFC000"/>
                </a:solidFill>
              </a:rPr>
              <a:t>-биле </a:t>
            </a:r>
            <a:r>
              <a:rPr lang="ru-RU" sz="3200" dirty="0" err="1">
                <a:solidFill>
                  <a:srgbClr val="FFC000"/>
                </a:solidFill>
              </a:rPr>
              <a:t>өөредилгениң</a:t>
            </a:r>
            <a:r>
              <a:rPr lang="ru-RU" sz="3200" dirty="0">
                <a:solidFill>
                  <a:srgbClr val="FFC000"/>
                </a:solidFill>
              </a:rPr>
              <a:t> </a:t>
            </a:r>
            <a:r>
              <a:rPr lang="ru-RU" sz="3200" dirty="0" err="1">
                <a:solidFill>
                  <a:srgbClr val="FFC000"/>
                </a:solidFill>
              </a:rPr>
              <a:t>темазы</a:t>
            </a:r>
            <a:r>
              <a:rPr lang="ru-RU" sz="3200" dirty="0">
                <a:solidFill>
                  <a:srgbClr val="FFC000"/>
                </a:solidFill>
              </a:rPr>
              <a:t> </a:t>
            </a:r>
            <a:endParaRPr lang="ru-RU" sz="3200" dirty="0" smtClean="0">
              <a:solidFill>
                <a:srgbClr val="FFC000"/>
              </a:solidFill>
            </a:endParaRPr>
          </a:p>
          <a:p>
            <a:pPr marL="64008" indent="0" algn="ctr">
              <a:buNone/>
            </a:pPr>
            <a:r>
              <a:rPr lang="ru-RU" sz="3200" dirty="0" smtClean="0">
                <a:solidFill>
                  <a:srgbClr val="002060"/>
                </a:solidFill>
              </a:rPr>
              <a:t>«Май 1 - </a:t>
            </a:r>
            <a:r>
              <a:rPr lang="ru-RU" sz="3200" dirty="0" err="1" smtClean="0">
                <a:solidFill>
                  <a:srgbClr val="002060"/>
                </a:solidFill>
              </a:rPr>
              <a:t>күш</a:t>
            </a:r>
            <a:r>
              <a:rPr lang="ru-RU" sz="3200" dirty="0" smtClean="0">
                <a:solidFill>
                  <a:srgbClr val="002060"/>
                </a:solidFill>
              </a:rPr>
              <a:t> </a:t>
            </a:r>
            <a:r>
              <a:rPr lang="ru-RU" sz="3200" dirty="0" err="1" smtClean="0">
                <a:solidFill>
                  <a:srgbClr val="002060"/>
                </a:solidFill>
              </a:rPr>
              <a:t>ажылдың</a:t>
            </a:r>
            <a:r>
              <a:rPr lang="ru-RU" sz="3200" dirty="0" smtClean="0">
                <a:solidFill>
                  <a:srgbClr val="002060"/>
                </a:solidFill>
              </a:rPr>
              <a:t> </a:t>
            </a:r>
            <a:r>
              <a:rPr lang="ru-RU" sz="3200" dirty="0" err="1" smtClean="0">
                <a:solidFill>
                  <a:srgbClr val="002060"/>
                </a:solidFill>
              </a:rPr>
              <a:t>байыры</a:t>
            </a:r>
            <a:r>
              <a:rPr lang="ru-RU" sz="3200" dirty="0" smtClean="0">
                <a:solidFill>
                  <a:srgbClr val="002060"/>
                </a:solidFill>
              </a:rPr>
              <a:t>, </a:t>
            </a:r>
          </a:p>
          <a:p>
            <a:pPr marL="64008" indent="0" algn="ctr">
              <a:buNone/>
            </a:pPr>
            <a:r>
              <a:rPr lang="ru-RU" sz="3200" dirty="0" err="1" smtClean="0">
                <a:solidFill>
                  <a:srgbClr val="002060"/>
                </a:solidFill>
              </a:rPr>
              <a:t>Тиилелге</a:t>
            </a:r>
            <a:r>
              <a:rPr lang="ru-RU" sz="3200" dirty="0" smtClean="0">
                <a:solidFill>
                  <a:srgbClr val="002060"/>
                </a:solidFill>
              </a:rPr>
              <a:t> </a:t>
            </a:r>
            <a:r>
              <a:rPr lang="ru-RU" sz="3200" dirty="0" err="1" smtClean="0">
                <a:solidFill>
                  <a:srgbClr val="002060"/>
                </a:solidFill>
              </a:rPr>
              <a:t>хүнү</a:t>
            </a:r>
            <a:r>
              <a:rPr lang="ru-RU" sz="3200" dirty="0" smtClean="0">
                <a:solidFill>
                  <a:srgbClr val="002060"/>
                </a:solidFill>
              </a:rPr>
              <a:t>»</a:t>
            </a:r>
            <a:endParaRPr lang="ru-RU" sz="3200" dirty="0">
              <a:solidFill>
                <a:srgbClr val="002060"/>
              </a:solidFill>
            </a:endParaRPr>
          </a:p>
          <a:p>
            <a:pPr marL="64008" indent="0" algn="ctr">
              <a:buNone/>
            </a:pPr>
            <a:endParaRPr lang="ru-RU" dirty="0">
              <a:solidFill>
                <a:srgbClr val="002060"/>
              </a:solidFill>
            </a:endParaRPr>
          </a:p>
          <a:p>
            <a:pPr marL="64008" indent="0" algn="ctr">
              <a:buNone/>
            </a:pPr>
            <a:r>
              <a:rPr lang="ru-RU" dirty="0" err="1" smtClean="0">
                <a:solidFill>
                  <a:srgbClr val="0070C0"/>
                </a:solidFill>
              </a:rPr>
              <a:t>Школага</a:t>
            </a:r>
            <a:r>
              <a:rPr lang="ru-RU" dirty="0" smtClean="0">
                <a:solidFill>
                  <a:srgbClr val="0070C0"/>
                </a:solidFill>
              </a:rPr>
              <a:t> </a:t>
            </a:r>
            <a:r>
              <a:rPr lang="ru-RU" dirty="0" err="1" smtClean="0">
                <a:solidFill>
                  <a:srgbClr val="0070C0"/>
                </a:solidFill>
              </a:rPr>
              <a:t>белеткел</a:t>
            </a:r>
            <a:r>
              <a:rPr lang="ru-RU" dirty="0" smtClean="0">
                <a:solidFill>
                  <a:srgbClr val="0070C0"/>
                </a:solidFill>
              </a:rPr>
              <a:t> </a:t>
            </a:r>
            <a:r>
              <a:rPr lang="ru-RU" dirty="0" err="1" smtClean="0">
                <a:solidFill>
                  <a:srgbClr val="0070C0"/>
                </a:solidFill>
              </a:rPr>
              <a:t>бөлүү</a:t>
            </a:r>
            <a:endParaRPr lang="ru-RU" dirty="0">
              <a:solidFill>
                <a:srgbClr val="0070C0"/>
              </a:solidFill>
            </a:endParaRPr>
          </a:p>
          <a:p>
            <a:pPr marL="64008" indent="0" algn="ctr">
              <a:buNone/>
            </a:pPr>
            <a:r>
              <a:rPr lang="kk-KZ" dirty="0" smtClean="0">
                <a:solidFill>
                  <a:srgbClr val="0070C0"/>
                </a:solidFill>
              </a:rPr>
              <a:t>Апрель 29-тан</a:t>
            </a:r>
            <a:r>
              <a:rPr lang="kk-KZ" dirty="0" smtClean="0">
                <a:solidFill>
                  <a:srgbClr val="0070C0"/>
                </a:solidFill>
              </a:rPr>
              <a:t> </a:t>
            </a:r>
            <a:r>
              <a:rPr lang="kk-KZ" dirty="0" smtClean="0">
                <a:solidFill>
                  <a:srgbClr val="0070C0"/>
                </a:solidFill>
              </a:rPr>
              <a:t>м</a:t>
            </a:r>
            <a:r>
              <a:rPr lang="kk-KZ" dirty="0" smtClean="0">
                <a:solidFill>
                  <a:srgbClr val="0070C0"/>
                </a:solidFill>
              </a:rPr>
              <a:t>ай12-ге чедир</a:t>
            </a:r>
            <a:endParaRPr lang="kk-KZ" dirty="0">
              <a:solidFill>
                <a:srgbClr val="0070C0"/>
              </a:solidFill>
            </a:endParaRPr>
          </a:p>
          <a:p>
            <a:pPr marL="64008" indent="0" algn="ctr">
              <a:buNone/>
            </a:pPr>
            <a:r>
              <a:rPr lang="kk-KZ" smtClean="0"/>
              <a:t>Кичээл 30 минут</a:t>
            </a:r>
            <a:endParaRPr lang="kk-KZ" dirty="0"/>
          </a:p>
          <a:p>
            <a:pPr marL="64008" indent="0" algn="ctr">
              <a:buNone/>
            </a:pPr>
            <a:endParaRPr lang="ru-RU" dirty="0"/>
          </a:p>
          <a:p>
            <a:pPr marL="64008" indent="0" algn="ctr">
              <a:buNone/>
            </a:pPr>
            <a:r>
              <a:rPr lang="ru-RU" dirty="0" err="1"/>
              <a:t>Кижизидикчи</a:t>
            </a:r>
            <a:r>
              <a:rPr lang="ru-RU" dirty="0"/>
              <a:t> </a:t>
            </a:r>
            <a:r>
              <a:rPr lang="ru-RU" dirty="0" err="1"/>
              <a:t>башкы</a:t>
            </a:r>
            <a:r>
              <a:rPr lang="ru-RU" dirty="0"/>
              <a:t>: </a:t>
            </a:r>
            <a:r>
              <a:rPr lang="ru-RU" dirty="0" err="1"/>
              <a:t>Дапыян</a:t>
            </a:r>
            <a:r>
              <a:rPr lang="ru-RU" dirty="0"/>
              <a:t> З.В.</a:t>
            </a:r>
          </a:p>
          <a:p>
            <a:endParaRPr lang="ru-RU" dirty="0"/>
          </a:p>
          <a:p>
            <a:pPr marL="64008" indent="0" algn="ctr">
              <a:buNone/>
            </a:pPr>
            <a:r>
              <a:rPr lang="ru-RU" dirty="0">
                <a:solidFill>
                  <a:srgbClr val="0070C0"/>
                </a:solidFill>
              </a:rPr>
              <a:t>Сарыг-Сеп, 2024чыл</a:t>
            </a:r>
          </a:p>
          <a:p>
            <a:endParaRPr lang="ru-RU" dirty="0"/>
          </a:p>
        </p:txBody>
      </p:sp>
    </p:spTree>
    <p:extLst>
      <p:ext uri="{BB962C8B-B14F-4D97-AF65-F5344CB8AC3E}">
        <p14:creationId xmlns:p14="http://schemas.microsoft.com/office/powerpoint/2010/main" val="1259795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600" dirty="0" err="1" smtClean="0">
                <a:solidFill>
                  <a:srgbClr val="002060"/>
                </a:solidFill>
              </a:rPr>
              <a:t>Кымга</a:t>
            </a:r>
            <a:r>
              <a:rPr lang="ru-RU" sz="3600" dirty="0" smtClean="0">
                <a:solidFill>
                  <a:srgbClr val="002060"/>
                </a:solidFill>
              </a:rPr>
              <a:t> </a:t>
            </a:r>
            <a:r>
              <a:rPr lang="ru-RU" sz="3600" dirty="0" err="1" smtClean="0">
                <a:solidFill>
                  <a:srgbClr val="002060"/>
                </a:solidFill>
              </a:rPr>
              <a:t>чүү</a:t>
            </a:r>
            <a:r>
              <a:rPr lang="ru-RU" sz="3600" dirty="0" smtClean="0">
                <a:solidFill>
                  <a:srgbClr val="002060"/>
                </a:solidFill>
              </a:rPr>
              <a:t> </a:t>
            </a:r>
            <a:r>
              <a:rPr lang="ru-RU" sz="3600" dirty="0" err="1" smtClean="0">
                <a:solidFill>
                  <a:srgbClr val="002060"/>
                </a:solidFill>
              </a:rPr>
              <a:t>херегил</a:t>
            </a:r>
            <a:r>
              <a:rPr lang="ru-RU" sz="3600" dirty="0" smtClean="0">
                <a:solidFill>
                  <a:srgbClr val="002060"/>
                </a:solidFill>
              </a:rPr>
              <a:t>, </a:t>
            </a:r>
            <a:r>
              <a:rPr lang="ru-RU" sz="3600" dirty="0" err="1" smtClean="0">
                <a:solidFill>
                  <a:srgbClr val="002060"/>
                </a:solidFill>
              </a:rPr>
              <a:t>чугаалаңар</a:t>
            </a:r>
            <a:endParaRPr lang="ru-RU" sz="3600" dirty="0">
              <a:solidFill>
                <a:srgbClr val="002060"/>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31040"/>
            <a:ext cx="7620000" cy="4138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376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kk-KZ" dirty="0" smtClean="0">
                <a:solidFill>
                  <a:srgbClr val="002060"/>
                </a:solidFill>
              </a:rPr>
              <a:t>Валентина Артааның шүлүүн өөренип алыңар</a:t>
            </a:r>
            <a:endParaRPr lang="ru-RU" dirty="0">
              <a:solidFill>
                <a:srgbClr val="002060"/>
              </a:solidFill>
            </a:endParaRPr>
          </a:p>
        </p:txBody>
      </p:sp>
      <p:sp>
        <p:nvSpPr>
          <p:cNvPr id="5" name="Объект 4"/>
          <p:cNvSpPr>
            <a:spLocks noGrp="1"/>
          </p:cNvSpPr>
          <p:nvPr>
            <p:ph idx="1"/>
          </p:nvPr>
        </p:nvSpPr>
        <p:spPr/>
        <p:style>
          <a:lnRef idx="2">
            <a:schemeClr val="accent6"/>
          </a:lnRef>
          <a:fillRef idx="1">
            <a:schemeClr val="lt1"/>
          </a:fillRef>
          <a:effectRef idx="0">
            <a:schemeClr val="accent6"/>
          </a:effectRef>
          <a:fontRef idx="minor">
            <a:schemeClr val="dk1"/>
          </a:fontRef>
        </p:style>
        <p:txBody>
          <a:bodyPr numCol="2">
            <a:normAutofit/>
          </a:bodyPr>
          <a:lstStyle/>
          <a:p>
            <a:pPr marL="114300" indent="0">
              <a:buNone/>
            </a:pPr>
            <a:r>
              <a:rPr lang="kk-KZ" dirty="0" smtClean="0">
                <a:solidFill>
                  <a:srgbClr val="FF0000"/>
                </a:solidFill>
              </a:rPr>
              <a:t>                                                                          Майның тозу</a:t>
            </a:r>
          </a:p>
          <a:p>
            <a:pPr marL="114300" indent="0">
              <a:buNone/>
            </a:pPr>
            <a:endParaRPr lang="kk-KZ" dirty="0" smtClean="0"/>
          </a:p>
          <a:p>
            <a:pPr marL="114300" indent="0">
              <a:buNone/>
            </a:pPr>
            <a:r>
              <a:rPr lang="kk-KZ" dirty="0" smtClean="0"/>
              <a:t>Тиилелге хүнү</a:t>
            </a:r>
          </a:p>
          <a:p>
            <a:pPr marL="114300" indent="0">
              <a:buNone/>
            </a:pPr>
            <a:r>
              <a:rPr lang="kk-KZ" dirty="0" smtClean="0"/>
              <a:t>Майның тозу келди</a:t>
            </a:r>
          </a:p>
          <a:p>
            <a:pPr marL="114300" indent="0">
              <a:buNone/>
            </a:pPr>
            <a:r>
              <a:rPr lang="kk-KZ" dirty="0" smtClean="0"/>
              <a:t>Парк аксы шөлге</a:t>
            </a:r>
          </a:p>
          <a:p>
            <a:pPr marL="114300" indent="0">
              <a:buNone/>
            </a:pPr>
            <a:r>
              <a:rPr lang="kk-KZ" dirty="0" smtClean="0"/>
              <a:t>Марштап тепсээли!</a:t>
            </a:r>
          </a:p>
          <a:p>
            <a:pPr marL="114300" indent="0">
              <a:buNone/>
            </a:pPr>
            <a:r>
              <a:rPr lang="kk-KZ" dirty="0" smtClean="0"/>
              <a:t>Тиилекчи маадырга</a:t>
            </a:r>
          </a:p>
          <a:p>
            <a:pPr marL="114300" indent="0">
              <a:buNone/>
            </a:pPr>
            <a:r>
              <a:rPr lang="kk-KZ" dirty="0" smtClean="0"/>
              <a:t>Тураскаалче бараалы!</a:t>
            </a:r>
          </a:p>
          <a:p>
            <a:pPr marL="114300" indent="0">
              <a:buNone/>
            </a:pPr>
            <a:r>
              <a:rPr lang="kk-KZ" dirty="0" smtClean="0"/>
              <a:t>Боодал чечекти</a:t>
            </a:r>
          </a:p>
          <a:p>
            <a:pPr marL="114300" indent="0">
              <a:buNone/>
            </a:pPr>
            <a:r>
              <a:rPr lang="kk-KZ" dirty="0" smtClean="0"/>
              <a:t>Мөгейип салыылы!</a:t>
            </a:r>
          </a:p>
          <a:p>
            <a:pPr marL="114300" indent="0">
              <a:buNone/>
            </a:pPr>
            <a:r>
              <a:rPr lang="kk-KZ" dirty="0" smtClean="0"/>
              <a:t>Тайбың шаңнап берген.</a:t>
            </a:r>
          </a:p>
          <a:p>
            <a:pPr marL="114300" indent="0">
              <a:buNone/>
            </a:pPr>
            <a:endParaRPr lang="kk-KZ" dirty="0"/>
          </a:p>
          <a:p>
            <a:pPr marL="114300" indent="0">
              <a:buNone/>
            </a:pPr>
            <a:endParaRPr lang="kk-KZ" dirty="0" smtClean="0"/>
          </a:p>
          <a:p>
            <a:pPr marL="114300" indent="0">
              <a:buNone/>
            </a:pPr>
            <a:endParaRPr lang="kk-KZ" dirty="0" smtClean="0"/>
          </a:p>
          <a:p>
            <a:pPr marL="114300" indent="0">
              <a:buNone/>
            </a:pPr>
            <a:r>
              <a:rPr lang="kk-KZ" dirty="0" smtClean="0"/>
              <a:t>Дайынчы маадырга</a:t>
            </a:r>
          </a:p>
          <a:p>
            <a:pPr marL="114300" indent="0">
              <a:buNone/>
            </a:pPr>
            <a:r>
              <a:rPr lang="kk-KZ" dirty="0" smtClean="0"/>
              <a:t>«Топтуг салгал бар» - деп</a:t>
            </a:r>
          </a:p>
          <a:p>
            <a:pPr marL="114300" indent="0">
              <a:buNone/>
            </a:pPr>
            <a:r>
              <a:rPr lang="kk-KZ" dirty="0" smtClean="0"/>
              <a:t>Даңгыраглап сөглээли</a:t>
            </a:r>
          </a:p>
          <a:p>
            <a:pPr marL="114300" indent="0">
              <a:buNone/>
            </a:pPr>
            <a:r>
              <a:rPr lang="kk-KZ" dirty="0" smtClean="0"/>
              <a:t>1, 2, 3,</a:t>
            </a:r>
          </a:p>
          <a:p>
            <a:pPr marL="114300" indent="0">
              <a:buNone/>
            </a:pPr>
            <a:r>
              <a:rPr lang="kk-KZ" dirty="0" smtClean="0"/>
              <a:t>1, 2, 3,</a:t>
            </a:r>
          </a:p>
          <a:p>
            <a:pPr marL="114300" indent="0">
              <a:buNone/>
            </a:pPr>
            <a:r>
              <a:rPr lang="kk-KZ" dirty="0" smtClean="0"/>
              <a:t>Марштап тепсээли.</a:t>
            </a:r>
            <a:endParaRPr lang="ru-RU" dirty="0"/>
          </a:p>
        </p:txBody>
      </p:sp>
    </p:spTree>
    <p:extLst>
      <p:ext uri="{BB962C8B-B14F-4D97-AF65-F5344CB8AC3E}">
        <p14:creationId xmlns:p14="http://schemas.microsoft.com/office/powerpoint/2010/main" val="1768800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4018458"/>
          </a:xfrm>
        </p:spPr>
        <p:txBody>
          <a:bodyPr/>
          <a:lstStyle/>
          <a:p>
            <a:pPr algn="ctr"/>
            <a:r>
              <a:rPr lang="ru-RU" dirty="0" smtClean="0">
                <a:solidFill>
                  <a:srgbClr val="002060"/>
                </a:solidFill>
              </a:rPr>
              <a:t>Эр-</a:t>
            </a:r>
            <a:r>
              <a:rPr lang="ru-RU" dirty="0" err="1" smtClean="0">
                <a:solidFill>
                  <a:srgbClr val="002060"/>
                </a:solidFill>
              </a:rPr>
              <a:t>хейлер</a:t>
            </a:r>
            <a:r>
              <a:rPr lang="ru-RU" dirty="0" smtClean="0">
                <a:solidFill>
                  <a:srgbClr val="002060"/>
                </a:solidFill>
              </a:rPr>
              <a:t>! </a:t>
            </a:r>
            <a:r>
              <a:rPr lang="ru-RU" dirty="0" err="1" smtClean="0">
                <a:solidFill>
                  <a:srgbClr val="002060"/>
                </a:solidFill>
              </a:rPr>
              <a:t>Четтирдим</a:t>
            </a:r>
            <a:r>
              <a:rPr lang="ru-RU" dirty="0" smtClean="0">
                <a:solidFill>
                  <a:srgbClr val="002060"/>
                </a:solidFill>
              </a:rPr>
              <a:t>!</a:t>
            </a:r>
            <a:endParaRPr lang="ru-RU" dirty="0">
              <a:solidFill>
                <a:srgbClr val="002060"/>
              </a:solidFill>
            </a:endParaRPr>
          </a:p>
        </p:txBody>
      </p:sp>
    </p:spTree>
    <p:extLst>
      <p:ext uri="{BB962C8B-B14F-4D97-AF65-F5344CB8AC3E}">
        <p14:creationId xmlns:p14="http://schemas.microsoft.com/office/powerpoint/2010/main" val="614675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a:bodyPr>
          <a:lstStyle/>
          <a:p>
            <a:pPr marL="109728" lvl="0" indent="0" algn="ctr">
              <a:spcBef>
                <a:spcPts val="400"/>
              </a:spcBef>
              <a:buClr>
                <a:srgbClr val="2DA2BF"/>
              </a:buClr>
              <a:buSzPct val="68000"/>
              <a:buNone/>
            </a:pPr>
            <a:r>
              <a:rPr lang="kk-KZ" sz="4000" dirty="0" smtClean="0">
                <a:solidFill>
                  <a:srgbClr val="FF0000"/>
                </a:solidFill>
                <a:latin typeface="Times New Roman" pitchFamily="18" charset="0"/>
                <a:cs typeface="Times New Roman" pitchFamily="18" charset="0"/>
              </a:rPr>
              <a:t>Хүндүлүг ада ие!</a:t>
            </a:r>
          </a:p>
          <a:p>
            <a:pPr marL="109728" lvl="0" indent="0" algn="ctr">
              <a:spcBef>
                <a:spcPts val="400"/>
              </a:spcBef>
              <a:buClr>
                <a:srgbClr val="2DA2BF"/>
              </a:buClr>
              <a:buSzPct val="68000"/>
              <a:buNone/>
            </a:pPr>
            <a:r>
              <a:rPr lang="kk-KZ" sz="4000" dirty="0" smtClean="0">
                <a:solidFill>
                  <a:srgbClr val="002060"/>
                </a:solidFill>
                <a:latin typeface="Times New Roman" pitchFamily="18" charset="0"/>
                <a:cs typeface="Times New Roman" pitchFamily="18" charset="0"/>
              </a:rPr>
              <a:t>У</a:t>
            </a:r>
            <a:r>
              <a:rPr lang="ru-RU" sz="4000" dirty="0" err="1">
                <a:solidFill>
                  <a:srgbClr val="002060"/>
                </a:solidFill>
                <a:latin typeface="Times New Roman" pitchFamily="18" charset="0"/>
                <a:cs typeface="Times New Roman" pitchFamily="18" charset="0"/>
              </a:rPr>
              <a:t>ругларыңар</a:t>
            </a:r>
            <a:r>
              <a:rPr lang="ru-RU" sz="4000" dirty="0">
                <a:solidFill>
                  <a:srgbClr val="002060"/>
                </a:solidFill>
                <a:latin typeface="Times New Roman" pitchFamily="18" charset="0"/>
                <a:cs typeface="Times New Roman" pitchFamily="18" charset="0"/>
              </a:rPr>
              <a:t> биле </a:t>
            </a:r>
            <a:r>
              <a:rPr lang="ru-RU" sz="4000" dirty="0" err="1">
                <a:solidFill>
                  <a:srgbClr val="002060"/>
                </a:solidFill>
                <a:latin typeface="Times New Roman" pitchFamily="18" charset="0"/>
                <a:cs typeface="Times New Roman" pitchFamily="18" charset="0"/>
              </a:rPr>
              <a:t>өөренип</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олургаш</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чурукка</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тырттырып</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алырын</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дилээр-дир</a:t>
            </a:r>
            <a:r>
              <a:rPr lang="ru-RU" sz="4000" dirty="0">
                <a:solidFill>
                  <a:srgbClr val="002060"/>
                </a:solidFill>
                <a:latin typeface="Times New Roman" pitchFamily="18" charset="0"/>
                <a:cs typeface="Times New Roman" pitchFamily="18" charset="0"/>
              </a:rPr>
              <a:t> бис, база </a:t>
            </a:r>
            <a:r>
              <a:rPr lang="ru-RU" sz="4000" dirty="0" err="1">
                <a:solidFill>
                  <a:srgbClr val="002060"/>
                </a:solidFill>
                <a:latin typeface="Times New Roman" pitchFamily="18" charset="0"/>
                <a:cs typeface="Times New Roman" pitchFamily="18" charset="0"/>
              </a:rPr>
              <a:t>бөлүүңерниң</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вайбер</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бөлүүнче</a:t>
            </a:r>
            <a:r>
              <a:rPr lang="ru-RU" sz="4000" dirty="0">
                <a:solidFill>
                  <a:srgbClr val="002060"/>
                </a:solidFill>
                <a:latin typeface="Times New Roman" pitchFamily="18" charset="0"/>
                <a:cs typeface="Times New Roman" pitchFamily="18" charset="0"/>
              </a:rPr>
              <a:t> азы </a:t>
            </a:r>
            <a:r>
              <a:rPr lang="ru-RU" sz="4000" dirty="0" err="1">
                <a:solidFill>
                  <a:srgbClr val="002060"/>
                </a:solidFill>
                <a:latin typeface="Times New Roman" pitchFamily="18" charset="0"/>
                <a:cs typeface="Times New Roman" pitchFamily="18" charset="0"/>
              </a:rPr>
              <a:t>болза</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кижизидикчи</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башкынарның</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хуу</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арынынче</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чортуп</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бээриңерни</a:t>
            </a:r>
            <a:r>
              <a:rPr lang="ru-RU" sz="4000" dirty="0">
                <a:solidFill>
                  <a:srgbClr val="002060"/>
                </a:solidFill>
                <a:latin typeface="Times New Roman" pitchFamily="18" charset="0"/>
                <a:cs typeface="Times New Roman" pitchFamily="18" charset="0"/>
              </a:rPr>
              <a:t> </a:t>
            </a:r>
            <a:r>
              <a:rPr lang="ru-RU" sz="4000" dirty="0" err="1">
                <a:solidFill>
                  <a:srgbClr val="002060"/>
                </a:solidFill>
                <a:latin typeface="Times New Roman" pitchFamily="18" charset="0"/>
                <a:cs typeface="Times New Roman" pitchFamily="18" charset="0"/>
              </a:rPr>
              <a:t>дилеп</a:t>
            </a:r>
            <a:r>
              <a:rPr lang="ru-RU" sz="4000" dirty="0">
                <a:solidFill>
                  <a:srgbClr val="002060"/>
                </a:solidFill>
                <a:latin typeface="Times New Roman" pitchFamily="18" charset="0"/>
                <a:cs typeface="Times New Roman" pitchFamily="18" charset="0"/>
              </a:rPr>
              <a:t> тур </a:t>
            </a:r>
            <a:r>
              <a:rPr lang="ru-RU" sz="4000" dirty="0" smtClean="0">
                <a:solidFill>
                  <a:srgbClr val="002060"/>
                </a:solidFill>
                <a:latin typeface="Times New Roman" pitchFamily="18" charset="0"/>
                <a:cs typeface="Times New Roman" pitchFamily="18" charset="0"/>
              </a:rPr>
              <a:t>бис.</a:t>
            </a:r>
            <a:endParaRPr lang="ru-RU" sz="4000" dirty="0">
              <a:solidFill>
                <a:srgbClr val="002060"/>
              </a:solidFill>
              <a:latin typeface="Lucida Sans Unicode"/>
            </a:endParaRPr>
          </a:p>
          <a:p>
            <a:endParaRPr lang="ru-RU" dirty="0"/>
          </a:p>
        </p:txBody>
      </p:sp>
    </p:spTree>
    <p:extLst>
      <p:ext uri="{BB962C8B-B14F-4D97-AF65-F5344CB8AC3E}">
        <p14:creationId xmlns:p14="http://schemas.microsoft.com/office/powerpoint/2010/main" val="2704168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000" dirty="0" smtClean="0">
                <a:solidFill>
                  <a:srgbClr val="002060"/>
                </a:solidFill>
              </a:rPr>
              <a:t>Май </a:t>
            </a:r>
            <a:r>
              <a:rPr lang="ru-RU" sz="2000" dirty="0" err="1" smtClean="0">
                <a:solidFill>
                  <a:srgbClr val="002060"/>
                </a:solidFill>
              </a:rPr>
              <a:t>частың</a:t>
            </a:r>
            <a:r>
              <a:rPr lang="ru-RU" sz="2000" dirty="0" smtClean="0">
                <a:solidFill>
                  <a:srgbClr val="002060"/>
                </a:solidFill>
              </a:rPr>
              <a:t> </a:t>
            </a:r>
            <a:r>
              <a:rPr lang="ru-RU" sz="2000" dirty="0" err="1" smtClean="0">
                <a:solidFill>
                  <a:srgbClr val="002060"/>
                </a:solidFill>
              </a:rPr>
              <a:t>сөөлгү</a:t>
            </a:r>
            <a:r>
              <a:rPr lang="ru-RU" sz="2000" dirty="0" smtClean="0">
                <a:solidFill>
                  <a:srgbClr val="002060"/>
                </a:solidFill>
              </a:rPr>
              <a:t> </a:t>
            </a:r>
            <a:r>
              <a:rPr lang="ru-RU" sz="2000" dirty="0" err="1" smtClean="0">
                <a:solidFill>
                  <a:srgbClr val="002060"/>
                </a:solidFill>
              </a:rPr>
              <a:t>айы</a:t>
            </a:r>
            <a:r>
              <a:rPr lang="ru-RU" sz="2000" dirty="0">
                <a:solidFill>
                  <a:srgbClr val="002060"/>
                </a:solidFill>
              </a:rPr>
              <a:t>  </a:t>
            </a:r>
            <a:r>
              <a:rPr lang="ru-RU" sz="2000" dirty="0" smtClean="0">
                <a:solidFill>
                  <a:srgbClr val="002060"/>
                </a:solidFill>
              </a:rPr>
              <a:t>май айда </a:t>
            </a:r>
            <a:r>
              <a:rPr lang="ru-RU" sz="2000" dirty="0" err="1" smtClean="0">
                <a:solidFill>
                  <a:srgbClr val="002060"/>
                </a:solidFill>
              </a:rPr>
              <a:t>бүгү</a:t>
            </a:r>
            <a:r>
              <a:rPr lang="ru-RU" sz="2000" dirty="0" smtClean="0">
                <a:solidFill>
                  <a:srgbClr val="002060"/>
                </a:solidFill>
              </a:rPr>
              <a:t> </a:t>
            </a:r>
            <a:r>
              <a:rPr lang="ru-RU" sz="2000" dirty="0" err="1" smtClean="0">
                <a:solidFill>
                  <a:srgbClr val="002060"/>
                </a:solidFill>
              </a:rPr>
              <a:t>бойдус</a:t>
            </a:r>
            <a:r>
              <a:rPr lang="ru-RU" sz="2000" dirty="0" smtClean="0">
                <a:solidFill>
                  <a:srgbClr val="002060"/>
                </a:solidFill>
              </a:rPr>
              <a:t> </a:t>
            </a:r>
            <a:r>
              <a:rPr lang="ru-RU" sz="2000" dirty="0" err="1" smtClean="0">
                <a:solidFill>
                  <a:srgbClr val="002060"/>
                </a:solidFill>
              </a:rPr>
              <a:t>оттуп</a:t>
            </a:r>
            <a:r>
              <a:rPr lang="ru-RU" sz="2000" dirty="0" smtClean="0">
                <a:solidFill>
                  <a:srgbClr val="002060"/>
                </a:solidFill>
              </a:rPr>
              <a:t>  </a:t>
            </a:r>
            <a:r>
              <a:rPr lang="ru-RU" sz="2000" dirty="0" err="1" smtClean="0">
                <a:solidFill>
                  <a:srgbClr val="002060"/>
                </a:solidFill>
              </a:rPr>
              <a:t>дирлип</a:t>
            </a:r>
            <a:r>
              <a:rPr lang="ru-RU" sz="2000" dirty="0" smtClean="0">
                <a:solidFill>
                  <a:srgbClr val="002060"/>
                </a:solidFill>
              </a:rPr>
              <a:t> </a:t>
            </a:r>
            <a:r>
              <a:rPr lang="ru-RU" sz="2000" dirty="0" err="1" smtClean="0">
                <a:solidFill>
                  <a:srgbClr val="002060"/>
                </a:solidFill>
              </a:rPr>
              <a:t>кээр</a:t>
            </a:r>
            <a:r>
              <a:rPr lang="ru-RU" sz="2000" dirty="0" smtClean="0">
                <a:solidFill>
                  <a:srgbClr val="002060"/>
                </a:solidFill>
              </a:rPr>
              <a:t> </a:t>
            </a:r>
            <a:r>
              <a:rPr lang="ru-RU" sz="2000" dirty="0" err="1" smtClean="0">
                <a:solidFill>
                  <a:srgbClr val="002060"/>
                </a:solidFill>
              </a:rPr>
              <a:t>кижилер</a:t>
            </a:r>
            <a:r>
              <a:rPr lang="ru-RU" sz="2000" dirty="0" smtClean="0">
                <a:solidFill>
                  <a:srgbClr val="002060"/>
                </a:solidFill>
              </a:rPr>
              <a:t>  </a:t>
            </a:r>
            <a:r>
              <a:rPr lang="ru-RU" sz="2000" dirty="0" err="1" smtClean="0">
                <a:solidFill>
                  <a:srgbClr val="002060"/>
                </a:solidFill>
              </a:rPr>
              <a:t>часкы</a:t>
            </a:r>
            <a:r>
              <a:rPr lang="ru-RU" sz="2000" dirty="0" smtClean="0">
                <a:solidFill>
                  <a:srgbClr val="002060"/>
                </a:solidFill>
              </a:rPr>
              <a:t> </a:t>
            </a:r>
            <a:r>
              <a:rPr lang="ru-RU" sz="2000" dirty="0" err="1" smtClean="0">
                <a:solidFill>
                  <a:srgbClr val="002060"/>
                </a:solidFill>
              </a:rPr>
              <a:t>ажылдарын</a:t>
            </a:r>
            <a:r>
              <a:rPr lang="ru-RU" sz="2000" dirty="0" smtClean="0">
                <a:solidFill>
                  <a:srgbClr val="002060"/>
                </a:solidFill>
              </a:rPr>
              <a:t> </a:t>
            </a:r>
            <a:r>
              <a:rPr lang="ru-RU" sz="2000" dirty="0" err="1" smtClean="0">
                <a:solidFill>
                  <a:srgbClr val="002060"/>
                </a:solidFill>
              </a:rPr>
              <a:t>төндүр</a:t>
            </a:r>
            <a:r>
              <a:rPr lang="ru-RU" sz="2000" dirty="0" smtClean="0">
                <a:solidFill>
                  <a:srgbClr val="002060"/>
                </a:solidFill>
              </a:rPr>
              <a:t> </a:t>
            </a:r>
            <a:r>
              <a:rPr lang="ru-RU" sz="2000" dirty="0" err="1" smtClean="0">
                <a:solidFill>
                  <a:srgbClr val="002060"/>
                </a:solidFill>
              </a:rPr>
              <a:t>кылып</a:t>
            </a:r>
            <a:r>
              <a:rPr lang="ru-RU" sz="2000" dirty="0" smtClean="0">
                <a:solidFill>
                  <a:srgbClr val="002060"/>
                </a:solidFill>
              </a:rPr>
              <a:t> </a:t>
            </a:r>
            <a:r>
              <a:rPr lang="ru-RU" sz="2000" dirty="0" err="1" smtClean="0">
                <a:solidFill>
                  <a:srgbClr val="002060"/>
                </a:solidFill>
              </a:rPr>
              <a:t>аарын</a:t>
            </a:r>
            <a:r>
              <a:rPr lang="ru-RU" sz="2000" dirty="0" smtClean="0">
                <a:solidFill>
                  <a:srgbClr val="002060"/>
                </a:solidFill>
              </a:rPr>
              <a:t> </a:t>
            </a:r>
            <a:r>
              <a:rPr lang="ru-RU" sz="2000" dirty="0" err="1" smtClean="0">
                <a:solidFill>
                  <a:srgbClr val="002060"/>
                </a:solidFill>
              </a:rPr>
              <a:t>кузээр</a:t>
            </a:r>
            <a:r>
              <a:rPr lang="ru-RU" sz="2000" dirty="0" smtClean="0">
                <a:solidFill>
                  <a:srgbClr val="002060"/>
                </a:solidFill>
              </a:rPr>
              <a:t> </a:t>
            </a:r>
            <a:r>
              <a:rPr lang="ru-RU" sz="2000" dirty="0" err="1" smtClean="0">
                <a:solidFill>
                  <a:srgbClr val="002060"/>
                </a:solidFill>
              </a:rPr>
              <a:t>ынчангаш</a:t>
            </a:r>
            <a:r>
              <a:rPr lang="ru-RU" sz="2000" dirty="0" smtClean="0">
                <a:solidFill>
                  <a:srgbClr val="002060"/>
                </a:solidFill>
              </a:rPr>
              <a:t>  Май 1 </a:t>
            </a:r>
            <a:r>
              <a:rPr lang="ru-RU" sz="2000" dirty="0" err="1" smtClean="0">
                <a:solidFill>
                  <a:srgbClr val="002060"/>
                </a:solidFill>
              </a:rPr>
              <a:t>күш</a:t>
            </a:r>
            <a:r>
              <a:rPr lang="ru-RU" sz="2000" dirty="0" smtClean="0">
                <a:solidFill>
                  <a:srgbClr val="002060"/>
                </a:solidFill>
              </a:rPr>
              <a:t> </a:t>
            </a:r>
            <a:r>
              <a:rPr lang="ru-RU" sz="2000" dirty="0" err="1" smtClean="0">
                <a:solidFill>
                  <a:srgbClr val="002060"/>
                </a:solidFill>
              </a:rPr>
              <a:t>ажылдың</a:t>
            </a:r>
            <a:r>
              <a:rPr lang="ru-RU" sz="2000" dirty="0" smtClean="0">
                <a:solidFill>
                  <a:srgbClr val="002060"/>
                </a:solidFill>
              </a:rPr>
              <a:t> </a:t>
            </a:r>
            <a:r>
              <a:rPr lang="ru-RU" sz="2000" dirty="0" err="1" smtClean="0">
                <a:solidFill>
                  <a:srgbClr val="002060"/>
                </a:solidFill>
              </a:rPr>
              <a:t>байырлалының</a:t>
            </a:r>
            <a:r>
              <a:rPr lang="ru-RU" sz="2000" dirty="0" smtClean="0">
                <a:solidFill>
                  <a:srgbClr val="002060"/>
                </a:solidFill>
              </a:rPr>
              <a:t> </a:t>
            </a:r>
            <a:r>
              <a:rPr lang="ru-RU" sz="2000" dirty="0" err="1" smtClean="0">
                <a:solidFill>
                  <a:srgbClr val="002060"/>
                </a:solidFill>
              </a:rPr>
              <a:t>хүнүн</a:t>
            </a:r>
            <a:r>
              <a:rPr lang="ru-RU" sz="2000" dirty="0" smtClean="0">
                <a:solidFill>
                  <a:srgbClr val="002060"/>
                </a:solidFill>
              </a:rPr>
              <a:t> </a:t>
            </a:r>
            <a:r>
              <a:rPr lang="ru-RU" sz="2000" dirty="0" err="1" smtClean="0">
                <a:solidFill>
                  <a:srgbClr val="002060"/>
                </a:solidFill>
              </a:rPr>
              <a:t>демдеглеп</a:t>
            </a:r>
            <a:r>
              <a:rPr lang="ru-RU" sz="2000" dirty="0" smtClean="0">
                <a:solidFill>
                  <a:srgbClr val="002060"/>
                </a:solidFill>
              </a:rPr>
              <a:t> </a:t>
            </a:r>
            <a:r>
              <a:rPr lang="ru-RU" sz="2000" dirty="0" err="1" smtClean="0">
                <a:solidFill>
                  <a:srgbClr val="002060"/>
                </a:solidFill>
              </a:rPr>
              <a:t>эрттирер</a:t>
            </a:r>
            <a:r>
              <a:rPr lang="ru-RU" sz="2000" dirty="0" smtClean="0">
                <a:solidFill>
                  <a:srgbClr val="002060"/>
                </a:solidFill>
              </a:rPr>
              <a:t> </a:t>
            </a:r>
            <a:r>
              <a:rPr lang="ru-RU" sz="2000" dirty="0" err="1" smtClean="0">
                <a:solidFill>
                  <a:srgbClr val="002060"/>
                </a:solidFill>
              </a:rPr>
              <a:t>деп</a:t>
            </a:r>
            <a:r>
              <a:rPr lang="ru-RU" sz="2000" dirty="0" smtClean="0">
                <a:solidFill>
                  <a:srgbClr val="002060"/>
                </a:solidFill>
              </a:rPr>
              <a:t> </a:t>
            </a:r>
            <a:r>
              <a:rPr lang="ru-RU" sz="2000" dirty="0" err="1" smtClean="0">
                <a:solidFill>
                  <a:srgbClr val="002060"/>
                </a:solidFill>
              </a:rPr>
              <a:t>урууңарга</a:t>
            </a:r>
            <a:r>
              <a:rPr lang="ru-RU" sz="2000" dirty="0" smtClean="0">
                <a:solidFill>
                  <a:srgbClr val="002060"/>
                </a:solidFill>
              </a:rPr>
              <a:t> </a:t>
            </a:r>
            <a:r>
              <a:rPr lang="ru-RU" sz="2000" dirty="0" err="1" smtClean="0">
                <a:solidFill>
                  <a:srgbClr val="002060"/>
                </a:solidFill>
              </a:rPr>
              <a:t>тайылбырлап</a:t>
            </a:r>
            <a:r>
              <a:rPr lang="ru-RU" sz="2000" dirty="0" smtClean="0">
                <a:solidFill>
                  <a:srgbClr val="002060"/>
                </a:solidFill>
              </a:rPr>
              <a:t> </a:t>
            </a:r>
            <a:r>
              <a:rPr lang="ru-RU" sz="2000" dirty="0" err="1" smtClean="0">
                <a:solidFill>
                  <a:srgbClr val="002060"/>
                </a:solidFill>
              </a:rPr>
              <a:t>бериңер</a:t>
            </a:r>
            <a:r>
              <a:rPr lang="ru-RU" sz="1200" dirty="0"/>
              <a:t/>
            </a:r>
            <a:br>
              <a:rPr lang="ru-RU" sz="1200" dirty="0"/>
            </a:br>
            <a:endParaRPr lang="ru-RU" sz="12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112264"/>
            <a:ext cx="5486400" cy="3776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6891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1800" dirty="0" err="1" smtClean="0">
                <a:solidFill>
                  <a:srgbClr val="002060"/>
                </a:solidFill>
                <a:cs typeface="Calibri" pitchFamily="34" charset="0"/>
              </a:rPr>
              <a:t>Чылдыңна</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ол</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хүнде</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улуг</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кижилер</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бичии</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уруглар</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өңнүг</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шарларлыг</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туктарлыг</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чыглып</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алгаш</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частың</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байырынга</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амырап</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хөглээрлер</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ол</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хүнде</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эштеринге</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чоок</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төрелдеринге</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чараш</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открыткаларны</a:t>
            </a:r>
            <a:r>
              <a:rPr lang="ru-RU" altLang="ru-RU" sz="1800" dirty="0" smtClean="0">
                <a:solidFill>
                  <a:srgbClr val="002060"/>
                </a:solidFill>
                <a:cs typeface="Calibri" pitchFamily="34" charset="0"/>
              </a:rPr>
              <a:t> бот </a:t>
            </a:r>
            <a:r>
              <a:rPr lang="ru-RU" altLang="ru-RU" sz="1800" dirty="0" err="1" smtClean="0">
                <a:solidFill>
                  <a:srgbClr val="002060"/>
                </a:solidFill>
                <a:cs typeface="Calibri" pitchFamily="34" charset="0"/>
              </a:rPr>
              <a:t>боттарынга</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аас</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кежикти</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каң</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кадыкты</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күзеп</a:t>
            </a:r>
            <a:r>
              <a:rPr lang="ru-RU" altLang="ru-RU" sz="1800" dirty="0" smtClean="0">
                <a:solidFill>
                  <a:srgbClr val="002060"/>
                </a:solidFill>
                <a:cs typeface="Calibri" pitchFamily="34" charset="0"/>
              </a:rPr>
              <a:t> </a:t>
            </a:r>
            <a:r>
              <a:rPr lang="ru-RU" altLang="ru-RU" sz="1800" dirty="0" err="1" smtClean="0">
                <a:solidFill>
                  <a:srgbClr val="002060"/>
                </a:solidFill>
                <a:cs typeface="Calibri" pitchFamily="34" charset="0"/>
              </a:rPr>
              <a:t>тутсурлар</a:t>
            </a:r>
            <a:endParaRPr lang="ru-RU" sz="1800" dirty="0">
              <a:solidFill>
                <a:srgbClr val="002060"/>
              </a:solidFill>
            </a:endParaRPr>
          </a:p>
        </p:txBody>
      </p:sp>
      <p:pic>
        <p:nvPicPr>
          <p:cNvPr id="4" name="Picture 4" descr="http://xn----7sbgbb2blsmakmo6k.xn--p1ai/images/IMG_65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3549" y="1891145"/>
            <a:ext cx="6467302" cy="4218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36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ru-RU" sz="2400" dirty="0" err="1" smtClean="0">
                <a:solidFill>
                  <a:srgbClr val="002060"/>
                </a:solidFill>
                <a:cs typeface="Calibri" pitchFamily="34" charset="0"/>
              </a:rPr>
              <a:t>Бо</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хүннерде</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бо</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байырлалды</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шоолугла</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байырлавас</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апарган</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деп</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болур</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Дыштаныр</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хүн</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боорга</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чамдык</a:t>
            </a:r>
            <a:r>
              <a:rPr lang="ru-RU" altLang="ru-RU" sz="2400" dirty="0" smtClean="0">
                <a:solidFill>
                  <a:srgbClr val="002060"/>
                </a:solidFill>
                <a:cs typeface="Calibri" pitchFamily="34" charset="0"/>
              </a:rPr>
              <a:t> улус </a:t>
            </a:r>
            <a:r>
              <a:rPr lang="ru-RU" altLang="ru-RU" sz="2400" dirty="0" err="1" smtClean="0">
                <a:solidFill>
                  <a:srgbClr val="002060"/>
                </a:solidFill>
                <a:cs typeface="Calibri" pitchFamily="34" charset="0"/>
              </a:rPr>
              <a:t>огородтарынга</a:t>
            </a:r>
            <a:r>
              <a:rPr lang="ru-RU" altLang="ru-RU" sz="2400" dirty="0" smtClean="0">
                <a:solidFill>
                  <a:srgbClr val="002060"/>
                </a:solidFill>
                <a:cs typeface="Calibri" pitchFamily="34" charset="0"/>
              </a:rPr>
              <a:t> </a:t>
            </a:r>
            <a:r>
              <a:rPr lang="ru-RU" altLang="ru-RU" sz="2400" dirty="0" err="1" smtClean="0">
                <a:solidFill>
                  <a:srgbClr val="002060"/>
                </a:solidFill>
                <a:cs typeface="Calibri" pitchFamily="34" charset="0"/>
              </a:rPr>
              <a:t>ажылдаар</a:t>
            </a:r>
            <a:r>
              <a:rPr lang="ru-RU" altLang="ru-RU" sz="1600" dirty="0"/>
              <a:t/>
            </a:r>
            <a:br>
              <a:rPr lang="ru-RU" altLang="ru-RU" sz="1600" dirty="0"/>
            </a:br>
            <a:endParaRPr lang="ru-RU" sz="16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6968" y="1600200"/>
            <a:ext cx="4240464"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8419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kk-KZ" sz="2000" dirty="0" smtClean="0">
                <a:solidFill>
                  <a:srgbClr val="002060"/>
                </a:solidFill>
              </a:rPr>
              <a:t>Май 1 байырлалының  соонда Май 9та  ада чурттуң дайынының тиилелге хунун байырлаар.  Дайынга киржип чораан солдаттарның тураскаалынга мөңге чечекти салыр</a:t>
            </a:r>
            <a:endParaRPr lang="ru-RU" sz="2000" dirty="0">
              <a:solidFill>
                <a:srgbClr val="002060"/>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556792"/>
            <a:ext cx="7216272"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4822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err="1" smtClean="0">
                <a:solidFill>
                  <a:srgbClr val="002060"/>
                </a:solidFill>
              </a:rPr>
              <a:t>Тиилелге</a:t>
            </a:r>
            <a:r>
              <a:rPr lang="ru-RU" dirty="0" smtClean="0">
                <a:solidFill>
                  <a:srgbClr val="002060"/>
                </a:solidFill>
              </a:rPr>
              <a:t> </a:t>
            </a:r>
            <a:r>
              <a:rPr lang="ru-RU" dirty="0" err="1" smtClean="0">
                <a:solidFill>
                  <a:srgbClr val="002060"/>
                </a:solidFill>
              </a:rPr>
              <a:t>хүнү</a:t>
            </a:r>
            <a:r>
              <a:rPr lang="ru-RU" dirty="0" smtClean="0">
                <a:solidFill>
                  <a:srgbClr val="002060"/>
                </a:solidFill>
              </a:rPr>
              <a:t> </a:t>
            </a:r>
            <a:r>
              <a:rPr lang="ru-RU" dirty="0" err="1" smtClean="0">
                <a:solidFill>
                  <a:srgbClr val="002060"/>
                </a:solidFill>
              </a:rPr>
              <a:t>деп</a:t>
            </a:r>
            <a:r>
              <a:rPr lang="ru-RU" dirty="0" smtClean="0">
                <a:solidFill>
                  <a:srgbClr val="002060"/>
                </a:solidFill>
              </a:rPr>
              <a:t> </a:t>
            </a:r>
            <a:r>
              <a:rPr lang="ru-RU" dirty="0" err="1" smtClean="0">
                <a:solidFill>
                  <a:srgbClr val="002060"/>
                </a:solidFill>
              </a:rPr>
              <a:t>ырыны</a:t>
            </a:r>
            <a:r>
              <a:rPr lang="ru-RU" dirty="0" smtClean="0">
                <a:solidFill>
                  <a:srgbClr val="002060"/>
                </a:solidFill>
              </a:rPr>
              <a:t> </a:t>
            </a:r>
            <a:r>
              <a:rPr lang="ru-RU" dirty="0" err="1" smtClean="0">
                <a:solidFill>
                  <a:srgbClr val="002060"/>
                </a:solidFill>
              </a:rPr>
              <a:t>урууңар</a:t>
            </a:r>
            <a:r>
              <a:rPr lang="ru-RU" dirty="0" smtClean="0">
                <a:solidFill>
                  <a:srgbClr val="002060"/>
                </a:solidFill>
              </a:rPr>
              <a:t>-биле </a:t>
            </a:r>
            <a:r>
              <a:rPr lang="ru-RU" dirty="0" err="1" smtClean="0">
                <a:solidFill>
                  <a:srgbClr val="002060"/>
                </a:solidFill>
              </a:rPr>
              <a:t>дыңнаңар</a:t>
            </a:r>
            <a:endParaRPr lang="ru-RU" dirty="0">
              <a:solidFill>
                <a:srgbClr val="002060"/>
              </a:solidFill>
            </a:endParaRPr>
          </a:p>
        </p:txBody>
      </p:sp>
      <p:pic>
        <p:nvPicPr>
          <p:cNvPr id="4" name="Den_Pobedy_-_Tiilelge_khunu_(musportal.org).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347864" y="2132856"/>
            <a:ext cx="2160235" cy="2160240"/>
          </a:xfrm>
        </p:spPr>
      </p:pic>
    </p:spTree>
    <p:extLst>
      <p:ext uri="{BB962C8B-B14F-4D97-AF65-F5344CB8AC3E}">
        <p14:creationId xmlns:p14="http://schemas.microsoft.com/office/powerpoint/2010/main" val="3760018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800" dirty="0" err="1" smtClean="0">
                <a:solidFill>
                  <a:srgbClr val="002060"/>
                </a:solidFill>
              </a:rPr>
              <a:t>Чурукту</a:t>
            </a:r>
            <a:r>
              <a:rPr lang="ru-RU" sz="2800" dirty="0" smtClean="0">
                <a:solidFill>
                  <a:srgbClr val="002060"/>
                </a:solidFill>
              </a:rPr>
              <a:t> </a:t>
            </a:r>
            <a:r>
              <a:rPr lang="ru-RU" sz="2800" dirty="0" err="1" smtClean="0">
                <a:solidFill>
                  <a:srgbClr val="002060"/>
                </a:solidFill>
              </a:rPr>
              <a:t>уламчылаңар</a:t>
            </a:r>
            <a:r>
              <a:rPr lang="ru-RU" sz="2800" dirty="0" smtClean="0">
                <a:solidFill>
                  <a:srgbClr val="002060"/>
                </a:solidFill>
              </a:rPr>
              <a:t>,  </a:t>
            </a:r>
            <a:r>
              <a:rPr lang="ru-RU" sz="2800" dirty="0" err="1" smtClean="0">
                <a:solidFill>
                  <a:srgbClr val="002060"/>
                </a:solidFill>
              </a:rPr>
              <a:t>кандыг</a:t>
            </a:r>
            <a:r>
              <a:rPr lang="ru-RU" sz="2800" dirty="0" smtClean="0">
                <a:solidFill>
                  <a:srgbClr val="002060"/>
                </a:solidFill>
              </a:rPr>
              <a:t> </a:t>
            </a:r>
            <a:r>
              <a:rPr lang="ru-RU" sz="2800" dirty="0" err="1" smtClean="0">
                <a:solidFill>
                  <a:srgbClr val="002060"/>
                </a:solidFill>
              </a:rPr>
              <a:t>чурук</a:t>
            </a:r>
            <a:r>
              <a:rPr lang="ru-RU" sz="2800" dirty="0" smtClean="0">
                <a:solidFill>
                  <a:srgbClr val="002060"/>
                </a:solidFill>
              </a:rPr>
              <a:t> </a:t>
            </a:r>
            <a:r>
              <a:rPr lang="ru-RU" sz="2800" dirty="0" err="1" smtClean="0">
                <a:solidFill>
                  <a:srgbClr val="002060"/>
                </a:solidFill>
              </a:rPr>
              <a:t>салыр</a:t>
            </a:r>
            <a:r>
              <a:rPr lang="ru-RU" sz="2800" dirty="0" smtClean="0">
                <a:solidFill>
                  <a:srgbClr val="002060"/>
                </a:solidFill>
              </a:rPr>
              <a:t> </a:t>
            </a:r>
            <a:r>
              <a:rPr lang="ru-RU" sz="2800" dirty="0" err="1" smtClean="0">
                <a:solidFill>
                  <a:srgbClr val="002060"/>
                </a:solidFill>
              </a:rPr>
              <a:t>силер</a:t>
            </a:r>
            <a:r>
              <a:rPr lang="ru-RU" sz="2800" dirty="0">
                <a:solidFill>
                  <a:srgbClr val="002060"/>
                </a:solidFill>
              </a:rPr>
              <a:t>?</a:t>
            </a: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038024" y="189824"/>
            <a:ext cx="4824537" cy="7846501"/>
          </a:xfrm>
        </p:spPr>
      </p:pic>
    </p:spTree>
    <p:extLst>
      <p:ext uri="{BB962C8B-B14F-4D97-AF65-F5344CB8AC3E}">
        <p14:creationId xmlns:p14="http://schemas.microsoft.com/office/powerpoint/2010/main" val="367199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err="1" smtClean="0">
                <a:solidFill>
                  <a:srgbClr val="002060"/>
                </a:solidFill>
              </a:rPr>
              <a:t>Чүү</a:t>
            </a:r>
            <a:r>
              <a:rPr lang="ru-RU" dirty="0" smtClean="0">
                <a:solidFill>
                  <a:srgbClr val="002060"/>
                </a:solidFill>
              </a:rPr>
              <a:t> </a:t>
            </a:r>
            <a:r>
              <a:rPr lang="ru-RU" dirty="0" err="1" smtClean="0">
                <a:solidFill>
                  <a:srgbClr val="002060"/>
                </a:solidFill>
              </a:rPr>
              <a:t>артык-тыр</a:t>
            </a:r>
            <a:r>
              <a:rPr lang="ru-RU" dirty="0" smtClean="0">
                <a:solidFill>
                  <a:srgbClr val="002060"/>
                </a:solidFill>
              </a:rPr>
              <a:t> </a:t>
            </a:r>
            <a:r>
              <a:rPr lang="ru-RU" dirty="0" err="1" smtClean="0">
                <a:solidFill>
                  <a:srgbClr val="002060"/>
                </a:solidFill>
              </a:rPr>
              <a:t>тывыңар</a:t>
            </a:r>
            <a:endParaRPr lang="ru-RU" dirty="0">
              <a:solidFill>
                <a:srgbClr val="002060"/>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412776"/>
            <a:ext cx="6984776" cy="516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77601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седство">
  <a:themeElements>
    <a:clrScheme name="Соседство">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119</TotalTime>
  <Words>252</Words>
  <Application>Microsoft Office PowerPoint</Application>
  <PresentationFormat>Экран (4:3)</PresentationFormat>
  <Paragraphs>44</Paragraphs>
  <Slides>12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Соседство</vt:lpstr>
      <vt:lpstr>Тыва Республиканың  Каа-Хем кожууннуң Сарыг-Сеп суурунуң муниципалдыг бюджеттен хандырылгалыг школа назыны четпээн чаштарга каттыштырган хевириниң  5 дугаар «Дамырак» аттыг уруглар сады</vt:lpstr>
      <vt:lpstr>Презентация PowerPoint</vt:lpstr>
      <vt:lpstr>Май частың сөөлгү айы  май айда бүгү бойдус оттуп  дирлип кээр кижилер  часкы ажылдарын төндүр кылып аарын кузээр ынчангаш  Май 1 күш ажылдың байырлалының хүнүн демдеглеп эрттирер деп урууңарга тайылбырлап бериңер </vt:lpstr>
      <vt:lpstr>Чылдыңна ол хүнде улуг кижилер бичии уруглар өңнүг шарларлыг туктарлыг чыглып алгаш частың байырынга амырап хөглээрлер ол хүнде эштеринге чоок төрелдеринге чараш открыткаларны бот боттарынга  аас кежикти  каң кадыкты күзеп тутсурлар</vt:lpstr>
      <vt:lpstr>Бо хүннерде бо байырлалды шоолугла байырлавас апарган деп болур Дыштаныр хүн боорга  чамдык улус огородтарынга ажылдаар </vt:lpstr>
      <vt:lpstr>Май 1 байырлалының  соонда Май 9та  ада чурттуң дайынының тиилелге хунун байырлаар.  Дайынга киржип чораан солдаттарның тураскаалынга мөңге чечекти салыр</vt:lpstr>
      <vt:lpstr>Тиилелге хүнү деп ырыны урууңар-биле дыңнаңар</vt:lpstr>
      <vt:lpstr>Чурукту уламчылаңар,  кандыг чурук салыр силер?</vt:lpstr>
      <vt:lpstr>Чүү артык-тыр тывыңар</vt:lpstr>
      <vt:lpstr>Кымга чүү херегил, чугаалаңар</vt:lpstr>
      <vt:lpstr>Валентина Артааның шүлүүн өөренип алыңар</vt:lpstr>
      <vt:lpstr>Эр-хейлер! Четтирдим!</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Тыва Республиканың  Каа-Хем кожууннуң Сарыг-Сеп суурунуң муниципалдыг бюджеттен хандырылгалыг школа назыны четпээн чаштарга каттыштырган хевириниң  5 дугаар «Дамырак» аттыг уруглар сады</dc:title>
  <dc:creator>МДОУ 5</dc:creator>
  <cp:lastModifiedBy>Пользователь Windows</cp:lastModifiedBy>
  <cp:revision>15</cp:revision>
  <dcterms:created xsi:type="dcterms:W3CDTF">2023-12-13T05:04:57Z</dcterms:created>
  <dcterms:modified xsi:type="dcterms:W3CDTF">2024-02-28T12:55:49Z</dcterms:modified>
</cp:coreProperties>
</file>