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spc="0" dirty="0">
                <a:solidFill>
                  <a:srgbClr val="C00000"/>
                </a:solidFill>
                <a:latin typeface="Calibri"/>
              </a:rPr>
              <a:t>Тыва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Республиканың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br>
              <a:rPr lang="ru-RU" sz="1600" spc="0" dirty="0">
                <a:solidFill>
                  <a:srgbClr val="C00000"/>
                </a:solidFill>
                <a:latin typeface="Calibri"/>
              </a:rPr>
            </a:b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Каа-Хем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кожууннуң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Сарыг-Сеп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суурунуң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муниципалдыг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бюджеттен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хандырылгалыг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школа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назыны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четпээн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чаштарга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каттыштырган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хевириниң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br>
              <a:rPr lang="ru-RU" sz="1600" spc="0" dirty="0">
                <a:solidFill>
                  <a:srgbClr val="C00000"/>
                </a:solidFill>
                <a:latin typeface="Calibri"/>
              </a:rPr>
            </a:br>
            <a:r>
              <a:rPr lang="ru-RU" sz="1600" spc="0" dirty="0">
                <a:solidFill>
                  <a:srgbClr val="C00000"/>
                </a:solidFill>
                <a:latin typeface="Calibri"/>
              </a:rPr>
              <a:t>5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дугаар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«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Дамырак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»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аттыг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600" spc="0" dirty="0" err="1">
                <a:solidFill>
                  <a:srgbClr val="C00000"/>
                </a:solidFill>
                <a:latin typeface="Calibri"/>
              </a:rPr>
              <a:t>уруглар</a:t>
            </a:r>
            <a:r>
              <a:rPr lang="ru-RU" sz="1600" spc="0" dirty="0">
                <a:solidFill>
                  <a:srgbClr val="C00000"/>
                </a:solidFill>
                <a:latin typeface="Calibri"/>
              </a:rPr>
              <a:t> сады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4008" indent="0" algn="ctr">
              <a:buNone/>
            </a:pPr>
            <a:r>
              <a:rPr lang="ru-RU" sz="3200" dirty="0" err="1">
                <a:solidFill>
                  <a:srgbClr val="FFC000"/>
                </a:solidFill>
              </a:rPr>
              <a:t>Ырактан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өөренир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арга</a:t>
            </a:r>
            <a:r>
              <a:rPr lang="ru-RU" sz="3200" dirty="0">
                <a:solidFill>
                  <a:srgbClr val="FFC000"/>
                </a:solidFill>
              </a:rPr>
              <a:t>-биле </a:t>
            </a:r>
            <a:r>
              <a:rPr lang="ru-RU" sz="3200" dirty="0" err="1">
                <a:solidFill>
                  <a:srgbClr val="FFC000"/>
                </a:solidFill>
              </a:rPr>
              <a:t>өөредилгениң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темазы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endParaRPr lang="ru-RU" sz="3200" dirty="0" smtClean="0">
              <a:solidFill>
                <a:srgbClr val="FFC000"/>
              </a:solidFill>
            </a:endParaRPr>
          </a:p>
          <a:p>
            <a:pPr marL="64008" indent="0" algn="ctr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«Май 1 - </a:t>
            </a:r>
            <a:r>
              <a:rPr lang="ru-RU" sz="3200" dirty="0" err="1" smtClean="0">
                <a:solidFill>
                  <a:srgbClr val="002060"/>
                </a:solidFill>
              </a:rPr>
              <a:t>күш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ажылдың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байыры</a:t>
            </a:r>
            <a:r>
              <a:rPr lang="ru-RU" sz="3200" dirty="0" smtClean="0">
                <a:solidFill>
                  <a:srgbClr val="002060"/>
                </a:solidFill>
              </a:rPr>
              <a:t>, </a:t>
            </a:r>
          </a:p>
          <a:p>
            <a:pPr marL="64008" indent="0" algn="ctr">
              <a:buNone/>
            </a:pPr>
            <a:r>
              <a:rPr lang="ru-RU" sz="3200" dirty="0" err="1" smtClean="0">
                <a:solidFill>
                  <a:srgbClr val="002060"/>
                </a:solidFill>
              </a:rPr>
              <a:t>Тиилелге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хүнү</a:t>
            </a:r>
            <a:r>
              <a:rPr lang="ru-RU" sz="3200" dirty="0" smtClean="0">
                <a:solidFill>
                  <a:srgbClr val="002060"/>
                </a:solidFill>
              </a:rPr>
              <a:t>»</a:t>
            </a:r>
            <a:endParaRPr lang="ru-RU" sz="3200" dirty="0">
              <a:solidFill>
                <a:srgbClr val="002060"/>
              </a:solidFill>
            </a:endParaRPr>
          </a:p>
          <a:p>
            <a:pPr marL="64008" indent="0" algn="ctr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64008" indent="0" algn="ctr">
              <a:buNone/>
            </a:pPr>
            <a:r>
              <a:rPr lang="ru-RU" dirty="0" err="1">
                <a:solidFill>
                  <a:srgbClr val="0070C0"/>
                </a:solidFill>
              </a:rPr>
              <a:t>Ортумак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бөлүк</a:t>
            </a:r>
            <a:r>
              <a:rPr lang="ru-RU" dirty="0" smtClean="0">
                <a:solidFill>
                  <a:srgbClr val="0070C0"/>
                </a:solidFill>
              </a:rPr>
              <a:t> (4-5 </a:t>
            </a:r>
            <a:r>
              <a:rPr lang="ru-RU" dirty="0" err="1" smtClean="0">
                <a:solidFill>
                  <a:srgbClr val="0070C0"/>
                </a:solidFill>
              </a:rPr>
              <a:t>хар</a:t>
            </a:r>
            <a:r>
              <a:rPr lang="ru-RU" dirty="0">
                <a:solidFill>
                  <a:srgbClr val="0070C0"/>
                </a:solidFill>
              </a:rPr>
              <a:t>)</a:t>
            </a:r>
          </a:p>
          <a:p>
            <a:pPr marL="64008" indent="0" algn="ctr">
              <a:buNone/>
            </a:pPr>
            <a:r>
              <a:rPr lang="kk-KZ" dirty="0" smtClean="0">
                <a:solidFill>
                  <a:srgbClr val="0070C0"/>
                </a:solidFill>
              </a:rPr>
              <a:t>Апрель 29-тан Май 12-ге чедир </a:t>
            </a:r>
            <a:endParaRPr lang="kk-KZ" dirty="0">
              <a:solidFill>
                <a:srgbClr val="0070C0"/>
              </a:solidFill>
            </a:endParaRPr>
          </a:p>
          <a:p>
            <a:pPr marL="64008" indent="0" algn="ctr">
              <a:buNone/>
            </a:pPr>
            <a:r>
              <a:rPr lang="kk-KZ" smtClean="0"/>
              <a:t>Кичээл 20 минут</a:t>
            </a:r>
            <a:endParaRPr lang="kk-KZ" dirty="0"/>
          </a:p>
          <a:p>
            <a:pPr marL="64008" indent="0" algn="ctr">
              <a:buNone/>
            </a:pPr>
            <a:endParaRPr lang="ru-RU" dirty="0"/>
          </a:p>
          <a:p>
            <a:pPr marL="64008" indent="0" algn="ctr">
              <a:buNone/>
            </a:pPr>
            <a:r>
              <a:rPr lang="ru-RU" dirty="0" err="1"/>
              <a:t>Кижизидикчи</a:t>
            </a:r>
            <a:r>
              <a:rPr lang="ru-RU" dirty="0"/>
              <a:t> </a:t>
            </a:r>
            <a:r>
              <a:rPr lang="ru-RU" dirty="0" err="1"/>
              <a:t>башкы</a:t>
            </a:r>
            <a:r>
              <a:rPr lang="ru-RU" dirty="0"/>
              <a:t>: </a:t>
            </a:r>
            <a:r>
              <a:rPr lang="ru-RU" dirty="0" err="1"/>
              <a:t>Дапыян</a:t>
            </a:r>
            <a:r>
              <a:rPr lang="ru-RU" dirty="0"/>
              <a:t> З.В.</a:t>
            </a:r>
          </a:p>
          <a:p>
            <a:endParaRPr lang="ru-RU" dirty="0"/>
          </a:p>
          <a:p>
            <a:pPr marL="64008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Сарыг-Сеп, 2024чыл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79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lvl="0" indent="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kk-KZ" sz="4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Хүндүлүг ада-иелер!</a:t>
            </a:r>
          </a:p>
          <a:p>
            <a:pPr marL="109728" lvl="0" indent="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kk-KZ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ругларыңар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биле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өөренип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олургаш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чурукка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тырттырып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алырын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дилээр-дир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бис, база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бөлүүңерниң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вайбер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бөлүүнче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азы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болза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кижизидикчи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башкы</a:t>
            </a:r>
            <a:r>
              <a:rPr lang="kk-KZ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ң</a:t>
            </a:r>
            <a:r>
              <a:rPr lang="ru-RU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арның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хуу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арынынче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чортуп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бээриңерни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дилеп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тур бис</a:t>
            </a:r>
            <a:endParaRPr lang="ru-RU" sz="3200" dirty="0">
              <a:solidFill>
                <a:prstClr val="black"/>
              </a:solidFill>
              <a:latin typeface="Lucida Sans Unicod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16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Май </a:t>
            </a:r>
            <a:r>
              <a:rPr lang="ru-RU" sz="2000" dirty="0" err="1" smtClean="0">
                <a:solidFill>
                  <a:srgbClr val="002060"/>
                </a:solidFill>
              </a:rPr>
              <a:t>частың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сөөлгү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айы</a:t>
            </a:r>
            <a:r>
              <a:rPr lang="ru-RU" sz="2000" dirty="0" smtClean="0">
                <a:solidFill>
                  <a:srgbClr val="002060"/>
                </a:solidFill>
              </a:rPr>
              <a:t>.  </a:t>
            </a:r>
            <a:r>
              <a:rPr lang="ru-RU" sz="2000" dirty="0">
                <a:solidFill>
                  <a:srgbClr val="002060"/>
                </a:solidFill>
              </a:rPr>
              <a:t>М</a:t>
            </a:r>
            <a:r>
              <a:rPr lang="ru-RU" sz="2000" dirty="0" smtClean="0">
                <a:solidFill>
                  <a:srgbClr val="002060"/>
                </a:solidFill>
              </a:rPr>
              <a:t>ай айда </a:t>
            </a:r>
            <a:r>
              <a:rPr lang="ru-RU" sz="2000" dirty="0" err="1" smtClean="0">
                <a:solidFill>
                  <a:srgbClr val="002060"/>
                </a:solidFill>
              </a:rPr>
              <a:t>бүгү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бойдус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оттуп</a:t>
            </a:r>
            <a:r>
              <a:rPr lang="ru-RU" sz="2000" dirty="0" smtClean="0">
                <a:solidFill>
                  <a:srgbClr val="002060"/>
                </a:solidFill>
              </a:rPr>
              <a:t>,  </a:t>
            </a:r>
            <a:r>
              <a:rPr lang="ru-RU" sz="2000" dirty="0" err="1" smtClean="0">
                <a:solidFill>
                  <a:srgbClr val="002060"/>
                </a:solidFill>
              </a:rPr>
              <a:t>дирлип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кээр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  <a:r>
              <a:rPr lang="ru-RU" sz="2000" dirty="0" err="1">
                <a:solidFill>
                  <a:srgbClr val="002060"/>
                </a:solidFill>
              </a:rPr>
              <a:t>К</a:t>
            </a:r>
            <a:r>
              <a:rPr lang="ru-RU" sz="2000" dirty="0" err="1" smtClean="0">
                <a:solidFill>
                  <a:srgbClr val="002060"/>
                </a:solidFill>
              </a:rPr>
              <a:t>ижилер</a:t>
            </a:r>
            <a:r>
              <a:rPr lang="ru-RU" sz="2000" dirty="0" smtClean="0">
                <a:solidFill>
                  <a:srgbClr val="002060"/>
                </a:solidFill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</a:rPr>
              <a:t>часкы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ажылдарын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төндүр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кылып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аарын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кузээр</a:t>
            </a:r>
            <a:r>
              <a:rPr lang="ru-RU" sz="2000" dirty="0" smtClean="0">
                <a:solidFill>
                  <a:srgbClr val="002060"/>
                </a:solidFill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</a:rPr>
              <a:t>ынчангаш</a:t>
            </a:r>
            <a:r>
              <a:rPr lang="ru-RU" sz="2000" dirty="0" smtClean="0">
                <a:solidFill>
                  <a:srgbClr val="002060"/>
                </a:solidFill>
              </a:rPr>
              <a:t>  Май 1 </a:t>
            </a:r>
            <a:r>
              <a:rPr lang="ru-RU" sz="2000" dirty="0" err="1" smtClean="0">
                <a:solidFill>
                  <a:srgbClr val="002060"/>
                </a:solidFill>
              </a:rPr>
              <a:t>күш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ажылдың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байырлалының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хүнүн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демдеглеп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эрттирер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деп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урууңарга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тайылбырлап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бериңер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83332"/>
            <a:ext cx="6984776" cy="4807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89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Чылдың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-на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ол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хүнде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улуг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кижилер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бичии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уруглар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өңнүг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шарларлыг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туктарлыг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чыглып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алгаш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частың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байырынга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амырап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хөглээрлер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.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Ол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хүнде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эштеринге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чоок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төрелдеринге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чараш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открыткаларны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, бот-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боттарынга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аас</a:t>
            </a:r>
            <a:r>
              <a:rPr lang="ru-RU" altLang="ru-RU" sz="1800" dirty="0" err="1">
                <a:solidFill>
                  <a:srgbClr val="002060"/>
                </a:solidFill>
                <a:cs typeface="Calibri" pitchFamily="34" charset="0"/>
              </a:rPr>
              <a:t>-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кежикти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каң</a:t>
            </a:r>
            <a:r>
              <a:rPr lang="ru-RU" altLang="ru-RU" sz="1800" dirty="0" err="1">
                <a:solidFill>
                  <a:srgbClr val="002060"/>
                </a:solidFill>
                <a:cs typeface="Calibri" pitchFamily="34" charset="0"/>
              </a:rPr>
              <a:t>-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кадыкты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күзеп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cs typeface="Calibri" pitchFamily="34" charset="0"/>
              </a:rPr>
              <a:t>тутсурлар</a:t>
            </a:r>
            <a:r>
              <a:rPr lang="ru-RU" altLang="ru-RU" sz="1800" dirty="0" smtClean="0">
                <a:solidFill>
                  <a:srgbClr val="002060"/>
                </a:solidFill>
                <a:cs typeface="Calibri" pitchFamily="34" charset="0"/>
              </a:rPr>
              <a:t>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xn----7sbgbb2blsmakmo6k.xn--p1ai/images/IMG_65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49" y="1891145"/>
            <a:ext cx="6467302" cy="4218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36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Бо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хүннерде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бо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байырлалды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шоолуг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-ла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байырлавас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апарган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деп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болур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.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Дыштаныр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хүн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боорга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чамдык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улус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огородтарынга</a:t>
            </a:r>
            <a:r>
              <a:rPr lang="ru-RU" altLang="ru-RU" sz="2400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altLang="ru-RU" sz="2400" dirty="0" err="1" smtClean="0">
                <a:solidFill>
                  <a:srgbClr val="002060"/>
                </a:solidFill>
                <a:cs typeface="Calibri" pitchFamily="34" charset="0"/>
              </a:rPr>
              <a:t>ажылдаар</a:t>
            </a:r>
            <a:r>
              <a:rPr lang="ru-RU" altLang="ru-RU" sz="1600" dirty="0"/>
              <a:t/>
            </a:r>
            <a:br>
              <a:rPr lang="ru-RU" altLang="ru-RU" sz="1600" dirty="0"/>
            </a:b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68" y="1600200"/>
            <a:ext cx="4240464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41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sz="2000" dirty="0" smtClean="0">
                <a:solidFill>
                  <a:srgbClr val="002060"/>
                </a:solidFill>
              </a:rPr>
              <a:t>Май 1 байырлалының  соонда Май 9-та  ада-чурттуң дайынының тиилелге хунун байырлаар.  Дайынга киржип чораан солдаттарның тураскаалынга мөңге чечекти салыр.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4" y="1600200"/>
            <a:ext cx="7216272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482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Тиилелге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хүнү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деп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ырыны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урууңар</a:t>
            </a:r>
            <a:r>
              <a:rPr lang="ru-RU" dirty="0" smtClean="0">
                <a:solidFill>
                  <a:srgbClr val="002060"/>
                </a:solidFill>
              </a:rPr>
              <a:t>-биле </a:t>
            </a:r>
            <a:r>
              <a:rPr lang="ru-RU" dirty="0" err="1" smtClean="0">
                <a:solidFill>
                  <a:srgbClr val="002060"/>
                </a:solidFill>
              </a:rPr>
              <a:t>дыңнаңар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Den_Pobedy_-_Tiilelge_khunu_(musportal.org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132856"/>
            <a:ext cx="2592283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00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err="1" smtClean="0">
                <a:solidFill>
                  <a:srgbClr val="002060"/>
                </a:solidFill>
              </a:rPr>
              <a:t>Тиилелге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хүнүн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өңгүр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чараш</a:t>
            </a:r>
            <a:r>
              <a:rPr lang="ru-RU" sz="2800" dirty="0" smtClean="0">
                <a:solidFill>
                  <a:srgbClr val="002060"/>
                </a:solidFill>
              </a:rPr>
              <a:t> салют-биле </a:t>
            </a:r>
            <a:r>
              <a:rPr lang="ru-RU" sz="2800" dirty="0" err="1" smtClean="0">
                <a:solidFill>
                  <a:srgbClr val="002060"/>
                </a:solidFill>
              </a:rPr>
              <a:t>төндүрер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ынчангаш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салюттан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чуруулуңар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1" y="1600200"/>
            <a:ext cx="6789798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99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01845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Эр-</a:t>
            </a:r>
            <a:r>
              <a:rPr lang="ru-RU" dirty="0" err="1" smtClean="0">
                <a:solidFill>
                  <a:srgbClr val="002060"/>
                </a:solidFill>
              </a:rPr>
              <a:t>хейлер</a:t>
            </a:r>
            <a:r>
              <a:rPr lang="ru-RU" dirty="0" smtClean="0">
                <a:solidFill>
                  <a:srgbClr val="002060"/>
                </a:solidFill>
              </a:rPr>
              <a:t>! </a:t>
            </a:r>
            <a:r>
              <a:rPr lang="ru-RU" dirty="0" err="1" smtClean="0">
                <a:solidFill>
                  <a:srgbClr val="002060"/>
                </a:solidFill>
              </a:rPr>
              <a:t>Четтирдим</a:t>
            </a:r>
            <a:r>
              <a:rPr lang="ru-RU" dirty="0" smtClean="0">
                <a:solidFill>
                  <a:srgbClr val="002060"/>
                </a:solidFill>
              </a:rPr>
              <a:t>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75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107</TotalTime>
  <Words>199</Words>
  <Application>Microsoft Office PowerPoint</Application>
  <PresentationFormat>Экран (4:3)</PresentationFormat>
  <Paragraphs>21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Соседство</vt:lpstr>
      <vt:lpstr>Тыва Республиканың  Каа-Хем кожууннуң Сарыг-Сеп суурунуң муниципалдыг бюджеттен хандырылгалыг школа назыны четпээн чаштарга каттыштырган хевириниң  5 дугаар «Дамырак» аттыг уруглар сады</vt:lpstr>
      <vt:lpstr>Презентация PowerPoint</vt:lpstr>
      <vt:lpstr>Май частың сөөлгү айы.  Май айда бүгү бойдус оттуп,  дирлип кээр. Кижилер  часкы ажылдарын төндүр кылып аарын кузээр, ынчангаш  Май 1 күш ажылдың байырлалының хүнүн демдеглеп эрттирер деп урууңарга тайылбырлап бериңер </vt:lpstr>
      <vt:lpstr>Чылдың-на ол хүнде улуг кижилер, бичии уруглар өңнүг шарларлыг, туктарлыг чыглып алгаш частың байырынга амырап хөглээрлер . Ол хүнде эштеринге, чоок төрелдеринге чараш открыткаларны, бот-боттарынга  аас-кежикти  каң-кадыкты күзеп тутсурлар.</vt:lpstr>
      <vt:lpstr>Бо хүннерде бо байырлалды шоолуг-ла байырлавас апарган деп болур. Дыштаныр хүн боорга  чамдык улус огородтарынга ажылдаар </vt:lpstr>
      <vt:lpstr>Май 1 байырлалының  соонда Май 9-та  ада-чурттуң дайынының тиилелге хунун байырлаар.  Дайынга киржип чораан солдаттарның тураскаалынга мөңге чечекти салыр.</vt:lpstr>
      <vt:lpstr>Тиилелге хүнү деп ырыны урууңар-биле дыңнаңар</vt:lpstr>
      <vt:lpstr>Тиилелге хүнүн өңгүр чараш салют-биле төндүрер, ынчангаш салюттан чуруулуңар</vt:lpstr>
      <vt:lpstr>Эр-хейлер! Четтирдим!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Тыва Республиканың  Каа-Хем кожууннуң Сарыг-Сеп суурунуң муниципалдыг бюджеттен хандырылгалыг школа назыны четпээн чаштарга каттыштырган хевириниң  5 дугаар «Дамырак» аттыг уруглар сады</dc:title>
  <dc:creator>МДОУ 5</dc:creator>
  <cp:lastModifiedBy>Пользователь Windows</cp:lastModifiedBy>
  <cp:revision>12</cp:revision>
  <dcterms:created xsi:type="dcterms:W3CDTF">2023-12-13T05:04:57Z</dcterms:created>
  <dcterms:modified xsi:type="dcterms:W3CDTF">2024-02-28T12:24:52Z</dcterms:modified>
</cp:coreProperties>
</file>