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  <p:sldMasterId id="2147483773" r:id="rId3"/>
    <p:sldMasterId id="2147483785" r:id="rId4"/>
  </p:sldMasterIdLst>
  <p:sldIdLst>
    <p:sldId id="296" r:id="rId5"/>
    <p:sldId id="294" r:id="rId6"/>
    <p:sldId id="301" r:id="rId7"/>
    <p:sldId id="302" r:id="rId8"/>
    <p:sldId id="307" r:id="rId9"/>
    <p:sldId id="306" r:id="rId10"/>
    <p:sldId id="304" r:id="rId11"/>
    <p:sldId id="305" r:id="rId12"/>
    <p:sldId id="293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5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8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8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0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9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88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6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1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4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6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8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9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1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0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9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6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D6015-66F4-4606-912C-E3DF36249EBA}" type="datetime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03.03.2024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21F3-F85D-4D03-AB92-185264F005DE}" type="slidenum">
              <a:rPr kumimoji="0" lang="ru-RU" sz="1200" b="0" i="0" u="none" strike="noStrike" kern="1200" cap="none" spc="-1" normalizeH="0" baseline="0" noProof="0" smtClean="0">
                <a:ln>
                  <a:noFill/>
                </a:ln>
                <a:solidFill>
                  <a:srgbClr val="8B8B8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1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Дистанционное обучение </a:t>
            </a:r>
            <a:b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9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неделя ( с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29 апреля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по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5 мая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2024г.)</a:t>
            </a:r>
            <a:b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I</a:t>
            </a:r>
            <a:r>
              <a:rPr lang="kk-KZ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младшая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группа (2 - 3 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r>
              <a:rPr lang="ru-RU" sz="42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Тема: «Цветы»</a:t>
            </a:r>
            <a:r>
              <a:rPr lang="ru-RU" sz="3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3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296744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</a:rPr>
              <a:t>В.В.</a:t>
            </a:r>
            <a: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/>
            </a:r>
            <a:b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rebuchet MS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Trebuchet MS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rebuchet MS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rebuchet MS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rebuchet MS"/>
              </a:rPr>
              <a:t>Отправить фотографии можно в группу в </a:t>
            </a:r>
            <a:r>
              <a:rPr lang="ru-RU" sz="2800" dirty="0" err="1" smtClean="0">
                <a:solidFill>
                  <a:srgbClr val="C00000"/>
                </a:solidFill>
                <a:latin typeface="Trebuchet MS"/>
              </a:rPr>
              <a:t>вайбере</a:t>
            </a:r>
            <a:r>
              <a:rPr lang="ru-RU" sz="2800" dirty="0" smtClean="0">
                <a:solidFill>
                  <a:srgbClr val="C00000"/>
                </a:solidFill>
                <a:latin typeface="Trebuchet MS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rebuchet MS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Ходьба под музыку:</a:t>
            </a:r>
          </a:p>
        </p:txBody>
      </p:sp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060848"/>
            <a:ext cx="5194138" cy="215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7753" y="4474984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Calibri" pitchFamily="34" charset="0"/>
              </a:rPr>
              <a:t>Научились мы ходить, ножки поднимая,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Calibri" pitchFamily="34" charset="0"/>
              </a:rPr>
              <a:t>Вот как наши малыши весело шагают!</a:t>
            </a:r>
          </a:p>
          <a:p>
            <a:pPr lvl="0" algn="ctr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Calibri" pitchFamily="34" charset="0"/>
              </a:rPr>
              <a:t>Раз,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Calibri" pitchFamily="34" charset="0"/>
              </a:rPr>
              <a:t> два, </a:t>
            </a:r>
            <a:r>
              <a:rPr lang="ru-RU" dirty="0" smtClean="0">
                <a:solidFill>
                  <a:prstClr val="black"/>
                </a:solidFill>
                <a:cs typeface="Calibri" pitchFamily="34" charset="0"/>
              </a:rPr>
              <a:t>малыши </a:t>
            </a:r>
            <a:r>
              <a:rPr lang="ru-RU" dirty="0">
                <a:solidFill>
                  <a:prstClr val="black"/>
                </a:solidFill>
                <a:cs typeface="Calibri" pitchFamily="34" charset="0"/>
              </a:rPr>
              <a:t>весело </a:t>
            </a:r>
            <a:r>
              <a:rPr lang="ru-RU" dirty="0" smtClean="0">
                <a:solidFill>
                  <a:prstClr val="black"/>
                </a:solidFill>
                <a:cs typeface="Calibri" pitchFamily="34" charset="0"/>
              </a:rPr>
              <a:t>шагают.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cs typeface="Calibri" pitchFamily="34" charset="0"/>
              </a:rPr>
              <a:t>Раз, два, малыши </a:t>
            </a:r>
            <a:r>
              <a:rPr lang="ru-RU" dirty="0" smtClean="0">
                <a:solidFill>
                  <a:prstClr val="black"/>
                </a:solidFill>
                <a:cs typeface="Calibri" pitchFamily="34" charset="0"/>
              </a:rPr>
              <a:t>ножки поднимают.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 pitchFamily="34" charset="0"/>
            </a:endParaRPr>
          </a:p>
        </p:txBody>
      </p:sp>
      <p:pic>
        <p:nvPicPr>
          <p:cNvPr id="6" name="08 Научились мы ходить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6645" y="12011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36711"/>
            <a:ext cx="4518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-1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Лёгкий бег под музыку</a:t>
            </a:r>
            <a:r>
              <a:rPr kumimoji="0" lang="ru-RU" sz="3200" b="0" i="1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885" y="2708920"/>
            <a:ext cx="6072230" cy="2643206"/>
          </a:xfrm>
          <a:prstGeom prst="rect">
            <a:avLst/>
          </a:prstGeom>
        </p:spPr>
      </p:pic>
      <p:pic>
        <p:nvPicPr>
          <p:cNvPr id="3" name="10 Мы учимся бегать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1700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7200800" cy="4608512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      Цветы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– настоящее чудо природы. Они растут по всей нашей планете, радуя людей своей изумительной окраской и экзотическими ароматами. </a:t>
            </a:r>
          </a:p>
          <a:p>
            <a:pPr marL="0" lvl="0" indent="0" algn="just">
              <a:spcAft>
                <a:spcPts val="0"/>
              </a:spcAft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      В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детских песнях цветы оживают, раскрывая свои лепестки под теплыми лучами солнца. Розы напевают нежные мелодии, тюльпаны покачиваются под ветром, а солнышко ласкает лепестки подсолнуха.</a:t>
            </a:r>
          </a:p>
          <a:p>
            <a:pPr marL="0" lvl="0" indent="0" algn="just">
              <a:spcAft>
                <a:spcPts val="0"/>
              </a:spcAft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      Песни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о цветах также учат  бережному отношению к природе. Они воплощают в себе радость, восхищение и уважение к природе.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4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3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Слушаем песенку </a:t>
            </a:r>
            <a:r>
              <a:rPr lang="ru-RU" b="1" dirty="0" smtClean="0">
                <a:solidFill>
                  <a:srgbClr val="C00000"/>
                </a:solidFill>
              </a:rPr>
              <a:t>«Цветочная полька»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marina-melnik-tsvetochnaya-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1173956"/>
            <a:ext cx="487363" cy="487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67" y="1917135"/>
            <a:ext cx="6567701" cy="48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Танец с цветочками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W7nlIm2GwET_UCnzVoJDoUX00sP0aAi0SJrDRzALNOcGSHMWU9Gp_AmfP6OxK-0vIz3s1iWPctp09P0T-jteAS4fygqa3hBd_Qurtdpo4qHR0lkU2tg0PqSVv1PUYZbynQ_8xxggdas7edzx7QC0PFMhdUp-Z_ihssIrOKlok5eEi0MNUQ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1467903"/>
            <a:ext cx="487363" cy="487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625768" cy="37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48680"/>
            <a:ext cx="7101408" cy="56886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«Бабочки и цветы»</a:t>
            </a:r>
          </a:p>
          <a:p>
            <a:pPr marL="45720" indent="0" algn="ctr">
              <a:buNone/>
            </a:pP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buNone/>
            </a:pPr>
            <a:endParaRPr lang="ru-RU" dirty="0" smtClean="0">
              <a:solidFill>
                <a:srgbClr val="1818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Наступила </a:t>
            </a:r>
            <a:r>
              <a:rPr lang="ru-RU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весна</a:t>
            </a:r>
            <a:r>
              <a:rPr lang="ru-RU" dirty="0" smtClean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Солнце пригревает все сильнее. Совсем скоро появятся первые проталинки. Покажутся первые цветы. А над </a:t>
            </a:r>
            <a:r>
              <a:rPr lang="ru-RU" dirty="0" smtClean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ними </a:t>
            </a:r>
            <a:r>
              <a:rPr lang="ru-RU" dirty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запорхают бабочки</a:t>
            </a:r>
            <a:r>
              <a:rPr lang="ru-RU" dirty="0" smtClean="0">
                <a:solidFill>
                  <a:srgbClr val="1818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Цветы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раскладываются по полу. Под музыку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ребёнок свободно двигается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залу – он «бабочка».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Бабочки "летают".</a:t>
            </a:r>
          </a:p>
          <a:p>
            <a:pPr marL="4572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На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музыкальную паузу бабочки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садятся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любой цветок. Главное, чтобы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малыш слышал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начало и окончание музыки (то время, пока бабочки летают); остановку в музыке (сигнал - садиться на цветок).</a:t>
            </a:r>
          </a:p>
        </p:txBody>
      </p:sp>
      <p:pic>
        <p:nvPicPr>
          <p:cNvPr id="4" name="igra_-_babochki_i_veter_www.lightaudio.ru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4008" y="11247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rebuchet MS"/>
              </a:rPr>
              <a:t>Спасибо 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6287</TotalTime>
  <Words>172</Words>
  <Application>Microsoft Office PowerPoint</Application>
  <PresentationFormat>Экран (4:3)</PresentationFormat>
  <Paragraphs>28</Paragraphs>
  <Slides>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Тема Office</vt:lpstr>
      <vt:lpstr>1_Тема Office</vt:lpstr>
      <vt:lpstr>Воздушный поток</vt:lpstr>
      <vt:lpstr>1_Воздушный поток</vt:lpstr>
      <vt:lpstr> МБДОУ д/с № 5»Родничок»  комбинированного вида с. Сарыг-Сеп
 Дистанционное обучение  9 неделя ( с 29 апреля по 5 мая 2024г.) I младшая группа (2 - 3 года)
Тема: «Цветы» </vt:lpstr>
      <vt:lpstr>Презентация PowerPoint</vt:lpstr>
      <vt:lpstr>Презентация PowerPoint</vt:lpstr>
      <vt:lpstr>Презентация PowerPoint</vt:lpstr>
      <vt:lpstr>Презентация PowerPoint</vt:lpstr>
      <vt:lpstr>Слушаем песенку «Цветочная полька»</vt:lpstr>
      <vt:lpstr>Танец с цветочками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148</cp:revision>
  <dcterms:created xsi:type="dcterms:W3CDTF">2017-09-25T05:51:55Z</dcterms:created>
  <dcterms:modified xsi:type="dcterms:W3CDTF">2024-03-03T13:44:02Z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