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428627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/с №5 «Родничок»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3929090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(с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6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мая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2024г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 </a:t>
            </a: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sz="19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 fontScale="85000" lnSpcReduction="10000"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Рисунок 5" descr="C:\Users\ДОУ №5\Desktop\6542.jpg"/>
          <p:cNvPicPr/>
          <p:nvPr/>
        </p:nvPicPr>
        <p:blipFill>
          <a:blip r:embed="rId3"/>
          <a:srcRect t="8906" r="65527" b="66178"/>
          <a:stretch>
            <a:fillRect/>
          </a:stretch>
        </p:blipFill>
        <p:spPr bwMode="auto">
          <a:xfrm>
            <a:off x="428596" y="285728"/>
            <a:ext cx="4214842" cy="321471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C:\Users\ДОУ №5\Desktop\6542.jpg"/>
          <p:cNvPicPr/>
          <p:nvPr/>
        </p:nvPicPr>
        <p:blipFill>
          <a:blip r:embed="rId3"/>
          <a:srcRect t="32920" r="65206" b="44645"/>
          <a:stretch>
            <a:fillRect/>
          </a:stretch>
        </p:blipFill>
        <p:spPr bwMode="auto">
          <a:xfrm>
            <a:off x="4357686" y="3786190"/>
            <a:ext cx="3929057" cy="27860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Рисунок 7" descr="C:\Users\ДОУ №5\Desktop\6542.jpg"/>
          <p:cNvPicPr/>
          <p:nvPr/>
        </p:nvPicPr>
        <p:blipFill>
          <a:blip r:embed="rId3"/>
          <a:srcRect l="64913" t="11048" b="66179"/>
          <a:stretch>
            <a:fillRect/>
          </a:stretch>
        </p:blipFill>
        <p:spPr bwMode="auto">
          <a:xfrm>
            <a:off x="1214414" y="1000108"/>
            <a:ext cx="3000396" cy="25003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C:\Users\ДОУ №5\Desktop\6542.jpg"/>
          <p:cNvPicPr/>
          <p:nvPr/>
        </p:nvPicPr>
        <p:blipFill>
          <a:blip r:embed="rId3"/>
          <a:srcRect l="65420" t="54567" r="1710" b="22096"/>
          <a:stretch>
            <a:fillRect/>
          </a:stretch>
        </p:blipFill>
        <p:spPr bwMode="auto">
          <a:xfrm>
            <a:off x="4429124" y="3714752"/>
            <a:ext cx="3071834" cy="25003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Рисунок 6" descr="C:\Users\ДОУ №5\Desktop\6542.jpg"/>
          <p:cNvPicPr/>
          <p:nvPr/>
        </p:nvPicPr>
        <p:blipFill>
          <a:blip r:embed="rId3"/>
          <a:srcRect t="76437" r="65206"/>
          <a:stretch>
            <a:fillRect/>
          </a:stretch>
        </p:blipFill>
        <p:spPr bwMode="auto">
          <a:xfrm>
            <a:off x="4714876" y="3500438"/>
            <a:ext cx="3071803" cy="29289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Рисунок 9" descr="C:\Users\ДОУ №5\Desktop\6542.jpg"/>
          <p:cNvPicPr/>
          <p:nvPr/>
        </p:nvPicPr>
        <p:blipFill>
          <a:blip r:embed="rId3"/>
          <a:srcRect l="33511" t="32807" r="33645" b="44194"/>
          <a:stretch>
            <a:fillRect/>
          </a:stretch>
        </p:blipFill>
        <p:spPr bwMode="auto">
          <a:xfrm>
            <a:off x="1000100" y="857232"/>
            <a:ext cx="3143272" cy="27860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Рисунок 7" descr="C:\Users\ДОУ №5\Desktop\6542.jpg"/>
          <p:cNvPicPr/>
          <p:nvPr/>
        </p:nvPicPr>
        <p:blipFill>
          <a:blip r:embed="rId3"/>
          <a:srcRect l="33511" t="54679" r="33645" b="22097"/>
          <a:stretch>
            <a:fillRect/>
          </a:stretch>
        </p:blipFill>
        <p:spPr bwMode="auto">
          <a:xfrm>
            <a:off x="1071538" y="1142984"/>
            <a:ext cx="2643206" cy="24288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C:\Users\ДОУ №5\Desktop\6542.jpg"/>
          <p:cNvPicPr/>
          <p:nvPr/>
        </p:nvPicPr>
        <p:blipFill>
          <a:blip r:embed="rId3"/>
          <a:srcRect l="33511" t="11048" r="33645" b="65953"/>
          <a:stretch>
            <a:fillRect/>
          </a:stretch>
        </p:blipFill>
        <p:spPr bwMode="auto">
          <a:xfrm>
            <a:off x="4572000" y="3571876"/>
            <a:ext cx="3286148" cy="30003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r>
              <a:rPr lang="ru-RU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</Words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№5 «Родничок»  комбинированного вида с. Сарыг-Сеп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</dc:title>
  <dc:creator>ДОУ №5</dc:creator>
  <cp:lastModifiedBy>Пользователь Windows</cp:lastModifiedBy>
  <cp:revision>2</cp:revision>
  <dcterms:created xsi:type="dcterms:W3CDTF">2024-01-27T09:46:42Z</dcterms:created>
  <dcterms:modified xsi:type="dcterms:W3CDTF">2024-01-27T10:16:06Z</dcterms:modified>
</cp:coreProperties>
</file>