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64" r:id="rId10"/>
    <p:sldId id="365" r:id="rId11"/>
    <p:sldId id="356" r:id="rId12"/>
    <p:sldId id="357" r:id="rId13"/>
    <p:sldId id="372" r:id="rId14"/>
    <p:sldId id="358" r:id="rId15"/>
    <p:sldId id="360" r:id="rId16"/>
    <p:sldId id="361" r:id="rId17"/>
    <p:sldId id="362" r:id="rId18"/>
    <p:sldId id="366" r:id="rId19"/>
    <p:sldId id="363" r:id="rId20"/>
    <p:sldId id="368" r:id="rId21"/>
    <p:sldId id="369" r:id="rId22"/>
    <p:sldId id="370" r:id="rId23"/>
    <p:sldId id="3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>
        <p:scale>
          <a:sx n="90" d="100"/>
          <a:sy n="90" d="100"/>
        </p:scale>
        <p:origin x="-1234" y="-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58CCA-E27C-4F7B-BE23-4EC3F6CFF492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37813-AA0E-48C4-A367-E96C29E79C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31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am.ru/obrazovanie/guash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60648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№5 «Родничок» 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с. Сарыг-Сеп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неделя (с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29апреля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мая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2024г.)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младшая группа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занятия 15 минут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445224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Кужугет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К.К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332656"/>
            <a:ext cx="4625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087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Что вам понравилось больше всего?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А что показалось трудным?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Лепка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 «Чашка».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1556792"/>
            <a:ext cx="2409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нам необходимо?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9888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Доска для лепки (клеёнка)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Стека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Бумажная салфетка</a:t>
            </a:r>
          </a:p>
        </p:txBody>
      </p:sp>
      <p:pic>
        <p:nvPicPr>
          <p:cNvPr id="5" name="Picture 2" descr="https://sc01.alicdn.com/kf/HTB16L4XXozrK1RjSspmq6AOdFXae/2018-Hot-Selling-Non-Slip-Hard-Surface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3680" y="1844824"/>
            <a:ext cx="2880320" cy="2880320"/>
          </a:xfrm>
          <a:prstGeom prst="rect">
            <a:avLst/>
          </a:prstGeom>
          <a:noFill/>
        </p:spPr>
      </p:pic>
      <p:pic>
        <p:nvPicPr>
          <p:cNvPr id="6" name="Содержимое 3" descr="6008333151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27784" y="4293096"/>
            <a:ext cx="3463481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https://cdn.pixabay.com/photo/2012/04/05/01/13/stickman-25575_64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1196752"/>
            <a:ext cx="169331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404664"/>
            <a:ext cx="362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Рассмотрите  с ребенком рисунок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87e7c17e650628100b2ee4d9eb11115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7848872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90872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Чашечка какая она? Для чего она нужна?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Что у нее есть?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будем лепить?</a:t>
            </a:r>
          </a:p>
          <a:p>
            <a:pPr marL="342900" indent="-34290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0376" y="332656"/>
            <a:ext cx="4582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o4HGoVA1N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«Ознакомление с окружающим миром»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«Посуда».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43841"/>
            <a:ext cx="59584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Прочитать текст ребенку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сейчас готовить буду.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Соберу на стол посуду.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 кастрюля, поварешка,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Сковородка, вилка, ложка.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Небольшой столовый  ножик   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понадобится тоже.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Вот, с узорами тарелки,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Чашка с блюдцем на салфетке.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И, конечно, неслучайно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плите дымится чайник 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Кукол чай пить усажу,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посуде расскажу.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(Е. Николаева)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844824"/>
            <a:ext cx="301747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7"/>
          <a:stretch>
            <a:fillRect/>
          </a:stretch>
        </p:blipFill>
        <p:spPr bwMode="auto">
          <a:xfrm>
            <a:off x="1331640" y="1988840"/>
            <a:ext cx="6408712" cy="4176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54868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«Как назвать эти предметы одним словом?»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Покажи и назови каждый предмет.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32656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«Найди пару»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t="10317" r="5824" b="4475"/>
          <a:stretch>
            <a:fillRect/>
          </a:stretch>
        </p:blipFill>
        <p:spPr bwMode="auto">
          <a:xfrm>
            <a:off x="1475656" y="980728"/>
            <a:ext cx="694673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332656"/>
            <a:ext cx="4186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80728"/>
            <a:ext cx="45365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Как можно назвать все предметы? (Посуда)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Какие еще предметы посуды знаешь?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Где можно чаще всего увидеть посуду? (на кухне)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332656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«Рисование ватными палочками».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«Посуда- Чашка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6288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Альбомные листы, простые карандаши, ватные палочки, гуашь, баночки с водой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196752"/>
            <a:ext cx="2409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нам необходимо?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676552987_gas-kvas-com-p-posuda-risunki-dlya-detskogo-sad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636912"/>
            <a:ext cx="496855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«Развитие речи».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«Кошка в гостях».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Загадывать загадку.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502688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доме с бабушкой живёт,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Тихо песенки поёт.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Любит рыбку и мышей,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Нянчит деток-малышей.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мурлычет у окошка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Наша ласковая… (кошка)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95117-kotik-risunok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645024"/>
            <a:ext cx="3312368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404664"/>
            <a:ext cx="3964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стихотворение ребенку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340768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Раз-два-три-четыре-пять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Вышла чашка погулять.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Мимо чайник пролетает -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Чашку чаем наполняет: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-Буль-буль!..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Ой-ёй-ёй!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Нужен сахар кусковой!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825175_32-klubmama-ru-p-applikatsiya-posuda-srednyaya-gruppa-foto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888432" cy="30243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4437112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Посмотрите с ребенком рисунок, как изобразить на листе бумаги простым карандашом чашку в виде прямоугольника, слегка сужающегося к внизу. Затем нарисуем ручку чашки.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etsad-1214911-1581906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48680"/>
            <a:ext cx="3744416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tsad-1214911-1581906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392488" cy="3744416"/>
          </a:xfrm>
          <a:prstGeom prst="rect">
            <a:avLst/>
          </a:prstGeom>
        </p:spPr>
      </p:pic>
      <p:pic>
        <p:nvPicPr>
          <p:cNvPr id="4" name="Рисунок 3" descr="detsad-1214911-1581906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2656"/>
            <a:ext cx="4067944" cy="37369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4653136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Берете ватную палочку за один конец, а другой конец смачивает в воде и набирает на него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 tooltip="Гуашь. Рисование гуашевыми красками"/>
              </a:rPr>
              <a:t>гуашь желаемого цвета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Обводит карандашный контур точками. На чашке можно поставить отпечатки в виде точек кончиков ватной палочки. Можно использовать разные краски, но тщательно промывать кончик ватной палочки.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4392" y="332656"/>
            <a:ext cx="4582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367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 чем говорится в стихотворении?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Чашка какое по форме?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У чашки что есть?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4.Чем мы рисовали?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3"/>
            <a:ext cx="6030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Спросит у ребенка?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где у кошки ушки?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-Где у кошки глазки?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-Где у кошечки лапки?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Где у котика хвостик?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просит ребенка показать и назвать части кошки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564904"/>
            <a:ext cx="51480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Пальчиковая игра «Котик»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Котик лапкой умывается.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Видно в гости собирается.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Вымыл носик.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Вымыл ротик.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Вымыл ухо.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Вытер сухо.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TJp0jQw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2808312" cy="2362094"/>
          </a:xfrm>
          <a:prstGeom prst="rect">
            <a:avLst/>
          </a:prstGeom>
        </p:spPr>
      </p:pic>
      <p:pic>
        <p:nvPicPr>
          <p:cNvPr id="3" name="Рисунок 2" descr="full_yabloko-orangevoe--sm-1748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24744"/>
            <a:ext cx="3168352" cy="24552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Кошка кушает огурец? А яблоко?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 что же тогда едят кошки?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3861048"/>
            <a:ext cx="3572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Кошки любят  молоко, мясо, рыбу.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685702745_polinka-top-p-kartinki-myaso-riba-dlya-detei-vkontakte-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293096"/>
            <a:ext cx="3168352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4625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087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О ком загадки?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Что едят кошки?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Какого цвета бывают кошки?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ФЭМП (математика)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 «Сколько».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 smtClean="0">
                <a:solidFill>
                  <a:srgbClr val="0066FF"/>
                </a:solidFill>
              </a:rPr>
              <a:t>Сколько белых медведей видишь на льдине?</a:t>
            </a:r>
            <a:endParaRPr lang="ru-RU" altLang="ru-RU" dirty="0">
              <a:solidFill>
                <a:srgbClr val="0066FF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051720" y="1988840"/>
            <a:ext cx="4876800" cy="35814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Oval 3">
            <a:hlinkClick r:id="rId2" action="ppaction://hlinksldjump" highlightClick="1">
              <a:snd r:embed="rId3" name="1НЕВЕРНО"/>
            </a:hlinkClick>
          </p:cNvPr>
          <p:cNvSpPr>
            <a:spLocks noChangeArrowheads="1"/>
          </p:cNvSpPr>
          <p:nvPr/>
        </p:nvSpPr>
        <p:spPr bwMode="auto">
          <a:xfrm>
            <a:off x="1187624" y="5085184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 dirty="0"/>
              <a:t>2</a:t>
            </a:r>
          </a:p>
        </p:txBody>
      </p:sp>
      <p:sp>
        <p:nvSpPr>
          <p:cNvPr id="6" name="Oval 7">
            <a:hlinkClick r:id="rId2" action="ppaction://hlinksldjump" highlightClick="1">
              <a:snd r:embed="rId4" name="1НЕПРАВИЛЬНО"/>
            </a:hlinkClick>
          </p:cNvPr>
          <p:cNvSpPr>
            <a:spLocks noChangeArrowheads="1"/>
          </p:cNvSpPr>
          <p:nvPr/>
        </p:nvSpPr>
        <p:spPr bwMode="auto">
          <a:xfrm>
            <a:off x="6444208" y="5157192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 dirty="0"/>
              <a:t>3</a:t>
            </a:r>
          </a:p>
        </p:txBody>
      </p:sp>
      <p:sp>
        <p:nvSpPr>
          <p:cNvPr id="7" name="Oval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79912" y="5157192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 dirty="0"/>
              <a:t>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6840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FFFF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latin typeface="Impact"/>
              </a:rPr>
              <a:t>ПРАВИЛЬНО!!!</a:t>
            </a:r>
            <a:endParaRPr lang="ru-RU" sz="40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FF"/>
                  </a:gs>
                  <a:gs pos="50000">
                    <a:srgbClr val="FFFFFF"/>
                  </a:gs>
                  <a:gs pos="100000">
                    <a:srgbClr val="0066FF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179512" y="1484784"/>
            <a:ext cx="4419600" cy="3657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32040" y="2852936"/>
            <a:ext cx="1066800" cy="762000"/>
            <a:chOff x="3264" y="2496"/>
            <a:chExt cx="672" cy="48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264" y="2496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264" y="2832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</p:grpSp>
      <p:sp>
        <p:nvSpPr>
          <p:cNvPr id="7" name="Oval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60232" y="2348880"/>
            <a:ext cx="2159000" cy="2159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66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1322" y="476672"/>
            <a:ext cx="4547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Сколько яблок лежит на тарелке?</a:t>
            </a:r>
            <a:endParaRPr lang="ru-RU" altLang="ru-RU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447800" y="2438400"/>
            <a:ext cx="6400800" cy="2752725"/>
            <a:chOff x="912" y="2064"/>
            <a:chExt cx="4032" cy="1734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912" y="2064"/>
              <a:ext cx="4032" cy="1734"/>
              <a:chOff x="1056" y="1770"/>
              <a:chExt cx="3385" cy="1412"/>
            </a:xfrm>
          </p:grpSpPr>
          <p:sp>
            <p:nvSpPr>
              <p:cNvPr id="210" name="Freeform 22"/>
              <p:cNvSpPr>
                <a:spLocks/>
              </p:cNvSpPr>
              <p:nvPr/>
            </p:nvSpPr>
            <p:spPr bwMode="auto">
              <a:xfrm>
                <a:off x="1056" y="1770"/>
                <a:ext cx="3385" cy="1412"/>
              </a:xfrm>
              <a:custGeom>
                <a:avLst/>
                <a:gdLst>
                  <a:gd name="T0" fmla="*/ 3375 w 3385"/>
                  <a:gd name="T1" fmla="*/ 556 h 1412"/>
                  <a:gd name="T2" fmla="*/ 3308 w 3385"/>
                  <a:gd name="T3" fmla="*/ 434 h 1412"/>
                  <a:gd name="T4" fmla="*/ 3183 w 3385"/>
                  <a:gd name="T5" fmla="*/ 321 h 1412"/>
                  <a:gd name="T6" fmla="*/ 3000 w 3385"/>
                  <a:gd name="T7" fmla="*/ 223 h 1412"/>
                  <a:gd name="T8" fmla="*/ 2770 w 3385"/>
                  <a:gd name="T9" fmla="*/ 139 h 1412"/>
                  <a:gd name="T10" fmla="*/ 2500 w 3385"/>
                  <a:gd name="T11" fmla="*/ 74 h 1412"/>
                  <a:gd name="T12" fmla="*/ 2197 w 3385"/>
                  <a:gd name="T13" fmla="*/ 26 h 1412"/>
                  <a:gd name="T14" fmla="*/ 1870 w 3385"/>
                  <a:gd name="T15" fmla="*/ 3 h 1412"/>
                  <a:gd name="T16" fmla="*/ 1524 w 3385"/>
                  <a:gd name="T17" fmla="*/ 3 h 1412"/>
                  <a:gd name="T18" fmla="*/ 1192 w 3385"/>
                  <a:gd name="T19" fmla="*/ 26 h 1412"/>
                  <a:gd name="T20" fmla="*/ 890 w 3385"/>
                  <a:gd name="T21" fmla="*/ 74 h 1412"/>
                  <a:gd name="T22" fmla="*/ 615 w 3385"/>
                  <a:gd name="T23" fmla="*/ 139 h 1412"/>
                  <a:gd name="T24" fmla="*/ 389 w 3385"/>
                  <a:gd name="T25" fmla="*/ 223 h 1412"/>
                  <a:gd name="T26" fmla="*/ 207 w 3385"/>
                  <a:gd name="T27" fmla="*/ 321 h 1412"/>
                  <a:gd name="T28" fmla="*/ 77 w 3385"/>
                  <a:gd name="T29" fmla="*/ 434 h 1412"/>
                  <a:gd name="T30" fmla="*/ 10 w 3385"/>
                  <a:gd name="T31" fmla="*/ 556 h 1412"/>
                  <a:gd name="T32" fmla="*/ 10 w 3385"/>
                  <a:gd name="T33" fmla="*/ 713 h 1412"/>
                  <a:gd name="T34" fmla="*/ 91 w 3385"/>
                  <a:gd name="T35" fmla="*/ 886 h 1412"/>
                  <a:gd name="T36" fmla="*/ 245 w 3385"/>
                  <a:gd name="T37" fmla="*/ 1034 h 1412"/>
                  <a:gd name="T38" fmla="*/ 452 w 3385"/>
                  <a:gd name="T39" fmla="*/ 1159 h 1412"/>
                  <a:gd name="T40" fmla="*/ 707 w 3385"/>
                  <a:gd name="T41" fmla="*/ 1260 h 1412"/>
                  <a:gd name="T42" fmla="*/ 986 w 3385"/>
                  <a:gd name="T43" fmla="*/ 1335 h 1412"/>
                  <a:gd name="T44" fmla="*/ 1279 w 3385"/>
                  <a:gd name="T45" fmla="*/ 1385 h 1412"/>
                  <a:gd name="T46" fmla="*/ 1572 w 3385"/>
                  <a:gd name="T47" fmla="*/ 1409 h 1412"/>
                  <a:gd name="T48" fmla="*/ 1875 w 3385"/>
                  <a:gd name="T49" fmla="*/ 1409 h 1412"/>
                  <a:gd name="T50" fmla="*/ 2183 w 3385"/>
                  <a:gd name="T51" fmla="*/ 1382 h 1412"/>
                  <a:gd name="T52" fmla="*/ 2476 w 3385"/>
                  <a:gd name="T53" fmla="*/ 1332 h 1412"/>
                  <a:gd name="T54" fmla="*/ 2741 w 3385"/>
                  <a:gd name="T55" fmla="*/ 1254 h 1412"/>
                  <a:gd name="T56" fmla="*/ 2976 w 3385"/>
                  <a:gd name="T57" fmla="*/ 1153 h 1412"/>
                  <a:gd name="T58" fmla="*/ 3169 w 3385"/>
                  <a:gd name="T59" fmla="*/ 1031 h 1412"/>
                  <a:gd name="T60" fmla="*/ 3303 w 3385"/>
                  <a:gd name="T61" fmla="*/ 883 h 1412"/>
                  <a:gd name="T62" fmla="*/ 3375 w 3385"/>
                  <a:gd name="T63" fmla="*/ 713 h 14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385" h="1412">
                    <a:moveTo>
                      <a:pt x="3385" y="618"/>
                    </a:moveTo>
                    <a:lnTo>
                      <a:pt x="3375" y="556"/>
                    </a:lnTo>
                    <a:lnTo>
                      <a:pt x="3351" y="493"/>
                    </a:lnTo>
                    <a:lnTo>
                      <a:pt x="3308" y="434"/>
                    </a:lnTo>
                    <a:lnTo>
                      <a:pt x="3250" y="377"/>
                    </a:lnTo>
                    <a:lnTo>
                      <a:pt x="3183" y="321"/>
                    </a:lnTo>
                    <a:lnTo>
                      <a:pt x="3097" y="270"/>
                    </a:lnTo>
                    <a:lnTo>
                      <a:pt x="3000" y="223"/>
                    </a:lnTo>
                    <a:lnTo>
                      <a:pt x="2890" y="178"/>
                    </a:lnTo>
                    <a:lnTo>
                      <a:pt x="2770" y="139"/>
                    </a:lnTo>
                    <a:lnTo>
                      <a:pt x="2640" y="104"/>
                    </a:lnTo>
                    <a:lnTo>
                      <a:pt x="2500" y="74"/>
                    </a:lnTo>
                    <a:lnTo>
                      <a:pt x="2356" y="47"/>
                    </a:lnTo>
                    <a:lnTo>
                      <a:pt x="2197" y="26"/>
                    </a:lnTo>
                    <a:lnTo>
                      <a:pt x="2039" y="12"/>
                    </a:lnTo>
                    <a:lnTo>
                      <a:pt x="1870" y="3"/>
                    </a:lnTo>
                    <a:lnTo>
                      <a:pt x="1697" y="0"/>
                    </a:lnTo>
                    <a:lnTo>
                      <a:pt x="1524" y="3"/>
                    </a:lnTo>
                    <a:lnTo>
                      <a:pt x="1356" y="12"/>
                    </a:lnTo>
                    <a:lnTo>
                      <a:pt x="1192" y="26"/>
                    </a:lnTo>
                    <a:lnTo>
                      <a:pt x="1039" y="47"/>
                    </a:lnTo>
                    <a:lnTo>
                      <a:pt x="890" y="74"/>
                    </a:lnTo>
                    <a:lnTo>
                      <a:pt x="750" y="104"/>
                    </a:lnTo>
                    <a:lnTo>
                      <a:pt x="615" y="139"/>
                    </a:lnTo>
                    <a:lnTo>
                      <a:pt x="495" y="178"/>
                    </a:lnTo>
                    <a:lnTo>
                      <a:pt x="389" y="223"/>
                    </a:lnTo>
                    <a:lnTo>
                      <a:pt x="288" y="270"/>
                    </a:lnTo>
                    <a:lnTo>
                      <a:pt x="207" y="321"/>
                    </a:lnTo>
                    <a:lnTo>
                      <a:pt x="135" y="377"/>
                    </a:lnTo>
                    <a:lnTo>
                      <a:pt x="77" y="434"/>
                    </a:lnTo>
                    <a:lnTo>
                      <a:pt x="34" y="493"/>
                    </a:lnTo>
                    <a:lnTo>
                      <a:pt x="10" y="556"/>
                    </a:lnTo>
                    <a:lnTo>
                      <a:pt x="0" y="618"/>
                    </a:lnTo>
                    <a:lnTo>
                      <a:pt x="10" y="713"/>
                    </a:lnTo>
                    <a:lnTo>
                      <a:pt x="43" y="802"/>
                    </a:lnTo>
                    <a:lnTo>
                      <a:pt x="91" y="886"/>
                    </a:lnTo>
                    <a:lnTo>
                      <a:pt x="163" y="963"/>
                    </a:lnTo>
                    <a:lnTo>
                      <a:pt x="245" y="1034"/>
                    </a:lnTo>
                    <a:lnTo>
                      <a:pt x="346" y="1100"/>
                    </a:lnTo>
                    <a:lnTo>
                      <a:pt x="452" y="1159"/>
                    </a:lnTo>
                    <a:lnTo>
                      <a:pt x="577" y="1213"/>
                    </a:lnTo>
                    <a:lnTo>
                      <a:pt x="707" y="1260"/>
                    </a:lnTo>
                    <a:lnTo>
                      <a:pt x="841" y="1299"/>
                    </a:lnTo>
                    <a:lnTo>
                      <a:pt x="986" y="1335"/>
                    </a:lnTo>
                    <a:lnTo>
                      <a:pt x="1130" y="1361"/>
                    </a:lnTo>
                    <a:lnTo>
                      <a:pt x="1279" y="1385"/>
                    </a:lnTo>
                    <a:lnTo>
                      <a:pt x="1428" y="1400"/>
                    </a:lnTo>
                    <a:lnTo>
                      <a:pt x="1572" y="1409"/>
                    </a:lnTo>
                    <a:lnTo>
                      <a:pt x="1717" y="1412"/>
                    </a:lnTo>
                    <a:lnTo>
                      <a:pt x="1875" y="1409"/>
                    </a:lnTo>
                    <a:lnTo>
                      <a:pt x="2029" y="1400"/>
                    </a:lnTo>
                    <a:lnTo>
                      <a:pt x="2183" y="1382"/>
                    </a:lnTo>
                    <a:lnTo>
                      <a:pt x="2332" y="1361"/>
                    </a:lnTo>
                    <a:lnTo>
                      <a:pt x="2476" y="1332"/>
                    </a:lnTo>
                    <a:lnTo>
                      <a:pt x="2611" y="1296"/>
                    </a:lnTo>
                    <a:lnTo>
                      <a:pt x="2741" y="1254"/>
                    </a:lnTo>
                    <a:lnTo>
                      <a:pt x="2866" y="1207"/>
                    </a:lnTo>
                    <a:lnTo>
                      <a:pt x="2976" y="1153"/>
                    </a:lnTo>
                    <a:lnTo>
                      <a:pt x="3077" y="1097"/>
                    </a:lnTo>
                    <a:lnTo>
                      <a:pt x="3169" y="1031"/>
                    </a:lnTo>
                    <a:lnTo>
                      <a:pt x="3241" y="960"/>
                    </a:lnTo>
                    <a:lnTo>
                      <a:pt x="3303" y="883"/>
                    </a:lnTo>
                    <a:lnTo>
                      <a:pt x="3347" y="799"/>
                    </a:lnTo>
                    <a:lnTo>
                      <a:pt x="3375" y="713"/>
                    </a:lnTo>
                    <a:lnTo>
                      <a:pt x="3385" y="6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23"/>
              <p:cNvSpPr>
                <a:spLocks/>
              </p:cNvSpPr>
              <p:nvPr/>
            </p:nvSpPr>
            <p:spPr bwMode="auto">
              <a:xfrm>
                <a:off x="1253" y="2507"/>
                <a:ext cx="3092" cy="607"/>
              </a:xfrm>
              <a:custGeom>
                <a:avLst/>
                <a:gdLst>
                  <a:gd name="T0" fmla="*/ 3087 w 3092"/>
                  <a:gd name="T1" fmla="*/ 30 h 607"/>
                  <a:gd name="T2" fmla="*/ 3044 w 3092"/>
                  <a:gd name="T3" fmla="*/ 101 h 607"/>
                  <a:gd name="T4" fmla="*/ 2948 w 3092"/>
                  <a:gd name="T5" fmla="*/ 184 h 607"/>
                  <a:gd name="T6" fmla="*/ 2808 w 3092"/>
                  <a:gd name="T7" fmla="*/ 274 h 607"/>
                  <a:gd name="T8" fmla="*/ 2616 w 3092"/>
                  <a:gd name="T9" fmla="*/ 360 h 607"/>
                  <a:gd name="T10" fmla="*/ 2366 w 3092"/>
                  <a:gd name="T11" fmla="*/ 434 h 607"/>
                  <a:gd name="T12" fmla="*/ 2063 w 3092"/>
                  <a:gd name="T13" fmla="*/ 494 h 607"/>
                  <a:gd name="T14" fmla="*/ 1702 w 3092"/>
                  <a:gd name="T15" fmla="*/ 526 h 607"/>
                  <a:gd name="T16" fmla="*/ 1380 w 3092"/>
                  <a:gd name="T17" fmla="*/ 526 h 607"/>
                  <a:gd name="T18" fmla="*/ 1144 w 3092"/>
                  <a:gd name="T19" fmla="*/ 514 h 607"/>
                  <a:gd name="T20" fmla="*/ 923 w 3092"/>
                  <a:gd name="T21" fmla="*/ 485 h 607"/>
                  <a:gd name="T22" fmla="*/ 712 w 3092"/>
                  <a:gd name="T23" fmla="*/ 449 h 607"/>
                  <a:gd name="T24" fmla="*/ 519 w 3092"/>
                  <a:gd name="T25" fmla="*/ 398 h 607"/>
                  <a:gd name="T26" fmla="*/ 342 w 3092"/>
                  <a:gd name="T27" fmla="*/ 342 h 607"/>
                  <a:gd name="T28" fmla="*/ 188 w 3092"/>
                  <a:gd name="T29" fmla="*/ 280 h 607"/>
                  <a:gd name="T30" fmla="*/ 58 w 3092"/>
                  <a:gd name="T31" fmla="*/ 208 h 607"/>
                  <a:gd name="T32" fmla="*/ 58 w 3092"/>
                  <a:gd name="T33" fmla="*/ 220 h 607"/>
                  <a:gd name="T34" fmla="*/ 197 w 3092"/>
                  <a:gd name="T35" fmla="*/ 309 h 607"/>
                  <a:gd name="T36" fmla="*/ 356 w 3092"/>
                  <a:gd name="T37" fmla="*/ 387 h 607"/>
                  <a:gd name="T38" fmla="*/ 539 w 3092"/>
                  <a:gd name="T39" fmla="*/ 458 h 607"/>
                  <a:gd name="T40" fmla="*/ 736 w 3092"/>
                  <a:gd name="T41" fmla="*/ 514 h 607"/>
                  <a:gd name="T42" fmla="*/ 943 w 3092"/>
                  <a:gd name="T43" fmla="*/ 559 h 607"/>
                  <a:gd name="T44" fmla="*/ 1164 w 3092"/>
                  <a:gd name="T45" fmla="*/ 589 h 607"/>
                  <a:gd name="T46" fmla="*/ 1385 w 3092"/>
                  <a:gd name="T47" fmla="*/ 604 h 607"/>
                  <a:gd name="T48" fmla="*/ 1645 w 3092"/>
                  <a:gd name="T49" fmla="*/ 604 h 607"/>
                  <a:gd name="T50" fmla="*/ 1928 w 3092"/>
                  <a:gd name="T51" fmla="*/ 583 h 607"/>
                  <a:gd name="T52" fmla="*/ 2202 w 3092"/>
                  <a:gd name="T53" fmla="*/ 538 h 607"/>
                  <a:gd name="T54" fmla="*/ 2462 w 3092"/>
                  <a:gd name="T55" fmla="*/ 476 h 607"/>
                  <a:gd name="T56" fmla="*/ 2688 w 3092"/>
                  <a:gd name="T57" fmla="*/ 398 h 607"/>
                  <a:gd name="T58" fmla="*/ 2875 w 3092"/>
                  <a:gd name="T59" fmla="*/ 300 h 607"/>
                  <a:gd name="T60" fmla="*/ 3010 w 3092"/>
                  <a:gd name="T61" fmla="*/ 190 h 607"/>
                  <a:gd name="T62" fmla="*/ 3082 w 3092"/>
                  <a:gd name="T63" fmla="*/ 65 h 6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92" h="607">
                    <a:moveTo>
                      <a:pt x="3092" y="0"/>
                    </a:moveTo>
                    <a:lnTo>
                      <a:pt x="3087" y="30"/>
                    </a:lnTo>
                    <a:lnTo>
                      <a:pt x="3068" y="62"/>
                    </a:lnTo>
                    <a:lnTo>
                      <a:pt x="3044" y="101"/>
                    </a:lnTo>
                    <a:lnTo>
                      <a:pt x="3000" y="143"/>
                    </a:lnTo>
                    <a:lnTo>
                      <a:pt x="2948" y="184"/>
                    </a:lnTo>
                    <a:lnTo>
                      <a:pt x="2885" y="229"/>
                    </a:lnTo>
                    <a:lnTo>
                      <a:pt x="2808" y="274"/>
                    </a:lnTo>
                    <a:lnTo>
                      <a:pt x="2717" y="318"/>
                    </a:lnTo>
                    <a:lnTo>
                      <a:pt x="2616" y="360"/>
                    </a:lnTo>
                    <a:lnTo>
                      <a:pt x="2500" y="398"/>
                    </a:lnTo>
                    <a:lnTo>
                      <a:pt x="2366" y="434"/>
                    </a:lnTo>
                    <a:lnTo>
                      <a:pt x="2222" y="467"/>
                    </a:lnTo>
                    <a:lnTo>
                      <a:pt x="2063" y="494"/>
                    </a:lnTo>
                    <a:lnTo>
                      <a:pt x="1890" y="511"/>
                    </a:lnTo>
                    <a:lnTo>
                      <a:pt x="1702" y="526"/>
                    </a:lnTo>
                    <a:lnTo>
                      <a:pt x="1500" y="529"/>
                    </a:lnTo>
                    <a:lnTo>
                      <a:pt x="1380" y="526"/>
                    </a:lnTo>
                    <a:lnTo>
                      <a:pt x="1260" y="523"/>
                    </a:lnTo>
                    <a:lnTo>
                      <a:pt x="1144" y="514"/>
                    </a:lnTo>
                    <a:lnTo>
                      <a:pt x="1034" y="503"/>
                    </a:lnTo>
                    <a:lnTo>
                      <a:pt x="923" y="485"/>
                    </a:lnTo>
                    <a:lnTo>
                      <a:pt x="818" y="467"/>
                    </a:lnTo>
                    <a:lnTo>
                      <a:pt x="712" y="449"/>
                    </a:lnTo>
                    <a:lnTo>
                      <a:pt x="616" y="425"/>
                    </a:lnTo>
                    <a:lnTo>
                      <a:pt x="519" y="398"/>
                    </a:lnTo>
                    <a:lnTo>
                      <a:pt x="428" y="372"/>
                    </a:lnTo>
                    <a:lnTo>
                      <a:pt x="342" y="342"/>
                    </a:lnTo>
                    <a:lnTo>
                      <a:pt x="265" y="312"/>
                    </a:lnTo>
                    <a:lnTo>
                      <a:pt x="188" y="280"/>
                    </a:lnTo>
                    <a:lnTo>
                      <a:pt x="120" y="244"/>
                    </a:lnTo>
                    <a:lnTo>
                      <a:pt x="58" y="208"/>
                    </a:lnTo>
                    <a:lnTo>
                      <a:pt x="0" y="172"/>
                    </a:lnTo>
                    <a:lnTo>
                      <a:pt x="58" y="220"/>
                    </a:lnTo>
                    <a:lnTo>
                      <a:pt x="125" y="265"/>
                    </a:lnTo>
                    <a:lnTo>
                      <a:pt x="197" y="309"/>
                    </a:lnTo>
                    <a:lnTo>
                      <a:pt x="274" y="351"/>
                    </a:lnTo>
                    <a:lnTo>
                      <a:pt x="356" y="387"/>
                    </a:lnTo>
                    <a:lnTo>
                      <a:pt x="447" y="422"/>
                    </a:lnTo>
                    <a:lnTo>
                      <a:pt x="539" y="458"/>
                    </a:lnTo>
                    <a:lnTo>
                      <a:pt x="635" y="488"/>
                    </a:lnTo>
                    <a:lnTo>
                      <a:pt x="736" y="514"/>
                    </a:lnTo>
                    <a:lnTo>
                      <a:pt x="837" y="538"/>
                    </a:lnTo>
                    <a:lnTo>
                      <a:pt x="943" y="559"/>
                    </a:lnTo>
                    <a:lnTo>
                      <a:pt x="1053" y="574"/>
                    </a:lnTo>
                    <a:lnTo>
                      <a:pt x="1164" y="589"/>
                    </a:lnTo>
                    <a:lnTo>
                      <a:pt x="1274" y="598"/>
                    </a:lnTo>
                    <a:lnTo>
                      <a:pt x="1385" y="604"/>
                    </a:lnTo>
                    <a:lnTo>
                      <a:pt x="1500" y="607"/>
                    </a:lnTo>
                    <a:lnTo>
                      <a:pt x="1645" y="604"/>
                    </a:lnTo>
                    <a:lnTo>
                      <a:pt x="1784" y="595"/>
                    </a:lnTo>
                    <a:lnTo>
                      <a:pt x="1928" y="583"/>
                    </a:lnTo>
                    <a:lnTo>
                      <a:pt x="2068" y="562"/>
                    </a:lnTo>
                    <a:lnTo>
                      <a:pt x="2202" y="538"/>
                    </a:lnTo>
                    <a:lnTo>
                      <a:pt x="2337" y="511"/>
                    </a:lnTo>
                    <a:lnTo>
                      <a:pt x="2462" y="476"/>
                    </a:lnTo>
                    <a:lnTo>
                      <a:pt x="2577" y="440"/>
                    </a:lnTo>
                    <a:lnTo>
                      <a:pt x="2688" y="398"/>
                    </a:lnTo>
                    <a:lnTo>
                      <a:pt x="2789" y="351"/>
                    </a:lnTo>
                    <a:lnTo>
                      <a:pt x="2875" y="300"/>
                    </a:lnTo>
                    <a:lnTo>
                      <a:pt x="2948" y="247"/>
                    </a:lnTo>
                    <a:lnTo>
                      <a:pt x="3010" y="190"/>
                    </a:lnTo>
                    <a:lnTo>
                      <a:pt x="3053" y="131"/>
                    </a:lnTo>
                    <a:lnTo>
                      <a:pt x="3082" y="65"/>
                    </a:lnTo>
                    <a:lnTo>
                      <a:pt x="30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33CCCC"/>
                  </a:gs>
                  <a:gs pos="50000">
                    <a:srgbClr val="E9FAFA"/>
                  </a:gs>
                  <a:gs pos="100000">
                    <a:srgbClr val="33CCCC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24"/>
              <p:cNvSpPr>
                <a:spLocks/>
              </p:cNvSpPr>
              <p:nvPr/>
            </p:nvSpPr>
            <p:spPr bwMode="auto">
              <a:xfrm>
                <a:off x="1181" y="1805"/>
                <a:ext cx="3140" cy="1160"/>
              </a:xfrm>
              <a:custGeom>
                <a:avLst/>
                <a:gdLst>
                  <a:gd name="T0" fmla="*/ 1750 w 3140"/>
                  <a:gd name="T1" fmla="*/ 1157 h 1160"/>
                  <a:gd name="T2" fmla="*/ 2077 w 3140"/>
                  <a:gd name="T3" fmla="*/ 1127 h 1160"/>
                  <a:gd name="T4" fmla="*/ 2370 w 3140"/>
                  <a:gd name="T5" fmla="*/ 1074 h 1160"/>
                  <a:gd name="T6" fmla="*/ 2616 w 3140"/>
                  <a:gd name="T7" fmla="*/ 1002 h 1160"/>
                  <a:gd name="T8" fmla="*/ 2818 w 3140"/>
                  <a:gd name="T9" fmla="*/ 913 h 1160"/>
                  <a:gd name="T10" fmla="*/ 2972 w 3140"/>
                  <a:gd name="T11" fmla="*/ 812 h 1160"/>
                  <a:gd name="T12" fmla="*/ 3077 w 3140"/>
                  <a:gd name="T13" fmla="*/ 702 h 1160"/>
                  <a:gd name="T14" fmla="*/ 3135 w 3140"/>
                  <a:gd name="T15" fmla="*/ 592 h 1160"/>
                  <a:gd name="T16" fmla="*/ 3130 w 3140"/>
                  <a:gd name="T17" fmla="*/ 482 h 1160"/>
                  <a:gd name="T18" fmla="*/ 3068 w 3140"/>
                  <a:gd name="T19" fmla="*/ 378 h 1160"/>
                  <a:gd name="T20" fmla="*/ 2947 w 3140"/>
                  <a:gd name="T21" fmla="*/ 283 h 1160"/>
                  <a:gd name="T22" fmla="*/ 2779 w 3140"/>
                  <a:gd name="T23" fmla="*/ 197 h 1160"/>
                  <a:gd name="T24" fmla="*/ 2568 w 3140"/>
                  <a:gd name="T25" fmla="*/ 125 h 1160"/>
                  <a:gd name="T26" fmla="*/ 2318 w 3140"/>
                  <a:gd name="T27" fmla="*/ 66 h 1160"/>
                  <a:gd name="T28" fmla="*/ 2039 w 3140"/>
                  <a:gd name="T29" fmla="*/ 24 h 1160"/>
                  <a:gd name="T30" fmla="*/ 1731 w 3140"/>
                  <a:gd name="T31" fmla="*/ 3 h 1160"/>
                  <a:gd name="T32" fmla="*/ 1409 w 3140"/>
                  <a:gd name="T33" fmla="*/ 3 h 1160"/>
                  <a:gd name="T34" fmla="*/ 1106 w 3140"/>
                  <a:gd name="T35" fmla="*/ 24 h 1160"/>
                  <a:gd name="T36" fmla="*/ 822 w 3140"/>
                  <a:gd name="T37" fmla="*/ 66 h 1160"/>
                  <a:gd name="T38" fmla="*/ 572 w 3140"/>
                  <a:gd name="T39" fmla="*/ 125 h 1160"/>
                  <a:gd name="T40" fmla="*/ 361 w 3140"/>
                  <a:gd name="T41" fmla="*/ 197 h 1160"/>
                  <a:gd name="T42" fmla="*/ 188 w 3140"/>
                  <a:gd name="T43" fmla="*/ 283 h 1160"/>
                  <a:gd name="T44" fmla="*/ 72 w 3140"/>
                  <a:gd name="T45" fmla="*/ 378 h 1160"/>
                  <a:gd name="T46" fmla="*/ 10 w 3140"/>
                  <a:gd name="T47" fmla="*/ 482 h 1160"/>
                  <a:gd name="T48" fmla="*/ 10 w 3140"/>
                  <a:gd name="T49" fmla="*/ 601 h 1160"/>
                  <a:gd name="T50" fmla="*/ 72 w 3140"/>
                  <a:gd name="T51" fmla="*/ 723 h 1160"/>
                  <a:gd name="T52" fmla="*/ 188 w 3140"/>
                  <a:gd name="T53" fmla="*/ 836 h 1160"/>
                  <a:gd name="T54" fmla="*/ 361 w 3140"/>
                  <a:gd name="T55" fmla="*/ 934 h 1160"/>
                  <a:gd name="T56" fmla="*/ 572 w 3140"/>
                  <a:gd name="T57" fmla="*/ 1017 h 1160"/>
                  <a:gd name="T58" fmla="*/ 822 w 3140"/>
                  <a:gd name="T59" fmla="*/ 1086 h 1160"/>
                  <a:gd name="T60" fmla="*/ 1106 w 3140"/>
                  <a:gd name="T61" fmla="*/ 1133 h 1160"/>
                  <a:gd name="T62" fmla="*/ 1409 w 3140"/>
                  <a:gd name="T63" fmla="*/ 1157 h 11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140" h="1160">
                    <a:moveTo>
                      <a:pt x="1572" y="1160"/>
                    </a:moveTo>
                    <a:lnTo>
                      <a:pt x="1750" y="1157"/>
                    </a:lnTo>
                    <a:lnTo>
                      <a:pt x="1919" y="1145"/>
                    </a:lnTo>
                    <a:lnTo>
                      <a:pt x="2077" y="1127"/>
                    </a:lnTo>
                    <a:lnTo>
                      <a:pt x="2231" y="1103"/>
                    </a:lnTo>
                    <a:lnTo>
                      <a:pt x="2370" y="1074"/>
                    </a:lnTo>
                    <a:lnTo>
                      <a:pt x="2495" y="1041"/>
                    </a:lnTo>
                    <a:lnTo>
                      <a:pt x="2616" y="1002"/>
                    </a:lnTo>
                    <a:lnTo>
                      <a:pt x="2721" y="958"/>
                    </a:lnTo>
                    <a:lnTo>
                      <a:pt x="2818" y="913"/>
                    </a:lnTo>
                    <a:lnTo>
                      <a:pt x="2899" y="863"/>
                    </a:lnTo>
                    <a:lnTo>
                      <a:pt x="2972" y="812"/>
                    </a:lnTo>
                    <a:lnTo>
                      <a:pt x="3034" y="759"/>
                    </a:lnTo>
                    <a:lnTo>
                      <a:pt x="3077" y="702"/>
                    </a:lnTo>
                    <a:lnTo>
                      <a:pt x="3111" y="646"/>
                    </a:lnTo>
                    <a:lnTo>
                      <a:pt x="3135" y="592"/>
                    </a:lnTo>
                    <a:lnTo>
                      <a:pt x="3140" y="536"/>
                    </a:lnTo>
                    <a:lnTo>
                      <a:pt x="3130" y="482"/>
                    </a:lnTo>
                    <a:lnTo>
                      <a:pt x="3106" y="428"/>
                    </a:lnTo>
                    <a:lnTo>
                      <a:pt x="3068" y="378"/>
                    </a:lnTo>
                    <a:lnTo>
                      <a:pt x="3015" y="330"/>
                    </a:lnTo>
                    <a:lnTo>
                      <a:pt x="2947" y="283"/>
                    </a:lnTo>
                    <a:lnTo>
                      <a:pt x="2871" y="238"/>
                    </a:lnTo>
                    <a:lnTo>
                      <a:pt x="2779" y="197"/>
                    </a:lnTo>
                    <a:lnTo>
                      <a:pt x="2678" y="158"/>
                    </a:lnTo>
                    <a:lnTo>
                      <a:pt x="2568" y="125"/>
                    </a:lnTo>
                    <a:lnTo>
                      <a:pt x="2447" y="92"/>
                    </a:lnTo>
                    <a:lnTo>
                      <a:pt x="2318" y="66"/>
                    </a:lnTo>
                    <a:lnTo>
                      <a:pt x="2178" y="42"/>
                    </a:lnTo>
                    <a:lnTo>
                      <a:pt x="2039" y="24"/>
                    </a:lnTo>
                    <a:lnTo>
                      <a:pt x="1885" y="12"/>
                    </a:lnTo>
                    <a:lnTo>
                      <a:pt x="1731" y="3"/>
                    </a:lnTo>
                    <a:lnTo>
                      <a:pt x="1572" y="0"/>
                    </a:lnTo>
                    <a:lnTo>
                      <a:pt x="1409" y="3"/>
                    </a:lnTo>
                    <a:lnTo>
                      <a:pt x="1255" y="12"/>
                    </a:lnTo>
                    <a:lnTo>
                      <a:pt x="1106" y="24"/>
                    </a:lnTo>
                    <a:lnTo>
                      <a:pt x="962" y="42"/>
                    </a:lnTo>
                    <a:lnTo>
                      <a:pt x="822" y="66"/>
                    </a:lnTo>
                    <a:lnTo>
                      <a:pt x="692" y="92"/>
                    </a:lnTo>
                    <a:lnTo>
                      <a:pt x="572" y="125"/>
                    </a:lnTo>
                    <a:lnTo>
                      <a:pt x="462" y="158"/>
                    </a:lnTo>
                    <a:lnTo>
                      <a:pt x="361" y="197"/>
                    </a:lnTo>
                    <a:lnTo>
                      <a:pt x="269" y="238"/>
                    </a:lnTo>
                    <a:lnTo>
                      <a:pt x="188" y="283"/>
                    </a:lnTo>
                    <a:lnTo>
                      <a:pt x="125" y="330"/>
                    </a:lnTo>
                    <a:lnTo>
                      <a:pt x="72" y="378"/>
                    </a:lnTo>
                    <a:lnTo>
                      <a:pt x="34" y="428"/>
                    </a:lnTo>
                    <a:lnTo>
                      <a:pt x="10" y="482"/>
                    </a:lnTo>
                    <a:lnTo>
                      <a:pt x="0" y="536"/>
                    </a:lnTo>
                    <a:lnTo>
                      <a:pt x="10" y="601"/>
                    </a:lnTo>
                    <a:lnTo>
                      <a:pt x="34" y="663"/>
                    </a:lnTo>
                    <a:lnTo>
                      <a:pt x="72" y="723"/>
                    </a:lnTo>
                    <a:lnTo>
                      <a:pt x="125" y="779"/>
                    </a:lnTo>
                    <a:lnTo>
                      <a:pt x="188" y="836"/>
                    </a:lnTo>
                    <a:lnTo>
                      <a:pt x="269" y="886"/>
                    </a:lnTo>
                    <a:lnTo>
                      <a:pt x="361" y="934"/>
                    </a:lnTo>
                    <a:lnTo>
                      <a:pt x="462" y="979"/>
                    </a:lnTo>
                    <a:lnTo>
                      <a:pt x="572" y="1017"/>
                    </a:lnTo>
                    <a:lnTo>
                      <a:pt x="692" y="1053"/>
                    </a:lnTo>
                    <a:lnTo>
                      <a:pt x="822" y="1086"/>
                    </a:lnTo>
                    <a:lnTo>
                      <a:pt x="962" y="1112"/>
                    </a:lnTo>
                    <a:lnTo>
                      <a:pt x="1106" y="1133"/>
                    </a:lnTo>
                    <a:lnTo>
                      <a:pt x="1255" y="1148"/>
                    </a:lnTo>
                    <a:lnTo>
                      <a:pt x="1409" y="1157"/>
                    </a:lnTo>
                    <a:lnTo>
                      <a:pt x="1572" y="116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67DCD9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25"/>
              <p:cNvSpPr>
                <a:spLocks/>
              </p:cNvSpPr>
              <p:nvPr/>
            </p:nvSpPr>
            <p:spPr bwMode="auto">
              <a:xfrm>
                <a:off x="1378" y="2118"/>
                <a:ext cx="2640" cy="672"/>
              </a:xfrm>
              <a:custGeom>
                <a:avLst/>
                <a:gdLst>
                  <a:gd name="T0" fmla="*/ 2496 w 2640"/>
                  <a:gd name="T1" fmla="*/ 26 h 672"/>
                  <a:gd name="T2" fmla="*/ 2563 w 2640"/>
                  <a:gd name="T3" fmla="*/ 80 h 672"/>
                  <a:gd name="T4" fmla="*/ 2611 w 2640"/>
                  <a:gd name="T5" fmla="*/ 136 h 672"/>
                  <a:gd name="T6" fmla="*/ 2635 w 2640"/>
                  <a:gd name="T7" fmla="*/ 199 h 672"/>
                  <a:gd name="T8" fmla="*/ 2635 w 2640"/>
                  <a:gd name="T9" fmla="*/ 273 h 672"/>
                  <a:gd name="T10" fmla="*/ 2582 w 2640"/>
                  <a:gd name="T11" fmla="*/ 359 h 672"/>
                  <a:gd name="T12" fmla="*/ 2481 w 2640"/>
                  <a:gd name="T13" fmla="*/ 440 h 672"/>
                  <a:gd name="T14" fmla="*/ 2337 w 2640"/>
                  <a:gd name="T15" fmla="*/ 511 h 672"/>
                  <a:gd name="T16" fmla="*/ 2159 w 2640"/>
                  <a:gd name="T17" fmla="*/ 570 h 672"/>
                  <a:gd name="T18" fmla="*/ 1947 w 2640"/>
                  <a:gd name="T19" fmla="*/ 618 h 672"/>
                  <a:gd name="T20" fmla="*/ 1712 w 2640"/>
                  <a:gd name="T21" fmla="*/ 651 h 672"/>
                  <a:gd name="T22" fmla="*/ 1457 w 2640"/>
                  <a:gd name="T23" fmla="*/ 669 h 672"/>
                  <a:gd name="T24" fmla="*/ 1188 w 2640"/>
                  <a:gd name="T25" fmla="*/ 669 h 672"/>
                  <a:gd name="T26" fmla="*/ 928 w 2640"/>
                  <a:gd name="T27" fmla="*/ 651 h 672"/>
                  <a:gd name="T28" fmla="*/ 693 w 2640"/>
                  <a:gd name="T29" fmla="*/ 618 h 672"/>
                  <a:gd name="T30" fmla="*/ 481 w 2640"/>
                  <a:gd name="T31" fmla="*/ 570 h 672"/>
                  <a:gd name="T32" fmla="*/ 303 w 2640"/>
                  <a:gd name="T33" fmla="*/ 511 h 672"/>
                  <a:gd name="T34" fmla="*/ 159 w 2640"/>
                  <a:gd name="T35" fmla="*/ 440 h 672"/>
                  <a:gd name="T36" fmla="*/ 58 w 2640"/>
                  <a:gd name="T37" fmla="*/ 359 h 672"/>
                  <a:gd name="T38" fmla="*/ 5 w 2640"/>
                  <a:gd name="T39" fmla="*/ 273 h 672"/>
                  <a:gd name="T40" fmla="*/ 5 w 2640"/>
                  <a:gd name="T41" fmla="*/ 190 h 672"/>
                  <a:gd name="T42" fmla="*/ 39 w 2640"/>
                  <a:gd name="T43" fmla="*/ 118 h 672"/>
                  <a:gd name="T44" fmla="*/ 43 w 2640"/>
                  <a:gd name="T45" fmla="*/ 136 h 672"/>
                  <a:gd name="T46" fmla="*/ 48 w 2640"/>
                  <a:gd name="T47" fmla="*/ 237 h 672"/>
                  <a:gd name="T48" fmla="*/ 116 w 2640"/>
                  <a:gd name="T49" fmla="*/ 333 h 672"/>
                  <a:gd name="T50" fmla="*/ 236 w 2640"/>
                  <a:gd name="T51" fmla="*/ 416 h 672"/>
                  <a:gd name="T52" fmla="*/ 404 w 2640"/>
                  <a:gd name="T53" fmla="*/ 490 h 672"/>
                  <a:gd name="T54" fmla="*/ 620 w 2640"/>
                  <a:gd name="T55" fmla="*/ 550 h 672"/>
                  <a:gd name="T56" fmla="*/ 875 w 2640"/>
                  <a:gd name="T57" fmla="*/ 591 h 672"/>
                  <a:gd name="T58" fmla="*/ 1159 w 2640"/>
                  <a:gd name="T59" fmla="*/ 612 h 672"/>
                  <a:gd name="T60" fmla="*/ 1447 w 2640"/>
                  <a:gd name="T61" fmla="*/ 612 h 672"/>
                  <a:gd name="T62" fmla="*/ 1702 w 2640"/>
                  <a:gd name="T63" fmla="*/ 597 h 672"/>
                  <a:gd name="T64" fmla="*/ 1928 w 2640"/>
                  <a:gd name="T65" fmla="*/ 567 h 672"/>
                  <a:gd name="T66" fmla="*/ 2121 w 2640"/>
                  <a:gd name="T67" fmla="*/ 523 h 672"/>
                  <a:gd name="T68" fmla="*/ 2284 w 2640"/>
                  <a:gd name="T69" fmla="*/ 469 h 672"/>
                  <a:gd name="T70" fmla="*/ 2414 w 2640"/>
                  <a:gd name="T71" fmla="*/ 410 h 672"/>
                  <a:gd name="T72" fmla="*/ 2510 w 2640"/>
                  <a:gd name="T73" fmla="*/ 341 h 672"/>
                  <a:gd name="T74" fmla="*/ 2563 w 2640"/>
                  <a:gd name="T75" fmla="*/ 267 h 672"/>
                  <a:gd name="T76" fmla="*/ 2573 w 2640"/>
                  <a:gd name="T77" fmla="*/ 163 h 672"/>
                  <a:gd name="T78" fmla="*/ 2505 w 2640"/>
                  <a:gd name="T79" fmla="*/ 53 h 67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640" h="672">
                    <a:moveTo>
                      <a:pt x="2452" y="0"/>
                    </a:moveTo>
                    <a:lnTo>
                      <a:pt x="2496" y="26"/>
                    </a:lnTo>
                    <a:lnTo>
                      <a:pt x="2534" y="53"/>
                    </a:lnTo>
                    <a:lnTo>
                      <a:pt x="2563" y="80"/>
                    </a:lnTo>
                    <a:lnTo>
                      <a:pt x="2592" y="110"/>
                    </a:lnTo>
                    <a:lnTo>
                      <a:pt x="2611" y="136"/>
                    </a:lnTo>
                    <a:lnTo>
                      <a:pt x="2625" y="166"/>
                    </a:lnTo>
                    <a:lnTo>
                      <a:pt x="2635" y="199"/>
                    </a:lnTo>
                    <a:lnTo>
                      <a:pt x="2640" y="228"/>
                    </a:lnTo>
                    <a:lnTo>
                      <a:pt x="2635" y="273"/>
                    </a:lnTo>
                    <a:lnTo>
                      <a:pt x="2611" y="318"/>
                    </a:lnTo>
                    <a:lnTo>
                      <a:pt x="2582" y="359"/>
                    </a:lnTo>
                    <a:lnTo>
                      <a:pt x="2534" y="401"/>
                    </a:lnTo>
                    <a:lnTo>
                      <a:pt x="2481" y="440"/>
                    </a:lnTo>
                    <a:lnTo>
                      <a:pt x="2414" y="475"/>
                    </a:lnTo>
                    <a:lnTo>
                      <a:pt x="2337" y="511"/>
                    </a:lnTo>
                    <a:lnTo>
                      <a:pt x="2255" y="541"/>
                    </a:lnTo>
                    <a:lnTo>
                      <a:pt x="2159" y="570"/>
                    </a:lnTo>
                    <a:lnTo>
                      <a:pt x="2058" y="594"/>
                    </a:lnTo>
                    <a:lnTo>
                      <a:pt x="1947" y="618"/>
                    </a:lnTo>
                    <a:lnTo>
                      <a:pt x="1837" y="636"/>
                    </a:lnTo>
                    <a:lnTo>
                      <a:pt x="1712" y="651"/>
                    </a:lnTo>
                    <a:lnTo>
                      <a:pt x="1587" y="663"/>
                    </a:lnTo>
                    <a:lnTo>
                      <a:pt x="1457" y="669"/>
                    </a:lnTo>
                    <a:lnTo>
                      <a:pt x="1322" y="672"/>
                    </a:lnTo>
                    <a:lnTo>
                      <a:pt x="1188" y="669"/>
                    </a:lnTo>
                    <a:lnTo>
                      <a:pt x="1058" y="663"/>
                    </a:lnTo>
                    <a:lnTo>
                      <a:pt x="928" y="651"/>
                    </a:lnTo>
                    <a:lnTo>
                      <a:pt x="808" y="636"/>
                    </a:lnTo>
                    <a:lnTo>
                      <a:pt x="693" y="618"/>
                    </a:lnTo>
                    <a:lnTo>
                      <a:pt x="582" y="594"/>
                    </a:lnTo>
                    <a:lnTo>
                      <a:pt x="481" y="570"/>
                    </a:lnTo>
                    <a:lnTo>
                      <a:pt x="390" y="541"/>
                    </a:lnTo>
                    <a:lnTo>
                      <a:pt x="303" y="511"/>
                    </a:lnTo>
                    <a:lnTo>
                      <a:pt x="226" y="475"/>
                    </a:lnTo>
                    <a:lnTo>
                      <a:pt x="159" y="440"/>
                    </a:lnTo>
                    <a:lnTo>
                      <a:pt x="106" y="401"/>
                    </a:lnTo>
                    <a:lnTo>
                      <a:pt x="58" y="359"/>
                    </a:lnTo>
                    <a:lnTo>
                      <a:pt x="29" y="318"/>
                    </a:lnTo>
                    <a:lnTo>
                      <a:pt x="5" y="273"/>
                    </a:lnTo>
                    <a:lnTo>
                      <a:pt x="0" y="228"/>
                    </a:lnTo>
                    <a:lnTo>
                      <a:pt x="5" y="190"/>
                    </a:lnTo>
                    <a:lnTo>
                      <a:pt x="19" y="154"/>
                    </a:lnTo>
                    <a:lnTo>
                      <a:pt x="39" y="118"/>
                    </a:lnTo>
                    <a:lnTo>
                      <a:pt x="67" y="86"/>
                    </a:lnTo>
                    <a:lnTo>
                      <a:pt x="43" y="136"/>
                    </a:lnTo>
                    <a:lnTo>
                      <a:pt x="39" y="190"/>
                    </a:lnTo>
                    <a:lnTo>
                      <a:pt x="48" y="237"/>
                    </a:lnTo>
                    <a:lnTo>
                      <a:pt x="77" y="285"/>
                    </a:lnTo>
                    <a:lnTo>
                      <a:pt x="116" y="333"/>
                    </a:lnTo>
                    <a:lnTo>
                      <a:pt x="168" y="377"/>
                    </a:lnTo>
                    <a:lnTo>
                      <a:pt x="236" y="416"/>
                    </a:lnTo>
                    <a:lnTo>
                      <a:pt x="317" y="454"/>
                    </a:lnTo>
                    <a:lnTo>
                      <a:pt x="404" y="490"/>
                    </a:lnTo>
                    <a:lnTo>
                      <a:pt x="510" y="520"/>
                    </a:lnTo>
                    <a:lnTo>
                      <a:pt x="620" y="550"/>
                    </a:lnTo>
                    <a:lnTo>
                      <a:pt x="741" y="570"/>
                    </a:lnTo>
                    <a:lnTo>
                      <a:pt x="875" y="591"/>
                    </a:lnTo>
                    <a:lnTo>
                      <a:pt x="1015" y="603"/>
                    </a:lnTo>
                    <a:lnTo>
                      <a:pt x="1159" y="612"/>
                    </a:lnTo>
                    <a:lnTo>
                      <a:pt x="1313" y="615"/>
                    </a:lnTo>
                    <a:lnTo>
                      <a:pt x="1447" y="612"/>
                    </a:lnTo>
                    <a:lnTo>
                      <a:pt x="1577" y="606"/>
                    </a:lnTo>
                    <a:lnTo>
                      <a:pt x="1702" y="597"/>
                    </a:lnTo>
                    <a:lnTo>
                      <a:pt x="1818" y="582"/>
                    </a:lnTo>
                    <a:lnTo>
                      <a:pt x="1928" y="567"/>
                    </a:lnTo>
                    <a:lnTo>
                      <a:pt x="2029" y="547"/>
                    </a:lnTo>
                    <a:lnTo>
                      <a:pt x="2121" y="523"/>
                    </a:lnTo>
                    <a:lnTo>
                      <a:pt x="2207" y="499"/>
                    </a:lnTo>
                    <a:lnTo>
                      <a:pt x="2284" y="469"/>
                    </a:lnTo>
                    <a:lnTo>
                      <a:pt x="2356" y="440"/>
                    </a:lnTo>
                    <a:lnTo>
                      <a:pt x="2414" y="410"/>
                    </a:lnTo>
                    <a:lnTo>
                      <a:pt x="2467" y="374"/>
                    </a:lnTo>
                    <a:lnTo>
                      <a:pt x="2510" y="341"/>
                    </a:lnTo>
                    <a:lnTo>
                      <a:pt x="2544" y="306"/>
                    </a:lnTo>
                    <a:lnTo>
                      <a:pt x="2563" y="267"/>
                    </a:lnTo>
                    <a:lnTo>
                      <a:pt x="2577" y="231"/>
                    </a:lnTo>
                    <a:lnTo>
                      <a:pt x="2573" y="163"/>
                    </a:lnTo>
                    <a:lnTo>
                      <a:pt x="2549" y="104"/>
                    </a:lnTo>
                    <a:lnTo>
                      <a:pt x="2505" y="53"/>
                    </a:lnTo>
                    <a:lnTo>
                      <a:pt x="24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6"/>
            <p:cNvGrpSpPr>
              <a:grpSpLocks/>
            </p:cNvGrpSpPr>
            <p:nvPr/>
          </p:nvGrpSpPr>
          <p:grpSpPr bwMode="auto">
            <a:xfrm rot="-673328">
              <a:off x="4176" y="2880"/>
              <a:ext cx="624" cy="273"/>
              <a:chOff x="4560" y="639"/>
              <a:chExt cx="816" cy="547"/>
            </a:xfrm>
          </p:grpSpPr>
          <p:sp>
            <p:nvSpPr>
              <p:cNvPr id="170" name="Freeform 27"/>
              <p:cNvSpPr>
                <a:spLocks/>
              </p:cNvSpPr>
              <p:nvPr/>
            </p:nvSpPr>
            <p:spPr bwMode="auto">
              <a:xfrm>
                <a:off x="5075" y="704"/>
                <a:ext cx="301" cy="266"/>
              </a:xfrm>
              <a:custGeom>
                <a:avLst/>
                <a:gdLst>
                  <a:gd name="T0" fmla="*/ 293 w 602"/>
                  <a:gd name="T1" fmla="*/ 3 h 533"/>
                  <a:gd name="T2" fmla="*/ 277 w 602"/>
                  <a:gd name="T3" fmla="*/ 2 h 533"/>
                  <a:gd name="T4" fmla="*/ 257 w 602"/>
                  <a:gd name="T5" fmla="*/ 9 h 533"/>
                  <a:gd name="T6" fmla="*/ 227 w 602"/>
                  <a:gd name="T7" fmla="*/ 26 h 533"/>
                  <a:gd name="T8" fmla="*/ 226 w 602"/>
                  <a:gd name="T9" fmla="*/ 19 h 533"/>
                  <a:gd name="T10" fmla="*/ 242 w 602"/>
                  <a:gd name="T11" fmla="*/ 4 h 533"/>
                  <a:gd name="T12" fmla="*/ 235 w 602"/>
                  <a:gd name="T13" fmla="*/ 2 h 533"/>
                  <a:gd name="T14" fmla="*/ 215 w 602"/>
                  <a:gd name="T15" fmla="*/ 13 h 533"/>
                  <a:gd name="T16" fmla="*/ 192 w 602"/>
                  <a:gd name="T17" fmla="*/ 29 h 533"/>
                  <a:gd name="T18" fmla="*/ 170 w 602"/>
                  <a:gd name="T19" fmla="*/ 43 h 533"/>
                  <a:gd name="T20" fmla="*/ 177 w 602"/>
                  <a:gd name="T21" fmla="*/ 30 h 533"/>
                  <a:gd name="T22" fmla="*/ 199 w 602"/>
                  <a:gd name="T23" fmla="*/ 7 h 533"/>
                  <a:gd name="T24" fmla="*/ 190 w 602"/>
                  <a:gd name="T25" fmla="*/ 3 h 533"/>
                  <a:gd name="T26" fmla="*/ 169 w 602"/>
                  <a:gd name="T27" fmla="*/ 10 h 533"/>
                  <a:gd name="T28" fmla="*/ 147 w 602"/>
                  <a:gd name="T29" fmla="*/ 21 h 533"/>
                  <a:gd name="T30" fmla="*/ 126 w 602"/>
                  <a:gd name="T31" fmla="*/ 32 h 533"/>
                  <a:gd name="T32" fmla="*/ 129 w 602"/>
                  <a:gd name="T33" fmla="*/ 23 h 533"/>
                  <a:gd name="T34" fmla="*/ 142 w 602"/>
                  <a:gd name="T35" fmla="*/ 8 h 533"/>
                  <a:gd name="T36" fmla="*/ 114 w 602"/>
                  <a:gd name="T37" fmla="*/ 14 h 533"/>
                  <a:gd name="T38" fmla="*/ 77 w 602"/>
                  <a:gd name="T39" fmla="*/ 51 h 533"/>
                  <a:gd name="T40" fmla="*/ 60 w 602"/>
                  <a:gd name="T41" fmla="*/ 38 h 533"/>
                  <a:gd name="T42" fmla="*/ 43 w 602"/>
                  <a:gd name="T43" fmla="*/ 67 h 533"/>
                  <a:gd name="T44" fmla="*/ 37 w 602"/>
                  <a:gd name="T45" fmla="*/ 80 h 533"/>
                  <a:gd name="T46" fmla="*/ 27 w 602"/>
                  <a:gd name="T47" fmla="*/ 75 h 533"/>
                  <a:gd name="T48" fmla="*/ 11 w 602"/>
                  <a:gd name="T49" fmla="*/ 86 h 533"/>
                  <a:gd name="T50" fmla="*/ 0 w 602"/>
                  <a:gd name="T51" fmla="*/ 128 h 533"/>
                  <a:gd name="T52" fmla="*/ 14 w 602"/>
                  <a:gd name="T53" fmla="*/ 161 h 533"/>
                  <a:gd name="T54" fmla="*/ 44 w 602"/>
                  <a:gd name="T55" fmla="*/ 174 h 533"/>
                  <a:gd name="T56" fmla="*/ 55 w 602"/>
                  <a:gd name="T57" fmla="*/ 184 h 533"/>
                  <a:gd name="T58" fmla="*/ 45 w 602"/>
                  <a:gd name="T59" fmla="*/ 215 h 533"/>
                  <a:gd name="T60" fmla="*/ 52 w 602"/>
                  <a:gd name="T61" fmla="*/ 245 h 533"/>
                  <a:gd name="T62" fmla="*/ 91 w 602"/>
                  <a:gd name="T63" fmla="*/ 264 h 533"/>
                  <a:gd name="T64" fmla="*/ 120 w 602"/>
                  <a:gd name="T65" fmla="*/ 254 h 533"/>
                  <a:gd name="T66" fmla="*/ 126 w 602"/>
                  <a:gd name="T67" fmla="*/ 244 h 533"/>
                  <a:gd name="T68" fmla="*/ 152 w 602"/>
                  <a:gd name="T69" fmla="*/ 245 h 533"/>
                  <a:gd name="T70" fmla="*/ 147 w 602"/>
                  <a:gd name="T71" fmla="*/ 222 h 533"/>
                  <a:gd name="T72" fmla="*/ 174 w 602"/>
                  <a:gd name="T73" fmla="*/ 212 h 533"/>
                  <a:gd name="T74" fmla="*/ 197 w 602"/>
                  <a:gd name="T75" fmla="*/ 199 h 533"/>
                  <a:gd name="T76" fmla="*/ 213 w 602"/>
                  <a:gd name="T77" fmla="*/ 186 h 533"/>
                  <a:gd name="T78" fmla="*/ 218 w 602"/>
                  <a:gd name="T79" fmla="*/ 177 h 533"/>
                  <a:gd name="T80" fmla="*/ 200 w 602"/>
                  <a:gd name="T81" fmla="*/ 184 h 533"/>
                  <a:gd name="T82" fmla="*/ 196 w 602"/>
                  <a:gd name="T83" fmla="*/ 178 h 533"/>
                  <a:gd name="T84" fmla="*/ 235 w 602"/>
                  <a:gd name="T85" fmla="*/ 144 h 533"/>
                  <a:gd name="T86" fmla="*/ 248 w 602"/>
                  <a:gd name="T87" fmla="*/ 120 h 533"/>
                  <a:gd name="T88" fmla="*/ 221 w 602"/>
                  <a:gd name="T89" fmla="*/ 129 h 533"/>
                  <a:gd name="T90" fmla="*/ 213 w 602"/>
                  <a:gd name="T91" fmla="*/ 124 h 533"/>
                  <a:gd name="T92" fmla="*/ 257 w 602"/>
                  <a:gd name="T93" fmla="*/ 82 h 533"/>
                  <a:gd name="T94" fmla="*/ 272 w 602"/>
                  <a:gd name="T95" fmla="*/ 57 h 533"/>
                  <a:gd name="T96" fmla="*/ 253 w 602"/>
                  <a:gd name="T97" fmla="*/ 69 h 533"/>
                  <a:gd name="T98" fmla="*/ 252 w 602"/>
                  <a:gd name="T99" fmla="*/ 58 h 533"/>
                  <a:gd name="T100" fmla="*/ 282 w 602"/>
                  <a:gd name="T101" fmla="*/ 18 h 5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02" h="533">
                    <a:moveTo>
                      <a:pt x="602" y="15"/>
                    </a:moveTo>
                    <a:lnTo>
                      <a:pt x="596" y="12"/>
                    </a:lnTo>
                    <a:lnTo>
                      <a:pt x="591" y="9"/>
                    </a:lnTo>
                    <a:lnTo>
                      <a:pt x="585" y="7"/>
                    </a:lnTo>
                    <a:lnTo>
                      <a:pt x="578" y="5"/>
                    </a:lnTo>
                    <a:lnTo>
                      <a:pt x="571" y="4"/>
                    </a:lnTo>
                    <a:lnTo>
                      <a:pt x="562" y="4"/>
                    </a:lnTo>
                    <a:lnTo>
                      <a:pt x="554" y="5"/>
                    </a:lnTo>
                    <a:lnTo>
                      <a:pt x="545" y="6"/>
                    </a:lnTo>
                    <a:lnTo>
                      <a:pt x="535" y="9"/>
                    </a:lnTo>
                    <a:lnTo>
                      <a:pt x="525" y="13"/>
                    </a:lnTo>
                    <a:lnTo>
                      <a:pt x="513" y="18"/>
                    </a:lnTo>
                    <a:lnTo>
                      <a:pt x="500" y="24"/>
                    </a:lnTo>
                    <a:lnTo>
                      <a:pt x="485" y="32"/>
                    </a:lnTo>
                    <a:lnTo>
                      <a:pt x="470" y="41"/>
                    </a:lnTo>
                    <a:lnTo>
                      <a:pt x="454" y="52"/>
                    </a:lnTo>
                    <a:lnTo>
                      <a:pt x="436" y="64"/>
                    </a:lnTo>
                    <a:lnTo>
                      <a:pt x="439" y="55"/>
                    </a:lnTo>
                    <a:lnTo>
                      <a:pt x="444" y="47"/>
                    </a:lnTo>
                    <a:lnTo>
                      <a:pt x="451" y="39"/>
                    </a:lnTo>
                    <a:lnTo>
                      <a:pt x="458" y="31"/>
                    </a:lnTo>
                    <a:lnTo>
                      <a:pt x="466" y="23"/>
                    </a:lnTo>
                    <a:lnTo>
                      <a:pt x="475" y="16"/>
                    </a:lnTo>
                    <a:lnTo>
                      <a:pt x="484" y="8"/>
                    </a:lnTo>
                    <a:lnTo>
                      <a:pt x="493" y="1"/>
                    </a:lnTo>
                    <a:lnTo>
                      <a:pt x="486" y="0"/>
                    </a:lnTo>
                    <a:lnTo>
                      <a:pt x="479" y="1"/>
                    </a:lnTo>
                    <a:lnTo>
                      <a:pt x="470" y="4"/>
                    </a:lnTo>
                    <a:lnTo>
                      <a:pt x="461" y="8"/>
                    </a:lnTo>
                    <a:lnTo>
                      <a:pt x="451" y="14"/>
                    </a:lnTo>
                    <a:lnTo>
                      <a:pt x="441" y="20"/>
                    </a:lnTo>
                    <a:lnTo>
                      <a:pt x="430" y="27"/>
                    </a:lnTo>
                    <a:lnTo>
                      <a:pt x="418" y="35"/>
                    </a:lnTo>
                    <a:lnTo>
                      <a:pt x="407" y="43"/>
                    </a:lnTo>
                    <a:lnTo>
                      <a:pt x="396" y="51"/>
                    </a:lnTo>
                    <a:lnTo>
                      <a:pt x="384" y="59"/>
                    </a:lnTo>
                    <a:lnTo>
                      <a:pt x="373" y="67"/>
                    </a:lnTo>
                    <a:lnTo>
                      <a:pt x="362" y="74"/>
                    </a:lnTo>
                    <a:lnTo>
                      <a:pt x="350" y="82"/>
                    </a:lnTo>
                    <a:lnTo>
                      <a:pt x="340" y="87"/>
                    </a:lnTo>
                    <a:lnTo>
                      <a:pt x="330" y="92"/>
                    </a:lnTo>
                    <a:lnTo>
                      <a:pt x="336" y="83"/>
                    </a:lnTo>
                    <a:lnTo>
                      <a:pt x="344" y="72"/>
                    </a:lnTo>
                    <a:lnTo>
                      <a:pt x="354" y="61"/>
                    </a:lnTo>
                    <a:lnTo>
                      <a:pt x="365" y="49"/>
                    </a:lnTo>
                    <a:lnTo>
                      <a:pt x="375" y="38"/>
                    </a:lnTo>
                    <a:lnTo>
                      <a:pt x="386" y="26"/>
                    </a:lnTo>
                    <a:lnTo>
                      <a:pt x="397" y="15"/>
                    </a:lnTo>
                    <a:lnTo>
                      <a:pt x="407" y="4"/>
                    </a:lnTo>
                    <a:lnTo>
                      <a:pt x="399" y="4"/>
                    </a:lnTo>
                    <a:lnTo>
                      <a:pt x="390" y="5"/>
                    </a:lnTo>
                    <a:lnTo>
                      <a:pt x="380" y="6"/>
                    </a:lnTo>
                    <a:lnTo>
                      <a:pt x="370" y="9"/>
                    </a:lnTo>
                    <a:lnTo>
                      <a:pt x="359" y="13"/>
                    </a:lnTo>
                    <a:lnTo>
                      <a:pt x="348" y="17"/>
                    </a:lnTo>
                    <a:lnTo>
                      <a:pt x="337" y="21"/>
                    </a:lnTo>
                    <a:lnTo>
                      <a:pt x="326" y="26"/>
                    </a:lnTo>
                    <a:lnTo>
                      <a:pt x="315" y="31"/>
                    </a:lnTo>
                    <a:lnTo>
                      <a:pt x="303" y="37"/>
                    </a:lnTo>
                    <a:lnTo>
                      <a:pt x="293" y="42"/>
                    </a:lnTo>
                    <a:lnTo>
                      <a:pt x="281" y="48"/>
                    </a:lnTo>
                    <a:lnTo>
                      <a:pt x="270" y="54"/>
                    </a:lnTo>
                    <a:lnTo>
                      <a:pt x="260" y="60"/>
                    </a:lnTo>
                    <a:lnTo>
                      <a:pt x="251" y="65"/>
                    </a:lnTo>
                    <a:lnTo>
                      <a:pt x="242" y="71"/>
                    </a:lnTo>
                    <a:lnTo>
                      <a:pt x="246" y="62"/>
                    </a:lnTo>
                    <a:lnTo>
                      <a:pt x="251" y="54"/>
                    </a:lnTo>
                    <a:lnTo>
                      <a:pt x="257" y="46"/>
                    </a:lnTo>
                    <a:lnTo>
                      <a:pt x="263" y="39"/>
                    </a:lnTo>
                    <a:lnTo>
                      <a:pt x="270" y="31"/>
                    </a:lnTo>
                    <a:lnTo>
                      <a:pt x="277" y="24"/>
                    </a:lnTo>
                    <a:lnTo>
                      <a:pt x="284" y="17"/>
                    </a:lnTo>
                    <a:lnTo>
                      <a:pt x="292" y="9"/>
                    </a:lnTo>
                    <a:lnTo>
                      <a:pt x="269" y="12"/>
                    </a:lnTo>
                    <a:lnTo>
                      <a:pt x="248" y="18"/>
                    </a:lnTo>
                    <a:lnTo>
                      <a:pt x="227" y="28"/>
                    </a:lnTo>
                    <a:lnTo>
                      <a:pt x="207" y="41"/>
                    </a:lnTo>
                    <a:lnTo>
                      <a:pt x="188" y="58"/>
                    </a:lnTo>
                    <a:lnTo>
                      <a:pt x="170" y="80"/>
                    </a:lnTo>
                    <a:lnTo>
                      <a:pt x="153" y="103"/>
                    </a:lnTo>
                    <a:lnTo>
                      <a:pt x="135" y="129"/>
                    </a:lnTo>
                    <a:lnTo>
                      <a:pt x="152" y="53"/>
                    </a:lnTo>
                    <a:lnTo>
                      <a:pt x="134" y="64"/>
                    </a:lnTo>
                    <a:lnTo>
                      <a:pt x="120" y="76"/>
                    </a:lnTo>
                    <a:lnTo>
                      <a:pt x="108" y="91"/>
                    </a:lnTo>
                    <a:lnTo>
                      <a:pt x="98" y="105"/>
                    </a:lnTo>
                    <a:lnTo>
                      <a:pt x="91" y="120"/>
                    </a:lnTo>
                    <a:lnTo>
                      <a:pt x="86" y="135"/>
                    </a:lnTo>
                    <a:lnTo>
                      <a:pt x="84" y="150"/>
                    </a:lnTo>
                    <a:lnTo>
                      <a:pt x="84" y="162"/>
                    </a:lnTo>
                    <a:lnTo>
                      <a:pt x="80" y="162"/>
                    </a:lnTo>
                    <a:lnTo>
                      <a:pt x="74" y="161"/>
                    </a:lnTo>
                    <a:lnTo>
                      <a:pt x="68" y="161"/>
                    </a:lnTo>
                    <a:lnTo>
                      <a:pt x="62" y="159"/>
                    </a:lnTo>
                    <a:lnTo>
                      <a:pt x="57" y="156"/>
                    </a:lnTo>
                    <a:lnTo>
                      <a:pt x="53" y="150"/>
                    </a:lnTo>
                    <a:lnTo>
                      <a:pt x="51" y="141"/>
                    </a:lnTo>
                    <a:lnTo>
                      <a:pt x="51" y="128"/>
                    </a:lnTo>
                    <a:lnTo>
                      <a:pt x="34" y="151"/>
                    </a:lnTo>
                    <a:lnTo>
                      <a:pt x="21" y="173"/>
                    </a:lnTo>
                    <a:lnTo>
                      <a:pt x="11" y="194"/>
                    </a:lnTo>
                    <a:lnTo>
                      <a:pt x="3" y="217"/>
                    </a:lnTo>
                    <a:lnTo>
                      <a:pt x="0" y="237"/>
                    </a:lnTo>
                    <a:lnTo>
                      <a:pt x="0" y="257"/>
                    </a:lnTo>
                    <a:lnTo>
                      <a:pt x="3" y="275"/>
                    </a:lnTo>
                    <a:lnTo>
                      <a:pt x="9" y="293"/>
                    </a:lnTo>
                    <a:lnTo>
                      <a:pt x="17" y="309"/>
                    </a:lnTo>
                    <a:lnTo>
                      <a:pt x="27" y="322"/>
                    </a:lnTo>
                    <a:lnTo>
                      <a:pt x="39" y="333"/>
                    </a:lnTo>
                    <a:lnTo>
                      <a:pt x="53" y="341"/>
                    </a:lnTo>
                    <a:lnTo>
                      <a:pt x="69" y="347"/>
                    </a:lnTo>
                    <a:lnTo>
                      <a:pt x="87" y="349"/>
                    </a:lnTo>
                    <a:lnTo>
                      <a:pt x="105" y="348"/>
                    </a:lnTo>
                    <a:lnTo>
                      <a:pt x="124" y="344"/>
                    </a:lnTo>
                    <a:lnTo>
                      <a:pt x="117" y="356"/>
                    </a:lnTo>
                    <a:lnTo>
                      <a:pt x="110" y="369"/>
                    </a:lnTo>
                    <a:lnTo>
                      <a:pt x="103" y="383"/>
                    </a:lnTo>
                    <a:lnTo>
                      <a:pt x="97" y="398"/>
                    </a:lnTo>
                    <a:lnTo>
                      <a:pt x="92" y="414"/>
                    </a:lnTo>
                    <a:lnTo>
                      <a:pt x="89" y="430"/>
                    </a:lnTo>
                    <a:lnTo>
                      <a:pt x="89" y="446"/>
                    </a:lnTo>
                    <a:lnTo>
                      <a:pt x="90" y="461"/>
                    </a:lnTo>
                    <a:lnTo>
                      <a:pt x="95" y="476"/>
                    </a:lnTo>
                    <a:lnTo>
                      <a:pt x="104" y="491"/>
                    </a:lnTo>
                    <a:lnTo>
                      <a:pt x="116" y="503"/>
                    </a:lnTo>
                    <a:lnTo>
                      <a:pt x="132" y="514"/>
                    </a:lnTo>
                    <a:lnTo>
                      <a:pt x="155" y="522"/>
                    </a:lnTo>
                    <a:lnTo>
                      <a:pt x="181" y="529"/>
                    </a:lnTo>
                    <a:lnTo>
                      <a:pt x="214" y="532"/>
                    </a:lnTo>
                    <a:lnTo>
                      <a:pt x="253" y="533"/>
                    </a:lnTo>
                    <a:lnTo>
                      <a:pt x="248" y="522"/>
                    </a:lnTo>
                    <a:lnTo>
                      <a:pt x="240" y="509"/>
                    </a:lnTo>
                    <a:lnTo>
                      <a:pt x="232" y="496"/>
                    </a:lnTo>
                    <a:lnTo>
                      <a:pt x="227" y="484"/>
                    </a:lnTo>
                    <a:lnTo>
                      <a:pt x="239" y="485"/>
                    </a:lnTo>
                    <a:lnTo>
                      <a:pt x="252" y="488"/>
                    </a:lnTo>
                    <a:lnTo>
                      <a:pt x="265" y="490"/>
                    </a:lnTo>
                    <a:lnTo>
                      <a:pt x="278" y="491"/>
                    </a:lnTo>
                    <a:lnTo>
                      <a:pt x="292" y="491"/>
                    </a:lnTo>
                    <a:lnTo>
                      <a:pt x="304" y="490"/>
                    </a:lnTo>
                    <a:lnTo>
                      <a:pt x="315" y="488"/>
                    </a:lnTo>
                    <a:lnTo>
                      <a:pt x="325" y="482"/>
                    </a:lnTo>
                    <a:lnTo>
                      <a:pt x="277" y="449"/>
                    </a:lnTo>
                    <a:lnTo>
                      <a:pt x="293" y="445"/>
                    </a:lnTo>
                    <a:lnTo>
                      <a:pt x="308" y="440"/>
                    </a:lnTo>
                    <a:lnTo>
                      <a:pt x="322" y="435"/>
                    </a:lnTo>
                    <a:lnTo>
                      <a:pt x="336" y="430"/>
                    </a:lnTo>
                    <a:lnTo>
                      <a:pt x="348" y="424"/>
                    </a:lnTo>
                    <a:lnTo>
                      <a:pt x="361" y="417"/>
                    </a:lnTo>
                    <a:lnTo>
                      <a:pt x="372" y="411"/>
                    </a:lnTo>
                    <a:lnTo>
                      <a:pt x="383" y="405"/>
                    </a:lnTo>
                    <a:lnTo>
                      <a:pt x="393" y="399"/>
                    </a:lnTo>
                    <a:lnTo>
                      <a:pt x="402" y="392"/>
                    </a:lnTo>
                    <a:lnTo>
                      <a:pt x="410" y="386"/>
                    </a:lnTo>
                    <a:lnTo>
                      <a:pt x="418" y="379"/>
                    </a:lnTo>
                    <a:lnTo>
                      <a:pt x="425" y="372"/>
                    </a:lnTo>
                    <a:lnTo>
                      <a:pt x="433" y="366"/>
                    </a:lnTo>
                    <a:lnTo>
                      <a:pt x="438" y="359"/>
                    </a:lnTo>
                    <a:lnTo>
                      <a:pt x="443" y="352"/>
                    </a:lnTo>
                    <a:lnTo>
                      <a:pt x="435" y="355"/>
                    </a:lnTo>
                    <a:lnTo>
                      <a:pt x="425" y="358"/>
                    </a:lnTo>
                    <a:lnTo>
                      <a:pt x="416" y="362"/>
                    </a:lnTo>
                    <a:lnTo>
                      <a:pt x="408" y="365"/>
                    </a:lnTo>
                    <a:lnTo>
                      <a:pt x="399" y="368"/>
                    </a:lnTo>
                    <a:lnTo>
                      <a:pt x="391" y="370"/>
                    </a:lnTo>
                    <a:lnTo>
                      <a:pt x="383" y="371"/>
                    </a:lnTo>
                    <a:lnTo>
                      <a:pt x="375" y="370"/>
                    </a:lnTo>
                    <a:lnTo>
                      <a:pt x="392" y="357"/>
                    </a:lnTo>
                    <a:lnTo>
                      <a:pt x="411" y="341"/>
                    </a:lnTo>
                    <a:lnTo>
                      <a:pt x="432" y="325"/>
                    </a:lnTo>
                    <a:lnTo>
                      <a:pt x="451" y="307"/>
                    </a:lnTo>
                    <a:lnTo>
                      <a:pt x="469" y="289"/>
                    </a:lnTo>
                    <a:lnTo>
                      <a:pt x="485" y="270"/>
                    </a:lnTo>
                    <a:lnTo>
                      <a:pt x="499" y="252"/>
                    </a:lnTo>
                    <a:lnTo>
                      <a:pt x="509" y="235"/>
                    </a:lnTo>
                    <a:lnTo>
                      <a:pt x="496" y="240"/>
                    </a:lnTo>
                    <a:lnTo>
                      <a:pt x="482" y="245"/>
                    </a:lnTo>
                    <a:lnTo>
                      <a:pt x="469" y="250"/>
                    </a:lnTo>
                    <a:lnTo>
                      <a:pt x="455" y="254"/>
                    </a:lnTo>
                    <a:lnTo>
                      <a:pt x="442" y="258"/>
                    </a:lnTo>
                    <a:lnTo>
                      <a:pt x="430" y="262"/>
                    </a:lnTo>
                    <a:lnTo>
                      <a:pt x="418" y="264"/>
                    </a:lnTo>
                    <a:lnTo>
                      <a:pt x="408" y="266"/>
                    </a:lnTo>
                    <a:lnTo>
                      <a:pt x="425" y="249"/>
                    </a:lnTo>
                    <a:lnTo>
                      <a:pt x="447" y="230"/>
                    </a:lnTo>
                    <a:lnTo>
                      <a:pt x="469" y="208"/>
                    </a:lnTo>
                    <a:lnTo>
                      <a:pt x="492" y="186"/>
                    </a:lnTo>
                    <a:lnTo>
                      <a:pt x="514" y="165"/>
                    </a:lnTo>
                    <a:lnTo>
                      <a:pt x="532" y="143"/>
                    </a:lnTo>
                    <a:lnTo>
                      <a:pt x="545" y="124"/>
                    </a:lnTo>
                    <a:lnTo>
                      <a:pt x="553" y="108"/>
                    </a:lnTo>
                    <a:lnTo>
                      <a:pt x="544" y="114"/>
                    </a:lnTo>
                    <a:lnTo>
                      <a:pt x="534" y="121"/>
                    </a:lnTo>
                    <a:lnTo>
                      <a:pt x="524" y="128"/>
                    </a:lnTo>
                    <a:lnTo>
                      <a:pt x="515" y="134"/>
                    </a:lnTo>
                    <a:lnTo>
                      <a:pt x="505" y="139"/>
                    </a:lnTo>
                    <a:lnTo>
                      <a:pt x="495" y="143"/>
                    </a:lnTo>
                    <a:lnTo>
                      <a:pt x="487" y="145"/>
                    </a:lnTo>
                    <a:lnTo>
                      <a:pt x="479" y="145"/>
                    </a:lnTo>
                    <a:lnTo>
                      <a:pt x="504" y="117"/>
                    </a:lnTo>
                    <a:lnTo>
                      <a:pt x="523" y="92"/>
                    </a:lnTo>
                    <a:lnTo>
                      <a:pt x="539" y="69"/>
                    </a:lnTo>
                    <a:lnTo>
                      <a:pt x="552" y="51"/>
                    </a:lnTo>
                    <a:lnTo>
                      <a:pt x="563" y="36"/>
                    </a:lnTo>
                    <a:lnTo>
                      <a:pt x="576" y="25"/>
                    </a:lnTo>
                    <a:lnTo>
                      <a:pt x="588" y="18"/>
                    </a:lnTo>
                    <a:lnTo>
                      <a:pt x="602" y="15"/>
                    </a:lnTo>
                    <a:close/>
                  </a:path>
                </a:pathLst>
              </a:custGeom>
              <a:solidFill>
                <a:srgbClr val="00A5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28"/>
              <p:cNvSpPr>
                <a:spLocks/>
              </p:cNvSpPr>
              <p:nvPr/>
            </p:nvSpPr>
            <p:spPr bwMode="auto">
              <a:xfrm>
                <a:off x="5135" y="719"/>
                <a:ext cx="202" cy="206"/>
              </a:xfrm>
              <a:custGeom>
                <a:avLst/>
                <a:gdLst>
                  <a:gd name="T0" fmla="*/ 16 w 406"/>
                  <a:gd name="T1" fmla="*/ 144 h 412"/>
                  <a:gd name="T2" fmla="*/ 25 w 406"/>
                  <a:gd name="T3" fmla="*/ 135 h 412"/>
                  <a:gd name="T4" fmla="*/ 38 w 406"/>
                  <a:gd name="T5" fmla="*/ 158 h 412"/>
                  <a:gd name="T6" fmla="*/ 64 w 406"/>
                  <a:gd name="T7" fmla="*/ 206 h 412"/>
                  <a:gd name="T8" fmla="*/ 57 w 406"/>
                  <a:gd name="T9" fmla="*/ 185 h 412"/>
                  <a:gd name="T10" fmla="*/ 40 w 406"/>
                  <a:gd name="T11" fmla="*/ 136 h 412"/>
                  <a:gd name="T12" fmla="*/ 44 w 406"/>
                  <a:gd name="T13" fmla="*/ 121 h 412"/>
                  <a:gd name="T14" fmla="*/ 52 w 406"/>
                  <a:gd name="T15" fmla="*/ 115 h 412"/>
                  <a:gd name="T16" fmla="*/ 69 w 406"/>
                  <a:gd name="T17" fmla="*/ 141 h 412"/>
                  <a:gd name="T18" fmla="*/ 111 w 406"/>
                  <a:gd name="T19" fmla="*/ 171 h 412"/>
                  <a:gd name="T20" fmla="*/ 88 w 406"/>
                  <a:gd name="T21" fmla="*/ 155 h 412"/>
                  <a:gd name="T22" fmla="*/ 65 w 406"/>
                  <a:gd name="T23" fmla="*/ 117 h 412"/>
                  <a:gd name="T24" fmla="*/ 70 w 406"/>
                  <a:gd name="T25" fmla="*/ 104 h 412"/>
                  <a:gd name="T26" fmla="*/ 78 w 406"/>
                  <a:gd name="T27" fmla="*/ 98 h 412"/>
                  <a:gd name="T28" fmla="*/ 93 w 406"/>
                  <a:gd name="T29" fmla="*/ 114 h 412"/>
                  <a:gd name="T30" fmla="*/ 138 w 406"/>
                  <a:gd name="T31" fmla="*/ 127 h 412"/>
                  <a:gd name="T32" fmla="*/ 133 w 406"/>
                  <a:gd name="T33" fmla="*/ 125 h 412"/>
                  <a:gd name="T34" fmla="*/ 95 w 406"/>
                  <a:gd name="T35" fmla="*/ 107 h 412"/>
                  <a:gd name="T36" fmla="*/ 96 w 406"/>
                  <a:gd name="T37" fmla="*/ 88 h 412"/>
                  <a:gd name="T38" fmla="*/ 114 w 406"/>
                  <a:gd name="T39" fmla="*/ 88 h 412"/>
                  <a:gd name="T40" fmla="*/ 141 w 406"/>
                  <a:gd name="T41" fmla="*/ 83 h 412"/>
                  <a:gd name="T42" fmla="*/ 171 w 406"/>
                  <a:gd name="T43" fmla="*/ 69 h 412"/>
                  <a:gd name="T44" fmla="*/ 150 w 406"/>
                  <a:gd name="T45" fmla="*/ 76 h 412"/>
                  <a:gd name="T46" fmla="*/ 106 w 406"/>
                  <a:gd name="T47" fmla="*/ 85 h 412"/>
                  <a:gd name="T48" fmla="*/ 109 w 406"/>
                  <a:gd name="T49" fmla="*/ 74 h 412"/>
                  <a:gd name="T50" fmla="*/ 138 w 406"/>
                  <a:gd name="T51" fmla="*/ 53 h 412"/>
                  <a:gd name="T52" fmla="*/ 172 w 406"/>
                  <a:gd name="T53" fmla="*/ 27 h 412"/>
                  <a:gd name="T54" fmla="*/ 198 w 406"/>
                  <a:gd name="T55" fmla="*/ 4 h 412"/>
                  <a:gd name="T56" fmla="*/ 184 w 406"/>
                  <a:gd name="T57" fmla="*/ 12 h 412"/>
                  <a:gd name="T58" fmla="*/ 153 w 406"/>
                  <a:gd name="T59" fmla="*/ 35 h 412"/>
                  <a:gd name="T60" fmla="*/ 122 w 406"/>
                  <a:gd name="T61" fmla="*/ 57 h 412"/>
                  <a:gd name="T62" fmla="*/ 102 w 406"/>
                  <a:gd name="T63" fmla="*/ 72 h 412"/>
                  <a:gd name="T64" fmla="*/ 111 w 406"/>
                  <a:gd name="T65" fmla="*/ 53 h 412"/>
                  <a:gd name="T66" fmla="*/ 141 w 406"/>
                  <a:gd name="T67" fmla="*/ 18 h 412"/>
                  <a:gd name="T68" fmla="*/ 112 w 406"/>
                  <a:gd name="T69" fmla="*/ 44 h 412"/>
                  <a:gd name="T70" fmla="*/ 88 w 406"/>
                  <a:gd name="T71" fmla="*/ 82 h 412"/>
                  <a:gd name="T72" fmla="*/ 82 w 406"/>
                  <a:gd name="T73" fmla="*/ 53 h 412"/>
                  <a:gd name="T74" fmla="*/ 106 w 406"/>
                  <a:gd name="T75" fmla="*/ 15 h 412"/>
                  <a:gd name="T76" fmla="*/ 75 w 406"/>
                  <a:gd name="T77" fmla="*/ 54 h 412"/>
                  <a:gd name="T78" fmla="*/ 76 w 406"/>
                  <a:gd name="T79" fmla="*/ 88 h 412"/>
                  <a:gd name="T80" fmla="*/ 71 w 406"/>
                  <a:gd name="T81" fmla="*/ 97 h 412"/>
                  <a:gd name="T82" fmla="*/ 61 w 406"/>
                  <a:gd name="T83" fmla="*/ 104 h 412"/>
                  <a:gd name="T84" fmla="*/ 46 w 406"/>
                  <a:gd name="T85" fmla="*/ 83 h 412"/>
                  <a:gd name="T86" fmla="*/ 47 w 406"/>
                  <a:gd name="T87" fmla="*/ 30 h 412"/>
                  <a:gd name="T88" fmla="*/ 34 w 406"/>
                  <a:gd name="T89" fmla="*/ 57 h 412"/>
                  <a:gd name="T90" fmla="*/ 49 w 406"/>
                  <a:gd name="T91" fmla="*/ 107 h 412"/>
                  <a:gd name="T92" fmla="*/ 46 w 406"/>
                  <a:gd name="T93" fmla="*/ 116 h 412"/>
                  <a:gd name="T94" fmla="*/ 38 w 406"/>
                  <a:gd name="T95" fmla="*/ 123 h 412"/>
                  <a:gd name="T96" fmla="*/ 17 w 406"/>
                  <a:gd name="T97" fmla="*/ 103 h 412"/>
                  <a:gd name="T98" fmla="*/ 4 w 406"/>
                  <a:gd name="T99" fmla="*/ 67 h 412"/>
                  <a:gd name="T100" fmla="*/ 4 w 406"/>
                  <a:gd name="T101" fmla="*/ 91 h 412"/>
                  <a:gd name="T102" fmla="*/ 26 w 406"/>
                  <a:gd name="T103" fmla="*/ 128 h 412"/>
                  <a:gd name="T104" fmla="*/ 20 w 406"/>
                  <a:gd name="T105" fmla="*/ 140 h 412"/>
                  <a:gd name="T106" fmla="*/ 9 w 406"/>
                  <a:gd name="T107" fmla="*/ 148 h 412"/>
                  <a:gd name="T108" fmla="*/ 7 w 406"/>
                  <a:gd name="T109" fmla="*/ 149 h 41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06" h="412">
                    <a:moveTo>
                      <a:pt x="15" y="304"/>
                    </a:moveTo>
                    <a:lnTo>
                      <a:pt x="21" y="299"/>
                    </a:lnTo>
                    <a:lnTo>
                      <a:pt x="26" y="293"/>
                    </a:lnTo>
                    <a:lnTo>
                      <a:pt x="32" y="288"/>
                    </a:lnTo>
                    <a:lnTo>
                      <a:pt x="36" y="283"/>
                    </a:lnTo>
                    <a:lnTo>
                      <a:pt x="40" y="278"/>
                    </a:lnTo>
                    <a:lnTo>
                      <a:pt x="45" y="273"/>
                    </a:lnTo>
                    <a:lnTo>
                      <a:pt x="50" y="270"/>
                    </a:lnTo>
                    <a:lnTo>
                      <a:pt x="56" y="268"/>
                    </a:lnTo>
                    <a:lnTo>
                      <a:pt x="63" y="274"/>
                    </a:lnTo>
                    <a:lnTo>
                      <a:pt x="70" y="291"/>
                    </a:lnTo>
                    <a:lnTo>
                      <a:pt x="77" y="316"/>
                    </a:lnTo>
                    <a:lnTo>
                      <a:pt x="86" y="346"/>
                    </a:lnTo>
                    <a:lnTo>
                      <a:pt x="99" y="374"/>
                    </a:lnTo>
                    <a:lnTo>
                      <a:pt x="112" y="398"/>
                    </a:lnTo>
                    <a:lnTo>
                      <a:pt x="129" y="412"/>
                    </a:lnTo>
                    <a:lnTo>
                      <a:pt x="150" y="412"/>
                    </a:lnTo>
                    <a:lnTo>
                      <a:pt x="136" y="406"/>
                    </a:lnTo>
                    <a:lnTo>
                      <a:pt x="124" y="391"/>
                    </a:lnTo>
                    <a:lnTo>
                      <a:pt x="114" y="370"/>
                    </a:lnTo>
                    <a:lnTo>
                      <a:pt x="104" y="346"/>
                    </a:lnTo>
                    <a:lnTo>
                      <a:pt x="95" y="321"/>
                    </a:lnTo>
                    <a:lnTo>
                      <a:pt x="88" y="295"/>
                    </a:lnTo>
                    <a:lnTo>
                      <a:pt x="81" y="272"/>
                    </a:lnTo>
                    <a:lnTo>
                      <a:pt x="76" y="253"/>
                    </a:lnTo>
                    <a:lnTo>
                      <a:pt x="80" y="249"/>
                    </a:lnTo>
                    <a:lnTo>
                      <a:pt x="84" y="246"/>
                    </a:lnTo>
                    <a:lnTo>
                      <a:pt x="88" y="242"/>
                    </a:lnTo>
                    <a:lnTo>
                      <a:pt x="92" y="239"/>
                    </a:lnTo>
                    <a:lnTo>
                      <a:pt x="96" y="236"/>
                    </a:lnTo>
                    <a:lnTo>
                      <a:pt x="101" y="233"/>
                    </a:lnTo>
                    <a:lnTo>
                      <a:pt x="105" y="230"/>
                    </a:lnTo>
                    <a:lnTo>
                      <a:pt x="108" y="228"/>
                    </a:lnTo>
                    <a:lnTo>
                      <a:pt x="116" y="239"/>
                    </a:lnTo>
                    <a:lnTo>
                      <a:pt x="126" y="259"/>
                    </a:lnTo>
                    <a:lnTo>
                      <a:pt x="139" y="282"/>
                    </a:lnTo>
                    <a:lnTo>
                      <a:pt x="155" y="306"/>
                    </a:lnTo>
                    <a:lnTo>
                      <a:pt x="175" y="327"/>
                    </a:lnTo>
                    <a:lnTo>
                      <a:pt x="198" y="339"/>
                    </a:lnTo>
                    <a:lnTo>
                      <a:pt x="224" y="341"/>
                    </a:lnTo>
                    <a:lnTo>
                      <a:pt x="254" y="327"/>
                    </a:lnTo>
                    <a:lnTo>
                      <a:pt x="222" y="330"/>
                    </a:lnTo>
                    <a:lnTo>
                      <a:pt x="197" y="325"/>
                    </a:lnTo>
                    <a:lnTo>
                      <a:pt x="177" y="310"/>
                    </a:lnTo>
                    <a:lnTo>
                      <a:pt x="160" y="293"/>
                    </a:lnTo>
                    <a:lnTo>
                      <a:pt x="147" y="272"/>
                    </a:lnTo>
                    <a:lnTo>
                      <a:pt x="138" y="252"/>
                    </a:lnTo>
                    <a:lnTo>
                      <a:pt x="130" y="233"/>
                    </a:lnTo>
                    <a:lnTo>
                      <a:pt x="123" y="220"/>
                    </a:lnTo>
                    <a:lnTo>
                      <a:pt x="129" y="215"/>
                    </a:lnTo>
                    <a:lnTo>
                      <a:pt x="135" y="211"/>
                    </a:lnTo>
                    <a:lnTo>
                      <a:pt x="140" y="208"/>
                    </a:lnTo>
                    <a:lnTo>
                      <a:pt x="144" y="204"/>
                    </a:lnTo>
                    <a:lnTo>
                      <a:pt x="148" y="201"/>
                    </a:lnTo>
                    <a:lnTo>
                      <a:pt x="152" y="198"/>
                    </a:lnTo>
                    <a:lnTo>
                      <a:pt x="156" y="195"/>
                    </a:lnTo>
                    <a:lnTo>
                      <a:pt x="160" y="192"/>
                    </a:lnTo>
                    <a:lnTo>
                      <a:pt x="166" y="199"/>
                    </a:lnTo>
                    <a:lnTo>
                      <a:pt x="176" y="212"/>
                    </a:lnTo>
                    <a:lnTo>
                      <a:pt x="187" y="227"/>
                    </a:lnTo>
                    <a:lnTo>
                      <a:pt x="202" y="243"/>
                    </a:lnTo>
                    <a:lnTo>
                      <a:pt x="221" y="255"/>
                    </a:lnTo>
                    <a:lnTo>
                      <a:pt x="247" y="260"/>
                    </a:lnTo>
                    <a:lnTo>
                      <a:pt x="277" y="254"/>
                    </a:lnTo>
                    <a:lnTo>
                      <a:pt x="315" y="234"/>
                    </a:lnTo>
                    <a:lnTo>
                      <a:pt x="302" y="239"/>
                    </a:lnTo>
                    <a:lnTo>
                      <a:pt x="286" y="245"/>
                    </a:lnTo>
                    <a:lnTo>
                      <a:pt x="267" y="250"/>
                    </a:lnTo>
                    <a:lnTo>
                      <a:pt x="247" y="252"/>
                    </a:lnTo>
                    <a:lnTo>
                      <a:pt x="226" y="247"/>
                    </a:lnTo>
                    <a:lnTo>
                      <a:pt x="207" y="235"/>
                    </a:lnTo>
                    <a:lnTo>
                      <a:pt x="190" y="213"/>
                    </a:lnTo>
                    <a:lnTo>
                      <a:pt x="177" y="179"/>
                    </a:lnTo>
                    <a:lnTo>
                      <a:pt x="180" y="177"/>
                    </a:lnTo>
                    <a:lnTo>
                      <a:pt x="185" y="177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9" y="176"/>
                    </a:lnTo>
                    <a:lnTo>
                      <a:pt x="219" y="176"/>
                    </a:lnTo>
                    <a:lnTo>
                      <a:pt x="230" y="175"/>
                    </a:lnTo>
                    <a:lnTo>
                      <a:pt x="243" y="174"/>
                    </a:lnTo>
                    <a:lnTo>
                      <a:pt x="256" y="172"/>
                    </a:lnTo>
                    <a:lnTo>
                      <a:pt x="269" y="170"/>
                    </a:lnTo>
                    <a:lnTo>
                      <a:pt x="283" y="166"/>
                    </a:lnTo>
                    <a:lnTo>
                      <a:pt x="298" y="162"/>
                    </a:lnTo>
                    <a:lnTo>
                      <a:pt x="313" y="155"/>
                    </a:lnTo>
                    <a:lnTo>
                      <a:pt x="328" y="148"/>
                    </a:lnTo>
                    <a:lnTo>
                      <a:pt x="343" y="138"/>
                    </a:lnTo>
                    <a:lnTo>
                      <a:pt x="358" y="127"/>
                    </a:lnTo>
                    <a:lnTo>
                      <a:pt x="344" y="134"/>
                    </a:lnTo>
                    <a:lnTo>
                      <a:pt x="325" y="142"/>
                    </a:lnTo>
                    <a:lnTo>
                      <a:pt x="302" y="152"/>
                    </a:lnTo>
                    <a:lnTo>
                      <a:pt x="278" y="160"/>
                    </a:lnTo>
                    <a:lnTo>
                      <a:pt x="254" y="167"/>
                    </a:lnTo>
                    <a:lnTo>
                      <a:pt x="231" y="170"/>
                    </a:lnTo>
                    <a:lnTo>
                      <a:pt x="213" y="169"/>
                    </a:lnTo>
                    <a:lnTo>
                      <a:pt x="199" y="163"/>
                    </a:lnTo>
                    <a:lnTo>
                      <a:pt x="203" y="160"/>
                    </a:lnTo>
                    <a:lnTo>
                      <a:pt x="210" y="155"/>
                    </a:lnTo>
                    <a:lnTo>
                      <a:pt x="220" y="148"/>
                    </a:lnTo>
                    <a:lnTo>
                      <a:pt x="232" y="139"/>
                    </a:lnTo>
                    <a:lnTo>
                      <a:pt x="246" y="129"/>
                    </a:lnTo>
                    <a:lnTo>
                      <a:pt x="261" y="118"/>
                    </a:lnTo>
                    <a:lnTo>
                      <a:pt x="277" y="105"/>
                    </a:lnTo>
                    <a:lnTo>
                      <a:pt x="294" y="93"/>
                    </a:lnTo>
                    <a:lnTo>
                      <a:pt x="312" y="80"/>
                    </a:lnTo>
                    <a:lnTo>
                      <a:pt x="329" y="67"/>
                    </a:lnTo>
                    <a:lnTo>
                      <a:pt x="345" y="54"/>
                    </a:lnTo>
                    <a:lnTo>
                      <a:pt x="361" y="41"/>
                    </a:lnTo>
                    <a:lnTo>
                      <a:pt x="375" y="29"/>
                    </a:lnTo>
                    <a:lnTo>
                      <a:pt x="388" y="18"/>
                    </a:lnTo>
                    <a:lnTo>
                      <a:pt x="398" y="8"/>
                    </a:lnTo>
                    <a:lnTo>
                      <a:pt x="406" y="0"/>
                    </a:lnTo>
                    <a:lnTo>
                      <a:pt x="396" y="6"/>
                    </a:lnTo>
                    <a:lnTo>
                      <a:pt x="384" y="14"/>
                    </a:lnTo>
                    <a:lnTo>
                      <a:pt x="370" y="24"/>
                    </a:lnTo>
                    <a:lnTo>
                      <a:pt x="355" y="34"/>
                    </a:lnTo>
                    <a:lnTo>
                      <a:pt x="340" y="45"/>
                    </a:lnTo>
                    <a:lnTo>
                      <a:pt x="324" y="57"/>
                    </a:lnTo>
                    <a:lnTo>
                      <a:pt x="307" y="69"/>
                    </a:lnTo>
                    <a:lnTo>
                      <a:pt x="291" y="81"/>
                    </a:lnTo>
                    <a:lnTo>
                      <a:pt x="275" y="93"/>
                    </a:lnTo>
                    <a:lnTo>
                      <a:pt x="260" y="104"/>
                    </a:lnTo>
                    <a:lnTo>
                      <a:pt x="246" y="114"/>
                    </a:lnTo>
                    <a:lnTo>
                      <a:pt x="233" y="124"/>
                    </a:lnTo>
                    <a:lnTo>
                      <a:pt x="222" y="132"/>
                    </a:lnTo>
                    <a:lnTo>
                      <a:pt x="213" y="139"/>
                    </a:lnTo>
                    <a:lnTo>
                      <a:pt x="206" y="144"/>
                    </a:lnTo>
                    <a:lnTo>
                      <a:pt x="202" y="147"/>
                    </a:lnTo>
                    <a:lnTo>
                      <a:pt x="203" y="137"/>
                    </a:lnTo>
                    <a:lnTo>
                      <a:pt x="211" y="123"/>
                    </a:lnTo>
                    <a:lnTo>
                      <a:pt x="223" y="105"/>
                    </a:lnTo>
                    <a:lnTo>
                      <a:pt x="239" y="87"/>
                    </a:lnTo>
                    <a:lnTo>
                      <a:pt x="255" y="68"/>
                    </a:lnTo>
                    <a:lnTo>
                      <a:pt x="271" y="51"/>
                    </a:lnTo>
                    <a:lnTo>
                      <a:pt x="284" y="35"/>
                    </a:lnTo>
                    <a:lnTo>
                      <a:pt x="295" y="24"/>
                    </a:lnTo>
                    <a:lnTo>
                      <a:pt x="268" y="42"/>
                    </a:lnTo>
                    <a:lnTo>
                      <a:pt x="245" y="64"/>
                    </a:lnTo>
                    <a:lnTo>
                      <a:pt x="225" y="87"/>
                    </a:lnTo>
                    <a:lnTo>
                      <a:pt x="209" y="110"/>
                    </a:lnTo>
                    <a:lnTo>
                      <a:pt x="196" y="132"/>
                    </a:lnTo>
                    <a:lnTo>
                      <a:pt x="185" y="150"/>
                    </a:lnTo>
                    <a:lnTo>
                      <a:pt x="177" y="164"/>
                    </a:lnTo>
                    <a:lnTo>
                      <a:pt x="171" y="171"/>
                    </a:lnTo>
                    <a:lnTo>
                      <a:pt x="160" y="150"/>
                    </a:lnTo>
                    <a:lnTo>
                      <a:pt x="159" y="128"/>
                    </a:lnTo>
                    <a:lnTo>
                      <a:pt x="164" y="105"/>
                    </a:lnTo>
                    <a:lnTo>
                      <a:pt x="176" y="83"/>
                    </a:lnTo>
                    <a:lnTo>
                      <a:pt x="189" y="63"/>
                    </a:lnTo>
                    <a:lnTo>
                      <a:pt x="202" y="44"/>
                    </a:lnTo>
                    <a:lnTo>
                      <a:pt x="214" y="30"/>
                    </a:lnTo>
                    <a:lnTo>
                      <a:pt x="223" y="19"/>
                    </a:lnTo>
                    <a:lnTo>
                      <a:pt x="188" y="52"/>
                    </a:lnTo>
                    <a:lnTo>
                      <a:pt x="165" y="81"/>
                    </a:lnTo>
                    <a:lnTo>
                      <a:pt x="151" y="107"/>
                    </a:lnTo>
                    <a:lnTo>
                      <a:pt x="146" y="130"/>
                    </a:lnTo>
                    <a:lnTo>
                      <a:pt x="145" y="148"/>
                    </a:lnTo>
                    <a:lnTo>
                      <a:pt x="148" y="164"/>
                    </a:lnTo>
                    <a:lnTo>
                      <a:pt x="152" y="175"/>
                    </a:lnTo>
                    <a:lnTo>
                      <a:pt x="154" y="184"/>
                    </a:lnTo>
                    <a:lnTo>
                      <a:pt x="150" y="187"/>
                    </a:lnTo>
                    <a:lnTo>
                      <a:pt x="146" y="190"/>
                    </a:lnTo>
                    <a:lnTo>
                      <a:pt x="142" y="193"/>
                    </a:lnTo>
                    <a:lnTo>
                      <a:pt x="138" y="196"/>
                    </a:lnTo>
                    <a:lnTo>
                      <a:pt x="134" y="200"/>
                    </a:lnTo>
                    <a:lnTo>
                      <a:pt x="129" y="203"/>
                    </a:lnTo>
                    <a:lnTo>
                      <a:pt x="123" y="207"/>
                    </a:lnTo>
                    <a:lnTo>
                      <a:pt x="117" y="212"/>
                    </a:lnTo>
                    <a:lnTo>
                      <a:pt x="109" y="201"/>
                    </a:lnTo>
                    <a:lnTo>
                      <a:pt x="100" y="185"/>
                    </a:lnTo>
                    <a:lnTo>
                      <a:pt x="92" y="165"/>
                    </a:lnTo>
                    <a:lnTo>
                      <a:pt x="86" y="142"/>
                    </a:lnTo>
                    <a:lnTo>
                      <a:pt x="84" y="117"/>
                    </a:lnTo>
                    <a:lnTo>
                      <a:pt x="86" y="88"/>
                    </a:lnTo>
                    <a:lnTo>
                      <a:pt x="94" y="59"/>
                    </a:lnTo>
                    <a:lnTo>
                      <a:pt x="109" y="28"/>
                    </a:lnTo>
                    <a:lnTo>
                      <a:pt x="84" y="55"/>
                    </a:lnTo>
                    <a:lnTo>
                      <a:pt x="72" y="83"/>
                    </a:lnTo>
                    <a:lnTo>
                      <a:pt x="69" y="113"/>
                    </a:lnTo>
                    <a:lnTo>
                      <a:pt x="73" y="143"/>
                    </a:lnTo>
                    <a:lnTo>
                      <a:pt x="80" y="170"/>
                    </a:lnTo>
                    <a:lnTo>
                      <a:pt x="90" y="194"/>
                    </a:lnTo>
                    <a:lnTo>
                      <a:pt x="99" y="213"/>
                    </a:lnTo>
                    <a:lnTo>
                      <a:pt x="105" y="224"/>
                    </a:lnTo>
                    <a:lnTo>
                      <a:pt x="102" y="226"/>
                    </a:lnTo>
                    <a:lnTo>
                      <a:pt x="98" y="229"/>
                    </a:lnTo>
                    <a:lnTo>
                      <a:pt x="93" y="232"/>
                    </a:lnTo>
                    <a:lnTo>
                      <a:pt x="89" y="236"/>
                    </a:lnTo>
                    <a:lnTo>
                      <a:pt x="85" y="239"/>
                    </a:lnTo>
                    <a:lnTo>
                      <a:pt x="81" y="242"/>
                    </a:lnTo>
                    <a:lnTo>
                      <a:pt x="77" y="245"/>
                    </a:lnTo>
                    <a:lnTo>
                      <a:pt x="73" y="248"/>
                    </a:lnTo>
                    <a:lnTo>
                      <a:pt x="59" y="237"/>
                    </a:lnTo>
                    <a:lnTo>
                      <a:pt x="47" y="223"/>
                    </a:lnTo>
                    <a:lnTo>
                      <a:pt x="35" y="206"/>
                    </a:lnTo>
                    <a:lnTo>
                      <a:pt x="24" y="188"/>
                    </a:lnTo>
                    <a:lnTo>
                      <a:pt x="16" y="169"/>
                    </a:lnTo>
                    <a:lnTo>
                      <a:pt x="10" y="150"/>
                    </a:lnTo>
                    <a:lnTo>
                      <a:pt x="8" y="133"/>
                    </a:lnTo>
                    <a:lnTo>
                      <a:pt x="8" y="117"/>
                    </a:lnTo>
                    <a:lnTo>
                      <a:pt x="0" y="138"/>
                    </a:lnTo>
                    <a:lnTo>
                      <a:pt x="1" y="160"/>
                    </a:lnTo>
                    <a:lnTo>
                      <a:pt x="8" y="182"/>
                    </a:lnTo>
                    <a:lnTo>
                      <a:pt x="20" y="204"/>
                    </a:lnTo>
                    <a:lnTo>
                      <a:pt x="34" y="224"/>
                    </a:lnTo>
                    <a:lnTo>
                      <a:pt x="45" y="241"/>
                    </a:lnTo>
                    <a:lnTo>
                      <a:pt x="52" y="255"/>
                    </a:lnTo>
                    <a:lnTo>
                      <a:pt x="53" y="264"/>
                    </a:lnTo>
                    <a:lnTo>
                      <a:pt x="49" y="270"/>
                    </a:lnTo>
                    <a:lnTo>
                      <a:pt x="45" y="275"/>
                    </a:lnTo>
                    <a:lnTo>
                      <a:pt x="41" y="279"/>
                    </a:lnTo>
                    <a:lnTo>
                      <a:pt x="36" y="283"/>
                    </a:lnTo>
                    <a:lnTo>
                      <a:pt x="31" y="287"/>
                    </a:lnTo>
                    <a:lnTo>
                      <a:pt x="25" y="291"/>
                    </a:lnTo>
                    <a:lnTo>
                      <a:pt x="19" y="295"/>
                    </a:lnTo>
                    <a:lnTo>
                      <a:pt x="12" y="300"/>
                    </a:lnTo>
                    <a:lnTo>
                      <a:pt x="12" y="299"/>
                    </a:lnTo>
                    <a:lnTo>
                      <a:pt x="14" y="297"/>
                    </a:lnTo>
                    <a:lnTo>
                      <a:pt x="15" y="298"/>
                    </a:lnTo>
                    <a:lnTo>
                      <a:pt x="15" y="30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29"/>
              <p:cNvSpPr>
                <a:spLocks/>
              </p:cNvSpPr>
              <p:nvPr/>
            </p:nvSpPr>
            <p:spPr bwMode="auto">
              <a:xfrm>
                <a:off x="4796" y="732"/>
                <a:ext cx="331" cy="357"/>
              </a:xfrm>
              <a:custGeom>
                <a:avLst/>
                <a:gdLst>
                  <a:gd name="T0" fmla="*/ 116 w 662"/>
                  <a:gd name="T1" fmla="*/ 35 h 714"/>
                  <a:gd name="T2" fmla="*/ 107 w 662"/>
                  <a:gd name="T3" fmla="*/ 41 h 714"/>
                  <a:gd name="T4" fmla="*/ 98 w 662"/>
                  <a:gd name="T5" fmla="*/ 48 h 714"/>
                  <a:gd name="T6" fmla="*/ 90 w 662"/>
                  <a:gd name="T7" fmla="*/ 54 h 714"/>
                  <a:gd name="T8" fmla="*/ 84 w 662"/>
                  <a:gd name="T9" fmla="*/ 56 h 714"/>
                  <a:gd name="T10" fmla="*/ 75 w 662"/>
                  <a:gd name="T11" fmla="*/ 59 h 714"/>
                  <a:gd name="T12" fmla="*/ 63 w 662"/>
                  <a:gd name="T13" fmla="*/ 64 h 714"/>
                  <a:gd name="T14" fmla="*/ 50 w 662"/>
                  <a:gd name="T15" fmla="*/ 71 h 714"/>
                  <a:gd name="T16" fmla="*/ 36 w 662"/>
                  <a:gd name="T17" fmla="*/ 81 h 714"/>
                  <a:gd name="T18" fmla="*/ 23 w 662"/>
                  <a:gd name="T19" fmla="*/ 90 h 714"/>
                  <a:gd name="T20" fmla="*/ 13 w 662"/>
                  <a:gd name="T21" fmla="*/ 101 h 714"/>
                  <a:gd name="T22" fmla="*/ 7 w 662"/>
                  <a:gd name="T23" fmla="*/ 112 h 714"/>
                  <a:gd name="T24" fmla="*/ 2 w 662"/>
                  <a:gd name="T25" fmla="*/ 132 h 714"/>
                  <a:gd name="T26" fmla="*/ 0 w 662"/>
                  <a:gd name="T27" fmla="*/ 168 h 714"/>
                  <a:gd name="T28" fmla="*/ 10 w 662"/>
                  <a:gd name="T29" fmla="*/ 209 h 714"/>
                  <a:gd name="T30" fmla="*/ 40 w 662"/>
                  <a:gd name="T31" fmla="*/ 251 h 714"/>
                  <a:gd name="T32" fmla="*/ 78 w 662"/>
                  <a:gd name="T33" fmla="*/ 277 h 714"/>
                  <a:gd name="T34" fmla="*/ 102 w 662"/>
                  <a:gd name="T35" fmla="*/ 292 h 714"/>
                  <a:gd name="T36" fmla="*/ 123 w 662"/>
                  <a:gd name="T37" fmla="*/ 303 h 714"/>
                  <a:gd name="T38" fmla="*/ 140 w 662"/>
                  <a:gd name="T39" fmla="*/ 311 h 714"/>
                  <a:gd name="T40" fmla="*/ 154 w 662"/>
                  <a:gd name="T41" fmla="*/ 318 h 714"/>
                  <a:gd name="T42" fmla="*/ 166 w 662"/>
                  <a:gd name="T43" fmla="*/ 323 h 714"/>
                  <a:gd name="T44" fmla="*/ 178 w 662"/>
                  <a:gd name="T45" fmla="*/ 329 h 714"/>
                  <a:gd name="T46" fmla="*/ 188 w 662"/>
                  <a:gd name="T47" fmla="*/ 335 h 714"/>
                  <a:gd name="T48" fmla="*/ 199 w 662"/>
                  <a:gd name="T49" fmla="*/ 343 h 714"/>
                  <a:gd name="T50" fmla="*/ 216 w 662"/>
                  <a:gd name="T51" fmla="*/ 352 h 714"/>
                  <a:gd name="T52" fmla="*/ 236 w 662"/>
                  <a:gd name="T53" fmla="*/ 357 h 714"/>
                  <a:gd name="T54" fmla="*/ 258 w 662"/>
                  <a:gd name="T55" fmla="*/ 355 h 714"/>
                  <a:gd name="T56" fmla="*/ 278 w 662"/>
                  <a:gd name="T57" fmla="*/ 344 h 714"/>
                  <a:gd name="T58" fmla="*/ 294 w 662"/>
                  <a:gd name="T59" fmla="*/ 328 h 714"/>
                  <a:gd name="T60" fmla="*/ 304 w 662"/>
                  <a:gd name="T61" fmla="*/ 309 h 714"/>
                  <a:gd name="T62" fmla="*/ 307 w 662"/>
                  <a:gd name="T63" fmla="*/ 291 h 714"/>
                  <a:gd name="T64" fmla="*/ 306 w 662"/>
                  <a:gd name="T65" fmla="*/ 275 h 714"/>
                  <a:gd name="T66" fmla="*/ 309 w 662"/>
                  <a:gd name="T67" fmla="*/ 258 h 714"/>
                  <a:gd name="T68" fmla="*/ 314 w 662"/>
                  <a:gd name="T69" fmla="*/ 229 h 714"/>
                  <a:gd name="T70" fmla="*/ 324 w 662"/>
                  <a:gd name="T71" fmla="*/ 184 h 714"/>
                  <a:gd name="T72" fmla="*/ 331 w 662"/>
                  <a:gd name="T73" fmla="*/ 136 h 714"/>
                  <a:gd name="T74" fmla="*/ 330 w 662"/>
                  <a:gd name="T75" fmla="*/ 107 h 714"/>
                  <a:gd name="T76" fmla="*/ 323 w 662"/>
                  <a:gd name="T77" fmla="*/ 82 h 714"/>
                  <a:gd name="T78" fmla="*/ 311 w 662"/>
                  <a:gd name="T79" fmla="*/ 60 h 714"/>
                  <a:gd name="T80" fmla="*/ 298 w 662"/>
                  <a:gd name="T81" fmla="*/ 42 h 714"/>
                  <a:gd name="T82" fmla="*/ 283 w 662"/>
                  <a:gd name="T83" fmla="*/ 28 h 714"/>
                  <a:gd name="T84" fmla="*/ 268 w 662"/>
                  <a:gd name="T85" fmla="*/ 17 h 714"/>
                  <a:gd name="T86" fmla="*/ 256 w 662"/>
                  <a:gd name="T87" fmla="*/ 8 h 714"/>
                  <a:gd name="T88" fmla="*/ 245 w 662"/>
                  <a:gd name="T89" fmla="*/ 3 h 714"/>
                  <a:gd name="T90" fmla="*/ 233 w 662"/>
                  <a:gd name="T91" fmla="*/ 0 h 714"/>
                  <a:gd name="T92" fmla="*/ 220 w 662"/>
                  <a:gd name="T93" fmla="*/ 1 h 714"/>
                  <a:gd name="T94" fmla="*/ 205 w 662"/>
                  <a:gd name="T95" fmla="*/ 3 h 714"/>
                  <a:gd name="T96" fmla="*/ 191 w 662"/>
                  <a:gd name="T97" fmla="*/ 6 h 714"/>
                  <a:gd name="T98" fmla="*/ 179 w 662"/>
                  <a:gd name="T99" fmla="*/ 12 h 714"/>
                  <a:gd name="T100" fmla="*/ 168 w 662"/>
                  <a:gd name="T101" fmla="*/ 16 h 714"/>
                  <a:gd name="T102" fmla="*/ 160 w 662"/>
                  <a:gd name="T103" fmla="*/ 21 h 714"/>
                  <a:gd name="T104" fmla="*/ 154 w 662"/>
                  <a:gd name="T105" fmla="*/ 24 h 714"/>
                  <a:gd name="T106" fmla="*/ 145 w 662"/>
                  <a:gd name="T107" fmla="*/ 25 h 714"/>
                  <a:gd name="T108" fmla="*/ 134 w 662"/>
                  <a:gd name="T109" fmla="*/ 27 h 714"/>
                  <a:gd name="T110" fmla="*/ 124 w 662"/>
                  <a:gd name="T111" fmla="*/ 30 h 7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62" h="714">
                    <a:moveTo>
                      <a:pt x="239" y="64"/>
                    </a:moveTo>
                    <a:lnTo>
                      <a:pt x="231" y="69"/>
                    </a:lnTo>
                    <a:lnTo>
                      <a:pt x="223" y="75"/>
                    </a:lnTo>
                    <a:lnTo>
                      <a:pt x="214" y="82"/>
                    </a:lnTo>
                    <a:lnTo>
                      <a:pt x="203" y="88"/>
                    </a:lnTo>
                    <a:lnTo>
                      <a:pt x="195" y="95"/>
                    </a:lnTo>
                    <a:lnTo>
                      <a:pt x="186" y="101"/>
                    </a:lnTo>
                    <a:lnTo>
                      <a:pt x="179" y="107"/>
                    </a:lnTo>
                    <a:lnTo>
                      <a:pt x="174" y="111"/>
                    </a:lnTo>
                    <a:lnTo>
                      <a:pt x="168" y="112"/>
                    </a:lnTo>
                    <a:lnTo>
                      <a:pt x="159" y="114"/>
                    </a:lnTo>
                    <a:lnTo>
                      <a:pt x="150" y="117"/>
                    </a:lnTo>
                    <a:lnTo>
                      <a:pt x="137" y="122"/>
                    </a:lnTo>
                    <a:lnTo>
                      <a:pt x="125" y="128"/>
                    </a:lnTo>
                    <a:lnTo>
                      <a:pt x="112" y="135"/>
                    </a:lnTo>
                    <a:lnTo>
                      <a:pt x="99" y="142"/>
                    </a:lnTo>
                    <a:lnTo>
                      <a:pt x="86" y="151"/>
                    </a:lnTo>
                    <a:lnTo>
                      <a:pt x="71" y="161"/>
                    </a:lnTo>
                    <a:lnTo>
                      <a:pt x="58" y="170"/>
                    </a:lnTo>
                    <a:lnTo>
                      <a:pt x="46" y="180"/>
                    </a:lnTo>
                    <a:lnTo>
                      <a:pt x="36" y="191"/>
                    </a:lnTo>
                    <a:lnTo>
                      <a:pt x="26" y="202"/>
                    </a:lnTo>
                    <a:lnTo>
                      <a:pt x="18" y="212"/>
                    </a:lnTo>
                    <a:lnTo>
                      <a:pt x="13" y="223"/>
                    </a:lnTo>
                    <a:lnTo>
                      <a:pt x="9" y="235"/>
                    </a:lnTo>
                    <a:lnTo>
                      <a:pt x="4" y="263"/>
                    </a:lnTo>
                    <a:lnTo>
                      <a:pt x="0" y="298"/>
                    </a:lnTo>
                    <a:lnTo>
                      <a:pt x="0" y="336"/>
                    </a:lnTo>
                    <a:lnTo>
                      <a:pt x="7" y="377"/>
                    </a:lnTo>
                    <a:lnTo>
                      <a:pt x="20" y="418"/>
                    </a:lnTo>
                    <a:lnTo>
                      <a:pt x="43" y="460"/>
                    </a:lnTo>
                    <a:lnTo>
                      <a:pt x="79" y="501"/>
                    </a:lnTo>
                    <a:lnTo>
                      <a:pt x="126" y="537"/>
                    </a:lnTo>
                    <a:lnTo>
                      <a:pt x="155" y="554"/>
                    </a:lnTo>
                    <a:lnTo>
                      <a:pt x="181" y="570"/>
                    </a:lnTo>
                    <a:lnTo>
                      <a:pt x="204" y="583"/>
                    </a:lnTo>
                    <a:lnTo>
                      <a:pt x="226" y="595"/>
                    </a:lnTo>
                    <a:lnTo>
                      <a:pt x="245" y="605"/>
                    </a:lnTo>
                    <a:lnTo>
                      <a:pt x="263" y="613"/>
                    </a:lnTo>
                    <a:lnTo>
                      <a:pt x="279" y="621"/>
                    </a:lnTo>
                    <a:lnTo>
                      <a:pt x="295" y="628"/>
                    </a:lnTo>
                    <a:lnTo>
                      <a:pt x="308" y="635"/>
                    </a:lnTo>
                    <a:lnTo>
                      <a:pt x="321" y="641"/>
                    </a:lnTo>
                    <a:lnTo>
                      <a:pt x="332" y="646"/>
                    </a:lnTo>
                    <a:lnTo>
                      <a:pt x="343" y="651"/>
                    </a:lnTo>
                    <a:lnTo>
                      <a:pt x="355" y="657"/>
                    </a:lnTo>
                    <a:lnTo>
                      <a:pt x="365" y="663"/>
                    </a:lnTo>
                    <a:lnTo>
                      <a:pt x="375" y="669"/>
                    </a:lnTo>
                    <a:lnTo>
                      <a:pt x="385" y="676"/>
                    </a:lnTo>
                    <a:lnTo>
                      <a:pt x="398" y="685"/>
                    </a:lnTo>
                    <a:lnTo>
                      <a:pt x="413" y="694"/>
                    </a:lnTo>
                    <a:lnTo>
                      <a:pt x="432" y="703"/>
                    </a:lnTo>
                    <a:lnTo>
                      <a:pt x="451" y="709"/>
                    </a:lnTo>
                    <a:lnTo>
                      <a:pt x="471" y="713"/>
                    </a:lnTo>
                    <a:lnTo>
                      <a:pt x="492" y="714"/>
                    </a:lnTo>
                    <a:lnTo>
                      <a:pt x="515" y="710"/>
                    </a:lnTo>
                    <a:lnTo>
                      <a:pt x="536" y="701"/>
                    </a:lnTo>
                    <a:lnTo>
                      <a:pt x="556" y="688"/>
                    </a:lnTo>
                    <a:lnTo>
                      <a:pt x="574" y="673"/>
                    </a:lnTo>
                    <a:lnTo>
                      <a:pt x="588" y="655"/>
                    </a:lnTo>
                    <a:lnTo>
                      <a:pt x="599" y="637"/>
                    </a:lnTo>
                    <a:lnTo>
                      <a:pt x="607" y="617"/>
                    </a:lnTo>
                    <a:lnTo>
                      <a:pt x="612" y="598"/>
                    </a:lnTo>
                    <a:lnTo>
                      <a:pt x="614" y="581"/>
                    </a:lnTo>
                    <a:lnTo>
                      <a:pt x="613" y="565"/>
                    </a:lnTo>
                    <a:lnTo>
                      <a:pt x="612" y="550"/>
                    </a:lnTo>
                    <a:lnTo>
                      <a:pt x="613" y="534"/>
                    </a:lnTo>
                    <a:lnTo>
                      <a:pt x="617" y="515"/>
                    </a:lnTo>
                    <a:lnTo>
                      <a:pt x="622" y="489"/>
                    </a:lnTo>
                    <a:lnTo>
                      <a:pt x="628" y="458"/>
                    </a:lnTo>
                    <a:lnTo>
                      <a:pt x="637" y="417"/>
                    </a:lnTo>
                    <a:lnTo>
                      <a:pt x="647" y="367"/>
                    </a:lnTo>
                    <a:lnTo>
                      <a:pt x="658" y="304"/>
                    </a:lnTo>
                    <a:lnTo>
                      <a:pt x="662" y="271"/>
                    </a:lnTo>
                    <a:lnTo>
                      <a:pt x="662" y="242"/>
                    </a:lnTo>
                    <a:lnTo>
                      <a:pt x="659" y="213"/>
                    </a:lnTo>
                    <a:lnTo>
                      <a:pt x="653" y="187"/>
                    </a:lnTo>
                    <a:lnTo>
                      <a:pt x="645" y="163"/>
                    </a:lnTo>
                    <a:lnTo>
                      <a:pt x="635" y="141"/>
                    </a:lnTo>
                    <a:lnTo>
                      <a:pt x="622" y="120"/>
                    </a:lnTo>
                    <a:lnTo>
                      <a:pt x="609" y="102"/>
                    </a:lnTo>
                    <a:lnTo>
                      <a:pt x="595" y="84"/>
                    </a:lnTo>
                    <a:lnTo>
                      <a:pt x="580" y="69"/>
                    </a:lnTo>
                    <a:lnTo>
                      <a:pt x="566" y="56"/>
                    </a:lnTo>
                    <a:lnTo>
                      <a:pt x="550" y="44"/>
                    </a:lnTo>
                    <a:lnTo>
                      <a:pt x="536" y="34"/>
                    </a:lnTo>
                    <a:lnTo>
                      <a:pt x="523" y="25"/>
                    </a:lnTo>
                    <a:lnTo>
                      <a:pt x="511" y="16"/>
                    </a:lnTo>
                    <a:lnTo>
                      <a:pt x="501" y="10"/>
                    </a:lnTo>
                    <a:lnTo>
                      <a:pt x="490" y="5"/>
                    </a:lnTo>
                    <a:lnTo>
                      <a:pt x="479" y="2"/>
                    </a:lnTo>
                    <a:lnTo>
                      <a:pt x="466" y="0"/>
                    </a:lnTo>
                    <a:lnTo>
                      <a:pt x="453" y="0"/>
                    </a:lnTo>
                    <a:lnTo>
                      <a:pt x="439" y="1"/>
                    </a:lnTo>
                    <a:lnTo>
                      <a:pt x="425" y="2"/>
                    </a:lnTo>
                    <a:lnTo>
                      <a:pt x="410" y="5"/>
                    </a:lnTo>
                    <a:lnTo>
                      <a:pt x="396" y="8"/>
                    </a:lnTo>
                    <a:lnTo>
                      <a:pt x="382" y="12"/>
                    </a:lnTo>
                    <a:lnTo>
                      <a:pt x="369" y="17"/>
                    </a:lnTo>
                    <a:lnTo>
                      <a:pt x="357" y="23"/>
                    </a:lnTo>
                    <a:lnTo>
                      <a:pt x="345" y="27"/>
                    </a:lnTo>
                    <a:lnTo>
                      <a:pt x="335" y="32"/>
                    </a:lnTo>
                    <a:lnTo>
                      <a:pt x="326" y="37"/>
                    </a:lnTo>
                    <a:lnTo>
                      <a:pt x="320" y="42"/>
                    </a:lnTo>
                    <a:lnTo>
                      <a:pt x="315" y="46"/>
                    </a:lnTo>
                    <a:lnTo>
                      <a:pt x="308" y="47"/>
                    </a:lnTo>
                    <a:lnTo>
                      <a:pt x="300" y="48"/>
                    </a:lnTo>
                    <a:lnTo>
                      <a:pt x="290" y="49"/>
                    </a:lnTo>
                    <a:lnTo>
                      <a:pt x="278" y="51"/>
                    </a:lnTo>
                    <a:lnTo>
                      <a:pt x="267" y="54"/>
                    </a:lnTo>
                    <a:lnTo>
                      <a:pt x="257" y="56"/>
                    </a:lnTo>
                    <a:lnTo>
                      <a:pt x="247" y="60"/>
                    </a:lnTo>
                    <a:lnTo>
                      <a:pt x="239" y="64"/>
                    </a:lnTo>
                    <a:close/>
                  </a:path>
                </a:pathLst>
              </a:custGeom>
              <a:solidFill>
                <a:srgbClr val="FF1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30"/>
              <p:cNvSpPr>
                <a:spLocks/>
              </p:cNvSpPr>
              <p:nvPr/>
            </p:nvSpPr>
            <p:spPr bwMode="auto">
              <a:xfrm>
                <a:off x="4896" y="761"/>
                <a:ext cx="65" cy="129"/>
              </a:xfrm>
              <a:custGeom>
                <a:avLst/>
                <a:gdLst>
                  <a:gd name="T0" fmla="*/ 13 w 130"/>
                  <a:gd name="T1" fmla="*/ 13 h 259"/>
                  <a:gd name="T2" fmla="*/ 9 w 130"/>
                  <a:gd name="T3" fmla="*/ 27 h 259"/>
                  <a:gd name="T4" fmla="*/ 9 w 130"/>
                  <a:gd name="T5" fmla="*/ 42 h 259"/>
                  <a:gd name="T6" fmla="*/ 13 w 130"/>
                  <a:gd name="T7" fmla="*/ 57 h 259"/>
                  <a:gd name="T8" fmla="*/ 17 w 130"/>
                  <a:gd name="T9" fmla="*/ 72 h 259"/>
                  <a:gd name="T10" fmla="*/ 20 w 130"/>
                  <a:gd name="T11" fmla="*/ 88 h 259"/>
                  <a:gd name="T12" fmla="*/ 20 w 130"/>
                  <a:gd name="T13" fmla="*/ 102 h 259"/>
                  <a:gd name="T14" fmla="*/ 14 w 130"/>
                  <a:gd name="T15" fmla="*/ 116 h 259"/>
                  <a:gd name="T16" fmla="*/ 0 w 130"/>
                  <a:gd name="T17" fmla="*/ 129 h 259"/>
                  <a:gd name="T18" fmla="*/ 12 w 130"/>
                  <a:gd name="T19" fmla="*/ 129 h 259"/>
                  <a:gd name="T20" fmla="*/ 22 w 130"/>
                  <a:gd name="T21" fmla="*/ 127 h 259"/>
                  <a:gd name="T22" fmla="*/ 31 w 130"/>
                  <a:gd name="T23" fmla="*/ 122 h 259"/>
                  <a:gd name="T24" fmla="*/ 40 w 130"/>
                  <a:gd name="T25" fmla="*/ 114 h 259"/>
                  <a:gd name="T26" fmla="*/ 47 w 130"/>
                  <a:gd name="T27" fmla="*/ 106 h 259"/>
                  <a:gd name="T28" fmla="*/ 53 w 130"/>
                  <a:gd name="T29" fmla="*/ 97 h 259"/>
                  <a:gd name="T30" fmla="*/ 58 w 130"/>
                  <a:gd name="T31" fmla="*/ 86 h 259"/>
                  <a:gd name="T32" fmla="*/ 62 w 130"/>
                  <a:gd name="T33" fmla="*/ 75 h 259"/>
                  <a:gd name="T34" fmla="*/ 64 w 130"/>
                  <a:gd name="T35" fmla="*/ 63 h 259"/>
                  <a:gd name="T36" fmla="*/ 65 w 130"/>
                  <a:gd name="T37" fmla="*/ 52 h 259"/>
                  <a:gd name="T38" fmla="*/ 65 w 130"/>
                  <a:gd name="T39" fmla="*/ 41 h 259"/>
                  <a:gd name="T40" fmla="*/ 64 w 130"/>
                  <a:gd name="T41" fmla="*/ 31 h 259"/>
                  <a:gd name="T42" fmla="*/ 62 w 130"/>
                  <a:gd name="T43" fmla="*/ 22 h 259"/>
                  <a:gd name="T44" fmla="*/ 58 w 130"/>
                  <a:gd name="T45" fmla="*/ 14 h 259"/>
                  <a:gd name="T46" fmla="*/ 53 w 130"/>
                  <a:gd name="T47" fmla="*/ 8 h 259"/>
                  <a:gd name="T48" fmla="*/ 47 w 130"/>
                  <a:gd name="T49" fmla="*/ 4 h 259"/>
                  <a:gd name="T50" fmla="*/ 40 w 130"/>
                  <a:gd name="T51" fmla="*/ 2 h 259"/>
                  <a:gd name="T52" fmla="*/ 34 w 130"/>
                  <a:gd name="T53" fmla="*/ 0 h 259"/>
                  <a:gd name="T54" fmla="*/ 29 w 130"/>
                  <a:gd name="T55" fmla="*/ 0 h 259"/>
                  <a:gd name="T56" fmla="*/ 24 w 130"/>
                  <a:gd name="T57" fmla="*/ 0 h 259"/>
                  <a:gd name="T58" fmla="*/ 21 w 130"/>
                  <a:gd name="T59" fmla="*/ 1 h 259"/>
                  <a:gd name="T60" fmla="*/ 17 w 130"/>
                  <a:gd name="T61" fmla="*/ 4 h 259"/>
                  <a:gd name="T62" fmla="*/ 15 w 130"/>
                  <a:gd name="T63" fmla="*/ 8 h 259"/>
                  <a:gd name="T64" fmla="*/ 13 w 130"/>
                  <a:gd name="T65" fmla="*/ 13 h 2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0" h="259">
                    <a:moveTo>
                      <a:pt x="25" y="26"/>
                    </a:moveTo>
                    <a:lnTo>
                      <a:pt x="17" y="55"/>
                    </a:lnTo>
                    <a:lnTo>
                      <a:pt x="18" y="84"/>
                    </a:lnTo>
                    <a:lnTo>
                      <a:pt x="25" y="115"/>
                    </a:lnTo>
                    <a:lnTo>
                      <a:pt x="34" y="145"/>
                    </a:lnTo>
                    <a:lnTo>
                      <a:pt x="40" y="176"/>
                    </a:lnTo>
                    <a:lnTo>
                      <a:pt x="39" y="205"/>
                    </a:lnTo>
                    <a:lnTo>
                      <a:pt x="27" y="232"/>
                    </a:lnTo>
                    <a:lnTo>
                      <a:pt x="0" y="259"/>
                    </a:lnTo>
                    <a:lnTo>
                      <a:pt x="23" y="259"/>
                    </a:lnTo>
                    <a:lnTo>
                      <a:pt x="44" y="254"/>
                    </a:lnTo>
                    <a:lnTo>
                      <a:pt x="62" y="244"/>
                    </a:lnTo>
                    <a:lnTo>
                      <a:pt x="79" y="229"/>
                    </a:lnTo>
                    <a:lnTo>
                      <a:pt x="94" y="213"/>
                    </a:lnTo>
                    <a:lnTo>
                      <a:pt x="106" y="194"/>
                    </a:lnTo>
                    <a:lnTo>
                      <a:pt x="115" y="173"/>
                    </a:lnTo>
                    <a:lnTo>
                      <a:pt x="123" y="150"/>
                    </a:lnTo>
                    <a:lnTo>
                      <a:pt x="128" y="127"/>
                    </a:lnTo>
                    <a:lnTo>
                      <a:pt x="130" y="105"/>
                    </a:lnTo>
                    <a:lnTo>
                      <a:pt x="130" y="82"/>
                    </a:lnTo>
                    <a:lnTo>
                      <a:pt x="128" y="62"/>
                    </a:lnTo>
                    <a:lnTo>
                      <a:pt x="123" y="44"/>
                    </a:lnTo>
                    <a:lnTo>
                      <a:pt x="116" y="28"/>
                    </a:lnTo>
                    <a:lnTo>
                      <a:pt x="106" y="17"/>
                    </a:lnTo>
                    <a:lnTo>
                      <a:pt x="93" y="9"/>
                    </a:lnTo>
                    <a:lnTo>
                      <a:pt x="79" y="4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1" y="3"/>
                    </a:lnTo>
                    <a:lnTo>
                      <a:pt x="34" y="8"/>
                    </a:lnTo>
                    <a:lnTo>
                      <a:pt x="29" y="16"/>
                    </a:lnTo>
                    <a:lnTo>
                      <a:pt x="25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31"/>
              <p:cNvSpPr>
                <a:spLocks/>
              </p:cNvSpPr>
              <p:nvPr/>
            </p:nvSpPr>
            <p:spPr bwMode="auto">
              <a:xfrm>
                <a:off x="4808" y="757"/>
                <a:ext cx="115" cy="107"/>
              </a:xfrm>
              <a:custGeom>
                <a:avLst/>
                <a:gdLst>
                  <a:gd name="T0" fmla="*/ 115 w 229"/>
                  <a:gd name="T1" fmla="*/ 0 h 212"/>
                  <a:gd name="T2" fmla="*/ 105 w 229"/>
                  <a:gd name="T3" fmla="*/ 1 h 212"/>
                  <a:gd name="T4" fmla="*/ 93 w 229"/>
                  <a:gd name="T5" fmla="*/ 4 h 212"/>
                  <a:gd name="T6" fmla="*/ 81 w 229"/>
                  <a:gd name="T7" fmla="*/ 10 h 212"/>
                  <a:gd name="T8" fmla="*/ 70 w 229"/>
                  <a:gd name="T9" fmla="*/ 18 h 212"/>
                  <a:gd name="T10" fmla="*/ 59 w 229"/>
                  <a:gd name="T11" fmla="*/ 28 h 212"/>
                  <a:gd name="T12" fmla="*/ 50 w 229"/>
                  <a:gd name="T13" fmla="*/ 38 h 212"/>
                  <a:gd name="T14" fmla="*/ 44 w 229"/>
                  <a:gd name="T15" fmla="*/ 49 h 212"/>
                  <a:gd name="T16" fmla="*/ 42 w 229"/>
                  <a:gd name="T17" fmla="*/ 61 h 212"/>
                  <a:gd name="T18" fmla="*/ 40 w 229"/>
                  <a:gd name="T19" fmla="*/ 71 h 212"/>
                  <a:gd name="T20" fmla="*/ 36 w 229"/>
                  <a:gd name="T21" fmla="*/ 80 h 212"/>
                  <a:gd name="T22" fmla="*/ 32 w 229"/>
                  <a:gd name="T23" fmla="*/ 89 h 212"/>
                  <a:gd name="T24" fmla="*/ 26 w 229"/>
                  <a:gd name="T25" fmla="*/ 95 h 212"/>
                  <a:gd name="T26" fmla="*/ 19 w 229"/>
                  <a:gd name="T27" fmla="*/ 100 h 212"/>
                  <a:gd name="T28" fmla="*/ 13 w 229"/>
                  <a:gd name="T29" fmla="*/ 103 h 212"/>
                  <a:gd name="T30" fmla="*/ 6 w 229"/>
                  <a:gd name="T31" fmla="*/ 105 h 212"/>
                  <a:gd name="T32" fmla="*/ 0 w 229"/>
                  <a:gd name="T33" fmla="*/ 104 h 212"/>
                  <a:gd name="T34" fmla="*/ 7 w 229"/>
                  <a:gd name="T35" fmla="*/ 106 h 212"/>
                  <a:gd name="T36" fmla="*/ 13 w 229"/>
                  <a:gd name="T37" fmla="*/ 107 h 212"/>
                  <a:gd name="T38" fmla="*/ 20 w 229"/>
                  <a:gd name="T39" fmla="*/ 107 h 212"/>
                  <a:gd name="T40" fmla="*/ 27 w 229"/>
                  <a:gd name="T41" fmla="*/ 106 h 212"/>
                  <a:gd name="T42" fmla="*/ 34 w 229"/>
                  <a:gd name="T43" fmla="*/ 104 h 212"/>
                  <a:gd name="T44" fmla="*/ 40 w 229"/>
                  <a:gd name="T45" fmla="*/ 101 h 212"/>
                  <a:gd name="T46" fmla="*/ 46 w 229"/>
                  <a:gd name="T47" fmla="*/ 98 h 212"/>
                  <a:gd name="T48" fmla="*/ 53 w 229"/>
                  <a:gd name="T49" fmla="*/ 94 h 212"/>
                  <a:gd name="T50" fmla="*/ 58 w 229"/>
                  <a:gd name="T51" fmla="*/ 90 h 212"/>
                  <a:gd name="T52" fmla="*/ 64 w 229"/>
                  <a:gd name="T53" fmla="*/ 85 h 212"/>
                  <a:gd name="T54" fmla="*/ 69 w 229"/>
                  <a:gd name="T55" fmla="*/ 81 h 212"/>
                  <a:gd name="T56" fmla="*/ 73 w 229"/>
                  <a:gd name="T57" fmla="*/ 76 h 212"/>
                  <a:gd name="T58" fmla="*/ 77 w 229"/>
                  <a:gd name="T59" fmla="*/ 72 h 212"/>
                  <a:gd name="T60" fmla="*/ 80 w 229"/>
                  <a:gd name="T61" fmla="*/ 67 h 212"/>
                  <a:gd name="T62" fmla="*/ 82 w 229"/>
                  <a:gd name="T63" fmla="*/ 63 h 212"/>
                  <a:gd name="T64" fmla="*/ 84 w 229"/>
                  <a:gd name="T65" fmla="*/ 60 h 212"/>
                  <a:gd name="T66" fmla="*/ 86 w 229"/>
                  <a:gd name="T67" fmla="*/ 51 h 212"/>
                  <a:gd name="T68" fmla="*/ 89 w 229"/>
                  <a:gd name="T69" fmla="*/ 43 h 212"/>
                  <a:gd name="T70" fmla="*/ 92 w 229"/>
                  <a:gd name="T71" fmla="*/ 34 h 212"/>
                  <a:gd name="T72" fmla="*/ 97 w 229"/>
                  <a:gd name="T73" fmla="*/ 25 h 212"/>
                  <a:gd name="T74" fmla="*/ 101 w 229"/>
                  <a:gd name="T75" fmla="*/ 16 h 212"/>
                  <a:gd name="T76" fmla="*/ 105 w 229"/>
                  <a:gd name="T77" fmla="*/ 9 h 212"/>
                  <a:gd name="T78" fmla="*/ 110 w 229"/>
                  <a:gd name="T79" fmla="*/ 4 h 212"/>
                  <a:gd name="T80" fmla="*/ 115 w 229"/>
                  <a:gd name="T81" fmla="*/ 0 h 2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9" h="212">
                    <a:moveTo>
                      <a:pt x="229" y="0"/>
                    </a:moveTo>
                    <a:lnTo>
                      <a:pt x="209" y="1"/>
                    </a:lnTo>
                    <a:lnTo>
                      <a:pt x="186" y="7"/>
                    </a:lnTo>
                    <a:lnTo>
                      <a:pt x="162" y="19"/>
                    </a:lnTo>
                    <a:lnTo>
                      <a:pt x="140" y="35"/>
                    </a:lnTo>
                    <a:lnTo>
                      <a:pt x="118" y="55"/>
                    </a:lnTo>
                    <a:lnTo>
                      <a:pt x="100" y="76"/>
                    </a:lnTo>
                    <a:lnTo>
                      <a:pt x="88" y="97"/>
                    </a:lnTo>
                    <a:lnTo>
                      <a:pt x="83" y="120"/>
                    </a:lnTo>
                    <a:lnTo>
                      <a:pt x="79" y="140"/>
                    </a:lnTo>
                    <a:lnTo>
                      <a:pt x="72" y="159"/>
                    </a:lnTo>
                    <a:lnTo>
                      <a:pt x="63" y="176"/>
                    </a:lnTo>
                    <a:lnTo>
                      <a:pt x="52" y="189"/>
                    </a:lnTo>
                    <a:lnTo>
                      <a:pt x="38" y="199"/>
                    </a:lnTo>
                    <a:lnTo>
                      <a:pt x="25" y="205"/>
                    </a:lnTo>
                    <a:lnTo>
                      <a:pt x="12" y="208"/>
                    </a:lnTo>
                    <a:lnTo>
                      <a:pt x="0" y="206"/>
                    </a:lnTo>
                    <a:lnTo>
                      <a:pt x="13" y="210"/>
                    </a:lnTo>
                    <a:lnTo>
                      <a:pt x="26" y="212"/>
                    </a:lnTo>
                    <a:lnTo>
                      <a:pt x="39" y="212"/>
                    </a:lnTo>
                    <a:lnTo>
                      <a:pt x="54" y="210"/>
                    </a:lnTo>
                    <a:lnTo>
                      <a:pt x="67" y="206"/>
                    </a:lnTo>
                    <a:lnTo>
                      <a:pt x="80" y="201"/>
                    </a:lnTo>
                    <a:lnTo>
                      <a:pt x="92" y="194"/>
                    </a:lnTo>
                    <a:lnTo>
                      <a:pt x="105" y="187"/>
                    </a:lnTo>
                    <a:lnTo>
                      <a:pt x="116" y="179"/>
                    </a:lnTo>
                    <a:lnTo>
                      <a:pt x="128" y="169"/>
                    </a:lnTo>
                    <a:lnTo>
                      <a:pt x="137" y="160"/>
                    </a:lnTo>
                    <a:lnTo>
                      <a:pt x="146" y="151"/>
                    </a:lnTo>
                    <a:lnTo>
                      <a:pt x="153" y="142"/>
                    </a:lnTo>
                    <a:lnTo>
                      <a:pt x="160" y="133"/>
                    </a:lnTo>
                    <a:lnTo>
                      <a:pt x="164" y="125"/>
                    </a:lnTo>
                    <a:lnTo>
                      <a:pt x="167" y="118"/>
                    </a:lnTo>
                    <a:lnTo>
                      <a:pt x="172" y="102"/>
                    </a:lnTo>
                    <a:lnTo>
                      <a:pt x="178" y="85"/>
                    </a:lnTo>
                    <a:lnTo>
                      <a:pt x="184" y="68"/>
                    </a:lnTo>
                    <a:lnTo>
                      <a:pt x="193" y="50"/>
                    </a:lnTo>
                    <a:lnTo>
                      <a:pt x="201" y="32"/>
                    </a:lnTo>
                    <a:lnTo>
                      <a:pt x="210" y="18"/>
                    </a:lnTo>
                    <a:lnTo>
                      <a:pt x="219" y="7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32"/>
              <p:cNvSpPr>
                <a:spLocks/>
              </p:cNvSpPr>
              <p:nvPr/>
            </p:nvSpPr>
            <p:spPr bwMode="auto">
              <a:xfrm>
                <a:off x="4911" y="709"/>
                <a:ext cx="142" cy="60"/>
              </a:xfrm>
              <a:custGeom>
                <a:avLst/>
                <a:gdLst>
                  <a:gd name="T0" fmla="*/ 0 w 283"/>
                  <a:gd name="T1" fmla="*/ 60 h 119"/>
                  <a:gd name="T2" fmla="*/ 2 w 283"/>
                  <a:gd name="T3" fmla="*/ 55 h 119"/>
                  <a:gd name="T4" fmla="*/ 5 w 283"/>
                  <a:gd name="T5" fmla="*/ 51 h 119"/>
                  <a:gd name="T6" fmla="*/ 8 w 283"/>
                  <a:gd name="T7" fmla="*/ 47 h 119"/>
                  <a:gd name="T8" fmla="*/ 13 w 283"/>
                  <a:gd name="T9" fmla="*/ 42 h 119"/>
                  <a:gd name="T10" fmla="*/ 18 w 283"/>
                  <a:gd name="T11" fmla="*/ 38 h 119"/>
                  <a:gd name="T12" fmla="*/ 23 w 283"/>
                  <a:gd name="T13" fmla="*/ 34 h 119"/>
                  <a:gd name="T14" fmla="*/ 29 w 283"/>
                  <a:gd name="T15" fmla="*/ 30 h 119"/>
                  <a:gd name="T16" fmla="*/ 35 w 283"/>
                  <a:gd name="T17" fmla="*/ 27 h 119"/>
                  <a:gd name="T18" fmla="*/ 42 w 283"/>
                  <a:gd name="T19" fmla="*/ 24 h 119"/>
                  <a:gd name="T20" fmla="*/ 48 w 283"/>
                  <a:gd name="T21" fmla="*/ 21 h 119"/>
                  <a:gd name="T22" fmla="*/ 55 w 283"/>
                  <a:gd name="T23" fmla="*/ 19 h 119"/>
                  <a:gd name="T24" fmla="*/ 62 w 283"/>
                  <a:gd name="T25" fmla="*/ 18 h 119"/>
                  <a:gd name="T26" fmla="*/ 68 w 283"/>
                  <a:gd name="T27" fmla="*/ 17 h 119"/>
                  <a:gd name="T28" fmla="*/ 74 w 283"/>
                  <a:gd name="T29" fmla="*/ 17 h 119"/>
                  <a:gd name="T30" fmla="*/ 80 w 283"/>
                  <a:gd name="T31" fmla="*/ 17 h 119"/>
                  <a:gd name="T32" fmla="*/ 85 w 283"/>
                  <a:gd name="T33" fmla="*/ 19 h 119"/>
                  <a:gd name="T34" fmla="*/ 95 w 283"/>
                  <a:gd name="T35" fmla="*/ 22 h 119"/>
                  <a:gd name="T36" fmla="*/ 105 w 283"/>
                  <a:gd name="T37" fmla="*/ 23 h 119"/>
                  <a:gd name="T38" fmla="*/ 114 w 283"/>
                  <a:gd name="T39" fmla="*/ 22 h 119"/>
                  <a:gd name="T40" fmla="*/ 123 w 283"/>
                  <a:gd name="T41" fmla="*/ 19 h 119"/>
                  <a:gd name="T42" fmla="*/ 130 w 283"/>
                  <a:gd name="T43" fmla="*/ 16 h 119"/>
                  <a:gd name="T44" fmla="*/ 136 w 283"/>
                  <a:gd name="T45" fmla="*/ 11 h 119"/>
                  <a:gd name="T46" fmla="*/ 140 w 283"/>
                  <a:gd name="T47" fmla="*/ 6 h 119"/>
                  <a:gd name="T48" fmla="*/ 142 w 283"/>
                  <a:gd name="T49" fmla="*/ 0 h 119"/>
                  <a:gd name="T50" fmla="*/ 139 w 283"/>
                  <a:gd name="T51" fmla="*/ 13 h 119"/>
                  <a:gd name="T52" fmla="*/ 132 w 283"/>
                  <a:gd name="T53" fmla="*/ 25 h 119"/>
                  <a:gd name="T54" fmla="*/ 122 w 283"/>
                  <a:gd name="T55" fmla="*/ 35 h 119"/>
                  <a:gd name="T56" fmla="*/ 111 w 283"/>
                  <a:gd name="T57" fmla="*/ 43 h 119"/>
                  <a:gd name="T58" fmla="*/ 98 w 283"/>
                  <a:gd name="T59" fmla="*/ 50 h 119"/>
                  <a:gd name="T60" fmla="*/ 86 w 283"/>
                  <a:gd name="T61" fmla="*/ 54 h 119"/>
                  <a:gd name="T62" fmla="*/ 75 w 283"/>
                  <a:gd name="T63" fmla="*/ 57 h 119"/>
                  <a:gd name="T64" fmla="*/ 66 w 283"/>
                  <a:gd name="T65" fmla="*/ 57 h 119"/>
                  <a:gd name="T66" fmla="*/ 58 w 283"/>
                  <a:gd name="T67" fmla="*/ 56 h 119"/>
                  <a:gd name="T68" fmla="*/ 49 w 283"/>
                  <a:gd name="T69" fmla="*/ 55 h 119"/>
                  <a:gd name="T70" fmla="*/ 40 w 283"/>
                  <a:gd name="T71" fmla="*/ 54 h 119"/>
                  <a:gd name="T72" fmla="*/ 30 w 283"/>
                  <a:gd name="T73" fmla="*/ 54 h 119"/>
                  <a:gd name="T74" fmla="*/ 21 w 283"/>
                  <a:gd name="T75" fmla="*/ 54 h 119"/>
                  <a:gd name="T76" fmla="*/ 13 w 283"/>
                  <a:gd name="T77" fmla="*/ 55 h 119"/>
                  <a:gd name="T78" fmla="*/ 6 w 283"/>
                  <a:gd name="T79" fmla="*/ 57 h 119"/>
                  <a:gd name="T80" fmla="*/ 0 w 283"/>
                  <a:gd name="T81" fmla="*/ 60 h 1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3" h="119">
                    <a:moveTo>
                      <a:pt x="0" y="119"/>
                    </a:moveTo>
                    <a:lnTo>
                      <a:pt x="4" y="110"/>
                    </a:lnTo>
                    <a:lnTo>
                      <a:pt x="9" y="101"/>
                    </a:lnTo>
                    <a:lnTo>
                      <a:pt x="16" y="93"/>
                    </a:lnTo>
                    <a:lnTo>
                      <a:pt x="25" y="84"/>
                    </a:lnTo>
                    <a:lnTo>
                      <a:pt x="35" y="76"/>
                    </a:lnTo>
                    <a:lnTo>
                      <a:pt x="45" y="68"/>
                    </a:lnTo>
                    <a:lnTo>
                      <a:pt x="58" y="59"/>
                    </a:lnTo>
                    <a:lnTo>
                      <a:pt x="70" y="53"/>
                    </a:lnTo>
                    <a:lnTo>
                      <a:pt x="83" y="47"/>
                    </a:lnTo>
                    <a:lnTo>
                      <a:pt x="96" y="42"/>
                    </a:lnTo>
                    <a:lnTo>
                      <a:pt x="109" y="38"/>
                    </a:lnTo>
                    <a:lnTo>
                      <a:pt x="123" y="35"/>
                    </a:lnTo>
                    <a:lnTo>
                      <a:pt x="135" y="33"/>
                    </a:lnTo>
                    <a:lnTo>
                      <a:pt x="147" y="33"/>
                    </a:lnTo>
                    <a:lnTo>
                      <a:pt x="159" y="34"/>
                    </a:lnTo>
                    <a:lnTo>
                      <a:pt x="169" y="37"/>
                    </a:lnTo>
                    <a:lnTo>
                      <a:pt x="189" y="43"/>
                    </a:lnTo>
                    <a:lnTo>
                      <a:pt x="210" y="45"/>
                    </a:lnTo>
                    <a:lnTo>
                      <a:pt x="228" y="43"/>
                    </a:lnTo>
                    <a:lnTo>
                      <a:pt x="245" y="38"/>
                    </a:lnTo>
                    <a:lnTo>
                      <a:pt x="259" y="31"/>
                    </a:lnTo>
                    <a:lnTo>
                      <a:pt x="272" y="22"/>
                    </a:lnTo>
                    <a:lnTo>
                      <a:pt x="280" y="12"/>
                    </a:lnTo>
                    <a:lnTo>
                      <a:pt x="283" y="0"/>
                    </a:lnTo>
                    <a:lnTo>
                      <a:pt x="277" y="26"/>
                    </a:lnTo>
                    <a:lnTo>
                      <a:pt x="264" y="49"/>
                    </a:lnTo>
                    <a:lnTo>
                      <a:pt x="244" y="69"/>
                    </a:lnTo>
                    <a:lnTo>
                      <a:pt x="221" y="86"/>
                    </a:lnTo>
                    <a:lnTo>
                      <a:pt x="196" y="99"/>
                    </a:lnTo>
                    <a:lnTo>
                      <a:pt x="171" y="108"/>
                    </a:lnTo>
                    <a:lnTo>
                      <a:pt x="149" y="113"/>
                    </a:lnTo>
                    <a:lnTo>
                      <a:pt x="132" y="113"/>
                    </a:lnTo>
                    <a:lnTo>
                      <a:pt x="115" y="111"/>
                    </a:lnTo>
                    <a:lnTo>
                      <a:pt x="98" y="109"/>
                    </a:lnTo>
                    <a:lnTo>
                      <a:pt x="79" y="108"/>
                    </a:lnTo>
                    <a:lnTo>
                      <a:pt x="60" y="107"/>
                    </a:lnTo>
                    <a:lnTo>
                      <a:pt x="41" y="107"/>
                    </a:lnTo>
                    <a:lnTo>
                      <a:pt x="25" y="109"/>
                    </a:lnTo>
                    <a:lnTo>
                      <a:pt x="11" y="113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33"/>
              <p:cNvSpPr>
                <a:spLocks/>
              </p:cNvSpPr>
              <p:nvPr/>
            </p:nvSpPr>
            <p:spPr bwMode="auto">
              <a:xfrm>
                <a:off x="4909" y="639"/>
                <a:ext cx="119" cy="124"/>
              </a:xfrm>
              <a:custGeom>
                <a:avLst/>
                <a:gdLst>
                  <a:gd name="T0" fmla="*/ 16 w 237"/>
                  <a:gd name="T1" fmla="*/ 123 h 249"/>
                  <a:gd name="T2" fmla="*/ 26 w 237"/>
                  <a:gd name="T3" fmla="*/ 124 h 249"/>
                  <a:gd name="T4" fmla="*/ 35 w 237"/>
                  <a:gd name="T5" fmla="*/ 119 h 249"/>
                  <a:gd name="T6" fmla="*/ 43 w 237"/>
                  <a:gd name="T7" fmla="*/ 109 h 249"/>
                  <a:gd name="T8" fmla="*/ 49 w 237"/>
                  <a:gd name="T9" fmla="*/ 95 h 249"/>
                  <a:gd name="T10" fmla="*/ 55 w 237"/>
                  <a:gd name="T11" fmla="*/ 79 h 249"/>
                  <a:gd name="T12" fmla="*/ 60 w 237"/>
                  <a:gd name="T13" fmla="*/ 63 h 249"/>
                  <a:gd name="T14" fmla="*/ 66 w 237"/>
                  <a:gd name="T15" fmla="*/ 48 h 249"/>
                  <a:gd name="T16" fmla="*/ 70 w 237"/>
                  <a:gd name="T17" fmla="*/ 36 h 249"/>
                  <a:gd name="T18" fmla="*/ 75 w 237"/>
                  <a:gd name="T19" fmla="*/ 26 h 249"/>
                  <a:gd name="T20" fmla="*/ 80 w 237"/>
                  <a:gd name="T21" fmla="*/ 19 h 249"/>
                  <a:gd name="T22" fmla="*/ 86 w 237"/>
                  <a:gd name="T23" fmla="*/ 13 h 249"/>
                  <a:gd name="T24" fmla="*/ 92 w 237"/>
                  <a:gd name="T25" fmla="*/ 9 h 249"/>
                  <a:gd name="T26" fmla="*/ 99 w 237"/>
                  <a:gd name="T27" fmla="*/ 7 h 249"/>
                  <a:gd name="T28" fmla="*/ 105 w 237"/>
                  <a:gd name="T29" fmla="*/ 6 h 249"/>
                  <a:gd name="T30" fmla="*/ 112 w 237"/>
                  <a:gd name="T31" fmla="*/ 6 h 249"/>
                  <a:gd name="T32" fmla="*/ 119 w 237"/>
                  <a:gd name="T33" fmla="*/ 7 h 249"/>
                  <a:gd name="T34" fmla="*/ 112 w 237"/>
                  <a:gd name="T35" fmla="*/ 4 h 249"/>
                  <a:gd name="T36" fmla="*/ 105 w 237"/>
                  <a:gd name="T37" fmla="*/ 1 h 249"/>
                  <a:gd name="T38" fmla="*/ 97 w 237"/>
                  <a:gd name="T39" fmla="*/ 0 h 249"/>
                  <a:gd name="T40" fmla="*/ 90 w 237"/>
                  <a:gd name="T41" fmla="*/ 0 h 249"/>
                  <a:gd name="T42" fmla="*/ 82 w 237"/>
                  <a:gd name="T43" fmla="*/ 0 h 249"/>
                  <a:gd name="T44" fmla="*/ 75 w 237"/>
                  <a:gd name="T45" fmla="*/ 3 h 249"/>
                  <a:gd name="T46" fmla="*/ 67 w 237"/>
                  <a:gd name="T47" fmla="*/ 5 h 249"/>
                  <a:gd name="T48" fmla="*/ 59 w 237"/>
                  <a:gd name="T49" fmla="*/ 8 h 249"/>
                  <a:gd name="T50" fmla="*/ 52 w 237"/>
                  <a:gd name="T51" fmla="*/ 12 h 249"/>
                  <a:gd name="T52" fmla="*/ 45 w 237"/>
                  <a:gd name="T53" fmla="*/ 17 h 249"/>
                  <a:gd name="T54" fmla="*/ 38 w 237"/>
                  <a:gd name="T55" fmla="*/ 22 h 249"/>
                  <a:gd name="T56" fmla="*/ 32 w 237"/>
                  <a:gd name="T57" fmla="*/ 28 h 249"/>
                  <a:gd name="T58" fmla="*/ 26 w 237"/>
                  <a:gd name="T59" fmla="*/ 34 h 249"/>
                  <a:gd name="T60" fmla="*/ 21 w 237"/>
                  <a:gd name="T61" fmla="*/ 41 h 249"/>
                  <a:gd name="T62" fmla="*/ 17 w 237"/>
                  <a:gd name="T63" fmla="*/ 48 h 249"/>
                  <a:gd name="T64" fmla="*/ 13 w 237"/>
                  <a:gd name="T65" fmla="*/ 55 h 249"/>
                  <a:gd name="T66" fmla="*/ 8 w 237"/>
                  <a:gd name="T67" fmla="*/ 69 h 249"/>
                  <a:gd name="T68" fmla="*/ 3 w 237"/>
                  <a:gd name="T69" fmla="*/ 81 h 249"/>
                  <a:gd name="T70" fmla="*/ 1 w 237"/>
                  <a:gd name="T71" fmla="*/ 91 h 249"/>
                  <a:gd name="T72" fmla="*/ 0 w 237"/>
                  <a:gd name="T73" fmla="*/ 100 h 249"/>
                  <a:gd name="T74" fmla="*/ 1 w 237"/>
                  <a:gd name="T75" fmla="*/ 108 h 249"/>
                  <a:gd name="T76" fmla="*/ 4 w 237"/>
                  <a:gd name="T77" fmla="*/ 114 h 249"/>
                  <a:gd name="T78" fmla="*/ 9 w 237"/>
                  <a:gd name="T79" fmla="*/ 119 h 249"/>
                  <a:gd name="T80" fmla="*/ 16 w 237"/>
                  <a:gd name="T81" fmla="*/ 123 h 2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7" h="249">
                    <a:moveTo>
                      <a:pt x="32" y="247"/>
                    </a:moveTo>
                    <a:lnTo>
                      <a:pt x="51" y="249"/>
                    </a:lnTo>
                    <a:lnTo>
                      <a:pt x="70" y="238"/>
                    </a:lnTo>
                    <a:lnTo>
                      <a:pt x="85" y="218"/>
                    </a:lnTo>
                    <a:lnTo>
                      <a:pt x="98" y="190"/>
                    </a:lnTo>
                    <a:lnTo>
                      <a:pt x="110" y="159"/>
                    </a:lnTo>
                    <a:lnTo>
                      <a:pt x="120" y="127"/>
                    </a:lnTo>
                    <a:lnTo>
                      <a:pt x="131" y="97"/>
                    </a:lnTo>
                    <a:lnTo>
                      <a:pt x="140" y="72"/>
                    </a:lnTo>
                    <a:lnTo>
                      <a:pt x="150" y="53"/>
                    </a:lnTo>
                    <a:lnTo>
                      <a:pt x="160" y="38"/>
                    </a:lnTo>
                    <a:lnTo>
                      <a:pt x="171" y="27"/>
                    </a:lnTo>
                    <a:lnTo>
                      <a:pt x="184" y="19"/>
                    </a:lnTo>
                    <a:lnTo>
                      <a:pt x="197" y="14"/>
                    </a:lnTo>
                    <a:lnTo>
                      <a:pt x="210" y="12"/>
                    </a:lnTo>
                    <a:lnTo>
                      <a:pt x="224" y="13"/>
                    </a:lnTo>
                    <a:lnTo>
                      <a:pt x="237" y="15"/>
                    </a:lnTo>
                    <a:lnTo>
                      <a:pt x="224" y="8"/>
                    </a:lnTo>
                    <a:lnTo>
                      <a:pt x="210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4" y="1"/>
                    </a:lnTo>
                    <a:lnTo>
                      <a:pt x="149" y="6"/>
                    </a:lnTo>
                    <a:lnTo>
                      <a:pt x="133" y="11"/>
                    </a:lnTo>
                    <a:lnTo>
                      <a:pt x="118" y="17"/>
                    </a:lnTo>
                    <a:lnTo>
                      <a:pt x="103" y="25"/>
                    </a:lnTo>
                    <a:lnTo>
                      <a:pt x="89" y="34"/>
                    </a:lnTo>
                    <a:lnTo>
                      <a:pt x="76" y="45"/>
                    </a:lnTo>
                    <a:lnTo>
                      <a:pt x="64" y="56"/>
                    </a:lnTo>
                    <a:lnTo>
                      <a:pt x="52" y="69"/>
                    </a:lnTo>
                    <a:lnTo>
                      <a:pt x="42" y="83"/>
                    </a:lnTo>
                    <a:lnTo>
                      <a:pt x="33" y="97"/>
                    </a:lnTo>
                    <a:lnTo>
                      <a:pt x="26" y="111"/>
                    </a:lnTo>
                    <a:lnTo>
                      <a:pt x="15" y="138"/>
                    </a:lnTo>
                    <a:lnTo>
                      <a:pt x="6" y="163"/>
                    </a:lnTo>
                    <a:lnTo>
                      <a:pt x="1" y="183"/>
                    </a:lnTo>
                    <a:lnTo>
                      <a:pt x="0" y="200"/>
                    </a:lnTo>
                    <a:lnTo>
                      <a:pt x="2" y="216"/>
                    </a:lnTo>
                    <a:lnTo>
                      <a:pt x="8" y="228"/>
                    </a:lnTo>
                    <a:lnTo>
                      <a:pt x="18" y="238"/>
                    </a:lnTo>
                    <a:lnTo>
                      <a:pt x="32" y="2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34"/>
              <p:cNvSpPr>
                <a:spLocks/>
              </p:cNvSpPr>
              <p:nvPr/>
            </p:nvSpPr>
            <p:spPr bwMode="auto">
              <a:xfrm>
                <a:off x="4765" y="743"/>
                <a:ext cx="158" cy="71"/>
              </a:xfrm>
              <a:custGeom>
                <a:avLst/>
                <a:gdLst>
                  <a:gd name="T0" fmla="*/ 155 w 314"/>
                  <a:gd name="T1" fmla="*/ 9 h 142"/>
                  <a:gd name="T2" fmla="*/ 152 w 314"/>
                  <a:gd name="T3" fmla="*/ 4 h 142"/>
                  <a:gd name="T4" fmla="*/ 148 w 314"/>
                  <a:gd name="T5" fmla="*/ 2 h 142"/>
                  <a:gd name="T6" fmla="*/ 143 w 314"/>
                  <a:gd name="T7" fmla="*/ 0 h 142"/>
                  <a:gd name="T8" fmla="*/ 137 w 314"/>
                  <a:gd name="T9" fmla="*/ 0 h 142"/>
                  <a:gd name="T10" fmla="*/ 131 w 314"/>
                  <a:gd name="T11" fmla="*/ 1 h 142"/>
                  <a:gd name="T12" fmla="*/ 125 w 314"/>
                  <a:gd name="T13" fmla="*/ 3 h 142"/>
                  <a:gd name="T14" fmla="*/ 118 w 314"/>
                  <a:gd name="T15" fmla="*/ 6 h 142"/>
                  <a:gd name="T16" fmla="*/ 111 w 314"/>
                  <a:gd name="T17" fmla="*/ 9 h 142"/>
                  <a:gd name="T18" fmla="*/ 103 w 314"/>
                  <a:gd name="T19" fmla="*/ 13 h 142"/>
                  <a:gd name="T20" fmla="*/ 96 w 314"/>
                  <a:gd name="T21" fmla="*/ 17 h 142"/>
                  <a:gd name="T22" fmla="*/ 88 w 314"/>
                  <a:gd name="T23" fmla="*/ 21 h 142"/>
                  <a:gd name="T24" fmla="*/ 81 w 314"/>
                  <a:gd name="T25" fmla="*/ 25 h 142"/>
                  <a:gd name="T26" fmla="*/ 74 w 314"/>
                  <a:gd name="T27" fmla="*/ 29 h 142"/>
                  <a:gd name="T28" fmla="*/ 68 w 314"/>
                  <a:gd name="T29" fmla="*/ 33 h 142"/>
                  <a:gd name="T30" fmla="*/ 61 w 314"/>
                  <a:gd name="T31" fmla="*/ 37 h 142"/>
                  <a:gd name="T32" fmla="*/ 56 w 314"/>
                  <a:gd name="T33" fmla="*/ 40 h 142"/>
                  <a:gd name="T34" fmla="*/ 46 w 314"/>
                  <a:gd name="T35" fmla="*/ 44 h 142"/>
                  <a:gd name="T36" fmla="*/ 37 w 314"/>
                  <a:gd name="T37" fmla="*/ 46 h 142"/>
                  <a:gd name="T38" fmla="*/ 29 w 314"/>
                  <a:gd name="T39" fmla="*/ 47 h 142"/>
                  <a:gd name="T40" fmla="*/ 22 w 314"/>
                  <a:gd name="T41" fmla="*/ 46 h 142"/>
                  <a:gd name="T42" fmla="*/ 15 w 314"/>
                  <a:gd name="T43" fmla="*/ 44 h 142"/>
                  <a:gd name="T44" fmla="*/ 10 w 314"/>
                  <a:gd name="T45" fmla="*/ 40 h 142"/>
                  <a:gd name="T46" fmla="*/ 5 w 314"/>
                  <a:gd name="T47" fmla="*/ 36 h 142"/>
                  <a:gd name="T48" fmla="*/ 0 w 314"/>
                  <a:gd name="T49" fmla="*/ 30 h 142"/>
                  <a:gd name="T50" fmla="*/ 3 w 314"/>
                  <a:gd name="T51" fmla="*/ 37 h 142"/>
                  <a:gd name="T52" fmla="*/ 7 w 314"/>
                  <a:gd name="T53" fmla="*/ 44 h 142"/>
                  <a:gd name="T54" fmla="*/ 12 w 314"/>
                  <a:gd name="T55" fmla="*/ 49 h 142"/>
                  <a:gd name="T56" fmla="*/ 17 w 314"/>
                  <a:gd name="T57" fmla="*/ 54 h 142"/>
                  <a:gd name="T58" fmla="*/ 24 w 314"/>
                  <a:gd name="T59" fmla="*/ 59 h 142"/>
                  <a:gd name="T60" fmla="*/ 31 w 314"/>
                  <a:gd name="T61" fmla="*/ 62 h 142"/>
                  <a:gd name="T62" fmla="*/ 39 w 314"/>
                  <a:gd name="T63" fmla="*/ 65 h 142"/>
                  <a:gd name="T64" fmla="*/ 46 w 314"/>
                  <a:gd name="T65" fmla="*/ 68 h 142"/>
                  <a:gd name="T66" fmla="*/ 55 w 314"/>
                  <a:gd name="T67" fmla="*/ 70 h 142"/>
                  <a:gd name="T68" fmla="*/ 63 w 314"/>
                  <a:gd name="T69" fmla="*/ 71 h 142"/>
                  <a:gd name="T70" fmla="*/ 72 w 314"/>
                  <a:gd name="T71" fmla="*/ 71 h 142"/>
                  <a:gd name="T72" fmla="*/ 81 w 314"/>
                  <a:gd name="T73" fmla="*/ 71 h 142"/>
                  <a:gd name="T74" fmla="*/ 89 w 314"/>
                  <a:gd name="T75" fmla="*/ 70 h 142"/>
                  <a:gd name="T76" fmla="*/ 97 w 314"/>
                  <a:gd name="T77" fmla="*/ 68 h 142"/>
                  <a:gd name="T78" fmla="*/ 105 w 314"/>
                  <a:gd name="T79" fmla="*/ 65 h 142"/>
                  <a:gd name="T80" fmla="*/ 113 w 314"/>
                  <a:gd name="T81" fmla="*/ 62 h 142"/>
                  <a:gd name="T82" fmla="*/ 126 w 314"/>
                  <a:gd name="T83" fmla="*/ 56 h 142"/>
                  <a:gd name="T84" fmla="*/ 137 w 314"/>
                  <a:gd name="T85" fmla="*/ 49 h 142"/>
                  <a:gd name="T86" fmla="*/ 146 w 314"/>
                  <a:gd name="T87" fmla="*/ 43 h 142"/>
                  <a:gd name="T88" fmla="*/ 152 w 314"/>
                  <a:gd name="T89" fmla="*/ 37 h 142"/>
                  <a:gd name="T90" fmla="*/ 156 w 314"/>
                  <a:gd name="T91" fmla="*/ 31 h 142"/>
                  <a:gd name="T92" fmla="*/ 158 w 314"/>
                  <a:gd name="T93" fmla="*/ 24 h 142"/>
                  <a:gd name="T94" fmla="*/ 157 w 314"/>
                  <a:gd name="T95" fmla="*/ 17 h 142"/>
                  <a:gd name="T96" fmla="*/ 155 w 314"/>
                  <a:gd name="T97" fmla="*/ 9 h 1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14" h="142">
                    <a:moveTo>
                      <a:pt x="308" y="17"/>
                    </a:moveTo>
                    <a:lnTo>
                      <a:pt x="302" y="8"/>
                    </a:lnTo>
                    <a:lnTo>
                      <a:pt x="294" y="3"/>
                    </a:lnTo>
                    <a:lnTo>
                      <a:pt x="284" y="0"/>
                    </a:lnTo>
                    <a:lnTo>
                      <a:pt x="272" y="0"/>
                    </a:lnTo>
                    <a:lnTo>
                      <a:pt x="260" y="2"/>
                    </a:lnTo>
                    <a:lnTo>
                      <a:pt x="248" y="5"/>
                    </a:lnTo>
                    <a:lnTo>
                      <a:pt x="234" y="11"/>
                    </a:lnTo>
                    <a:lnTo>
                      <a:pt x="220" y="17"/>
                    </a:lnTo>
                    <a:lnTo>
                      <a:pt x="205" y="25"/>
                    </a:lnTo>
                    <a:lnTo>
                      <a:pt x="190" y="33"/>
                    </a:lnTo>
                    <a:lnTo>
                      <a:pt x="175" y="41"/>
                    </a:lnTo>
                    <a:lnTo>
                      <a:pt x="161" y="49"/>
                    </a:lnTo>
                    <a:lnTo>
                      <a:pt x="148" y="58"/>
                    </a:lnTo>
                    <a:lnTo>
                      <a:pt x="135" y="65"/>
                    </a:lnTo>
                    <a:lnTo>
                      <a:pt x="122" y="73"/>
                    </a:lnTo>
                    <a:lnTo>
                      <a:pt x="111" y="79"/>
                    </a:lnTo>
                    <a:lnTo>
                      <a:pt x="92" y="87"/>
                    </a:lnTo>
                    <a:lnTo>
                      <a:pt x="74" y="92"/>
                    </a:lnTo>
                    <a:lnTo>
                      <a:pt x="57" y="93"/>
                    </a:lnTo>
                    <a:lnTo>
                      <a:pt x="43" y="91"/>
                    </a:lnTo>
                    <a:lnTo>
                      <a:pt x="30" y="87"/>
                    </a:lnTo>
                    <a:lnTo>
                      <a:pt x="19" y="80"/>
                    </a:lnTo>
                    <a:lnTo>
                      <a:pt x="9" y="71"/>
                    </a:lnTo>
                    <a:lnTo>
                      <a:pt x="0" y="59"/>
                    </a:lnTo>
                    <a:lnTo>
                      <a:pt x="6" y="74"/>
                    </a:lnTo>
                    <a:lnTo>
                      <a:pt x="14" y="87"/>
                    </a:lnTo>
                    <a:lnTo>
                      <a:pt x="23" y="98"/>
                    </a:lnTo>
                    <a:lnTo>
                      <a:pt x="34" y="108"/>
                    </a:lnTo>
                    <a:lnTo>
                      <a:pt x="47" y="117"/>
                    </a:lnTo>
                    <a:lnTo>
                      <a:pt x="61" y="124"/>
                    </a:lnTo>
                    <a:lnTo>
                      <a:pt x="77" y="130"/>
                    </a:lnTo>
                    <a:lnTo>
                      <a:pt x="92" y="136"/>
                    </a:lnTo>
                    <a:lnTo>
                      <a:pt x="109" y="140"/>
                    </a:lnTo>
                    <a:lnTo>
                      <a:pt x="125" y="142"/>
                    </a:lnTo>
                    <a:lnTo>
                      <a:pt x="143" y="142"/>
                    </a:lnTo>
                    <a:lnTo>
                      <a:pt x="160" y="142"/>
                    </a:lnTo>
                    <a:lnTo>
                      <a:pt x="177" y="140"/>
                    </a:lnTo>
                    <a:lnTo>
                      <a:pt x="193" y="136"/>
                    </a:lnTo>
                    <a:lnTo>
                      <a:pt x="209" y="130"/>
                    </a:lnTo>
                    <a:lnTo>
                      <a:pt x="224" y="124"/>
                    </a:lnTo>
                    <a:lnTo>
                      <a:pt x="250" y="111"/>
                    </a:lnTo>
                    <a:lnTo>
                      <a:pt x="272" y="98"/>
                    </a:lnTo>
                    <a:lnTo>
                      <a:pt x="290" y="86"/>
                    </a:lnTo>
                    <a:lnTo>
                      <a:pt x="303" y="74"/>
                    </a:lnTo>
                    <a:lnTo>
                      <a:pt x="310" y="61"/>
                    </a:lnTo>
                    <a:lnTo>
                      <a:pt x="314" y="47"/>
                    </a:lnTo>
                    <a:lnTo>
                      <a:pt x="313" y="33"/>
                    </a:lnTo>
                    <a:lnTo>
                      <a:pt x="308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35"/>
              <p:cNvSpPr>
                <a:spLocks/>
              </p:cNvSpPr>
              <p:nvPr/>
            </p:nvSpPr>
            <p:spPr bwMode="auto">
              <a:xfrm>
                <a:off x="4846" y="687"/>
                <a:ext cx="76" cy="74"/>
              </a:xfrm>
              <a:custGeom>
                <a:avLst/>
                <a:gdLst>
                  <a:gd name="T0" fmla="*/ 76 w 151"/>
                  <a:gd name="T1" fmla="*/ 72 h 147"/>
                  <a:gd name="T2" fmla="*/ 67 w 151"/>
                  <a:gd name="T3" fmla="*/ 74 h 147"/>
                  <a:gd name="T4" fmla="*/ 56 w 151"/>
                  <a:gd name="T5" fmla="*/ 71 h 147"/>
                  <a:gd name="T6" fmla="*/ 44 w 151"/>
                  <a:gd name="T7" fmla="*/ 63 h 147"/>
                  <a:gd name="T8" fmla="*/ 31 w 151"/>
                  <a:gd name="T9" fmla="*/ 52 h 147"/>
                  <a:gd name="T10" fmla="*/ 19 w 151"/>
                  <a:gd name="T11" fmla="*/ 40 h 147"/>
                  <a:gd name="T12" fmla="*/ 10 w 151"/>
                  <a:gd name="T13" fmla="*/ 26 h 147"/>
                  <a:gd name="T14" fmla="*/ 3 w 151"/>
                  <a:gd name="T15" fmla="*/ 13 h 147"/>
                  <a:gd name="T16" fmla="*/ 0 w 151"/>
                  <a:gd name="T17" fmla="*/ 0 h 147"/>
                  <a:gd name="T18" fmla="*/ 4 w 151"/>
                  <a:gd name="T19" fmla="*/ 1 h 147"/>
                  <a:gd name="T20" fmla="*/ 7 w 151"/>
                  <a:gd name="T21" fmla="*/ 1 h 147"/>
                  <a:gd name="T22" fmla="*/ 10 w 151"/>
                  <a:gd name="T23" fmla="*/ 1 h 147"/>
                  <a:gd name="T24" fmla="*/ 12 w 151"/>
                  <a:gd name="T25" fmla="*/ 1 h 147"/>
                  <a:gd name="T26" fmla="*/ 14 w 151"/>
                  <a:gd name="T27" fmla="*/ 1 h 147"/>
                  <a:gd name="T28" fmla="*/ 16 w 151"/>
                  <a:gd name="T29" fmla="*/ 1 h 147"/>
                  <a:gd name="T30" fmla="*/ 18 w 151"/>
                  <a:gd name="T31" fmla="*/ 2 h 147"/>
                  <a:gd name="T32" fmla="*/ 21 w 151"/>
                  <a:gd name="T33" fmla="*/ 2 h 147"/>
                  <a:gd name="T34" fmla="*/ 26 w 151"/>
                  <a:gd name="T35" fmla="*/ 11 h 147"/>
                  <a:gd name="T36" fmla="*/ 30 w 151"/>
                  <a:gd name="T37" fmla="*/ 20 h 147"/>
                  <a:gd name="T38" fmla="*/ 35 w 151"/>
                  <a:gd name="T39" fmla="*/ 31 h 147"/>
                  <a:gd name="T40" fmla="*/ 40 w 151"/>
                  <a:gd name="T41" fmla="*/ 40 h 147"/>
                  <a:gd name="T42" fmla="*/ 47 w 151"/>
                  <a:gd name="T43" fmla="*/ 50 h 147"/>
                  <a:gd name="T44" fmla="*/ 55 w 151"/>
                  <a:gd name="T45" fmla="*/ 59 h 147"/>
                  <a:gd name="T46" fmla="*/ 65 w 151"/>
                  <a:gd name="T47" fmla="*/ 66 h 147"/>
                  <a:gd name="T48" fmla="*/ 76 w 151"/>
                  <a:gd name="T49" fmla="*/ 72 h 1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1" h="147">
                    <a:moveTo>
                      <a:pt x="151" y="143"/>
                    </a:moveTo>
                    <a:lnTo>
                      <a:pt x="134" y="147"/>
                    </a:lnTo>
                    <a:lnTo>
                      <a:pt x="111" y="141"/>
                    </a:lnTo>
                    <a:lnTo>
                      <a:pt x="87" y="126"/>
                    </a:lnTo>
                    <a:lnTo>
                      <a:pt x="62" y="104"/>
                    </a:lnTo>
                    <a:lnTo>
                      <a:pt x="38" y="79"/>
                    </a:lnTo>
                    <a:lnTo>
                      <a:pt x="19" y="52"/>
                    </a:lnTo>
                    <a:lnTo>
                      <a:pt x="5" y="2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4" y="1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6" y="3"/>
                    </a:lnTo>
                    <a:lnTo>
                      <a:pt x="42" y="3"/>
                    </a:lnTo>
                    <a:lnTo>
                      <a:pt x="51" y="21"/>
                    </a:lnTo>
                    <a:lnTo>
                      <a:pt x="59" y="40"/>
                    </a:lnTo>
                    <a:lnTo>
                      <a:pt x="69" y="61"/>
                    </a:lnTo>
                    <a:lnTo>
                      <a:pt x="80" y="80"/>
                    </a:lnTo>
                    <a:lnTo>
                      <a:pt x="93" y="99"/>
                    </a:lnTo>
                    <a:lnTo>
                      <a:pt x="109" y="117"/>
                    </a:lnTo>
                    <a:lnTo>
                      <a:pt x="129" y="132"/>
                    </a:lnTo>
                    <a:lnTo>
                      <a:pt x="151" y="1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36"/>
              <p:cNvSpPr>
                <a:spLocks/>
              </p:cNvSpPr>
              <p:nvPr/>
            </p:nvSpPr>
            <p:spPr bwMode="auto">
              <a:xfrm>
                <a:off x="4869" y="877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1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37"/>
              <p:cNvSpPr>
                <a:spLocks/>
              </p:cNvSpPr>
              <p:nvPr/>
            </p:nvSpPr>
            <p:spPr bwMode="auto">
              <a:xfrm>
                <a:off x="4916" y="970"/>
                <a:ext cx="25" cy="42"/>
              </a:xfrm>
              <a:custGeom>
                <a:avLst/>
                <a:gdLst>
                  <a:gd name="T0" fmla="*/ 22 w 51"/>
                  <a:gd name="T1" fmla="*/ 42 h 84"/>
                  <a:gd name="T2" fmla="*/ 19 w 51"/>
                  <a:gd name="T3" fmla="*/ 42 h 84"/>
                  <a:gd name="T4" fmla="*/ 17 w 51"/>
                  <a:gd name="T5" fmla="*/ 42 h 84"/>
                  <a:gd name="T6" fmla="*/ 15 w 51"/>
                  <a:gd name="T7" fmla="*/ 40 h 84"/>
                  <a:gd name="T8" fmla="*/ 13 w 51"/>
                  <a:gd name="T9" fmla="*/ 39 h 84"/>
                  <a:gd name="T10" fmla="*/ 10 w 51"/>
                  <a:gd name="T11" fmla="*/ 36 h 84"/>
                  <a:gd name="T12" fmla="*/ 8 w 51"/>
                  <a:gd name="T13" fmla="*/ 33 h 84"/>
                  <a:gd name="T14" fmla="*/ 6 w 51"/>
                  <a:gd name="T15" fmla="*/ 30 h 84"/>
                  <a:gd name="T16" fmla="*/ 4 w 51"/>
                  <a:gd name="T17" fmla="*/ 26 h 84"/>
                  <a:gd name="T18" fmla="*/ 1 w 51"/>
                  <a:gd name="T19" fmla="*/ 17 h 84"/>
                  <a:gd name="T20" fmla="*/ 0 w 51"/>
                  <a:gd name="T21" fmla="*/ 10 h 84"/>
                  <a:gd name="T22" fmla="*/ 1 w 51"/>
                  <a:gd name="T23" fmla="*/ 4 h 84"/>
                  <a:gd name="T24" fmla="*/ 3 w 51"/>
                  <a:gd name="T25" fmla="*/ 1 h 84"/>
                  <a:gd name="T26" fmla="*/ 5 w 51"/>
                  <a:gd name="T27" fmla="*/ 0 h 84"/>
                  <a:gd name="T28" fmla="*/ 7 w 51"/>
                  <a:gd name="T29" fmla="*/ 1 h 84"/>
                  <a:gd name="T30" fmla="*/ 10 w 51"/>
                  <a:gd name="T31" fmla="*/ 2 h 84"/>
                  <a:gd name="T32" fmla="*/ 12 w 51"/>
                  <a:gd name="T33" fmla="*/ 4 h 84"/>
                  <a:gd name="T34" fmla="*/ 15 w 51"/>
                  <a:gd name="T35" fmla="*/ 7 h 84"/>
                  <a:gd name="T36" fmla="*/ 17 w 51"/>
                  <a:gd name="T37" fmla="*/ 10 h 84"/>
                  <a:gd name="T38" fmla="*/ 19 w 51"/>
                  <a:gd name="T39" fmla="*/ 14 h 84"/>
                  <a:gd name="T40" fmla="*/ 22 w 51"/>
                  <a:gd name="T41" fmla="*/ 18 h 84"/>
                  <a:gd name="T42" fmla="*/ 24 w 51"/>
                  <a:gd name="T43" fmla="*/ 26 h 84"/>
                  <a:gd name="T44" fmla="*/ 25 w 51"/>
                  <a:gd name="T45" fmla="*/ 33 h 84"/>
                  <a:gd name="T46" fmla="*/ 24 w 51"/>
                  <a:gd name="T47" fmla="*/ 39 h 84"/>
                  <a:gd name="T48" fmla="*/ 22 w 51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7"/>
                    </a:lnTo>
                    <a:lnTo>
                      <a:pt x="21" y="72"/>
                    </a:lnTo>
                    <a:lnTo>
                      <a:pt x="16" y="66"/>
                    </a:lnTo>
                    <a:lnTo>
                      <a:pt x="12" y="59"/>
                    </a:lnTo>
                    <a:lnTo>
                      <a:pt x="8" y="51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19"/>
                    </a:lnTo>
                    <a:lnTo>
                      <a:pt x="39" y="27"/>
                    </a:lnTo>
                    <a:lnTo>
                      <a:pt x="44" y="35"/>
                    </a:lnTo>
                    <a:lnTo>
                      <a:pt x="49" y="51"/>
                    </a:lnTo>
                    <a:lnTo>
                      <a:pt x="51" y="66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38"/>
              <p:cNvSpPr>
                <a:spLocks/>
              </p:cNvSpPr>
              <p:nvPr/>
            </p:nvSpPr>
            <p:spPr bwMode="auto">
              <a:xfrm>
                <a:off x="4928" y="916"/>
                <a:ext cx="25" cy="41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1 h 83"/>
                  <a:gd name="T4" fmla="*/ 18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1 w 51"/>
                  <a:gd name="T11" fmla="*/ 35 h 83"/>
                  <a:gd name="T12" fmla="*/ 8 w 51"/>
                  <a:gd name="T13" fmla="*/ 32 h 83"/>
                  <a:gd name="T14" fmla="*/ 6 w 51"/>
                  <a:gd name="T15" fmla="*/ 28 h 83"/>
                  <a:gd name="T16" fmla="*/ 4 w 51"/>
                  <a:gd name="T17" fmla="*/ 24 h 83"/>
                  <a:gd name="T18" fmla="*/ 1 w 51"/>
                  <a:gd name="T19" fmla="*/ 16 h 83"/>
                  <a:gd name="T20" fmla="*/ 0 w 51"/>
                  <a:gd name="T21" fmla="*/ 9 h 83"/>
                  <a:gd name="T22" fmla="*/ 1 w 51"/>
                  <a:gd name="T23" fmla="*/ 3 h 83"/>
                  <a:gd name="T24" fmla="*/ 3 w 51"/>
                  <a:gd name="T25" fmla="*/ 0 h 83"/>
                  <a:gd name="T26" fmla="*/ 5 w 51"/>
                  <a:gd name="T27" fmla="*/ 0 h 83"/>
                  <a:gd name="T28" fmla="*/ 7 w 51"/>
                  <a:gd name="T29" fmla="*/ 0 h 83"/>
                  <a:gd name="T30" fmla="*/ 10 w 51"/>
                  <a:gd name="T31" fmla="*/ 1 h 83"/>
                  <a:gd name="T32" fmla="*/ 12 w 51"/>
                  <a:gd name="T33" fmla="*/ 3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2 h 83"/>
                  <a:gd name="T40" fmla="*/ 21 w 51"/>
                  <a:gd name="T41" fmla="*/ 16 h 83"/>
                  <a:gd name="T42" fmla="*/ 24 w 51"/>
                  <a:gd name="T43" fmla="*/ 24 h 83"/>
                  <a:gd name="T44" fmla="*/ 25 w 51"/>
                  <a:gd name="T45" fmla="*/ 32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6" y="82"/>
                    </a:lnTo>
                    <a:lnTo>
                      <a:pt x="31" y="80"/>
                    </a:lnTo>
                    <a:lnTo>
                      <a:pt x="27" y="76"/>
                    </a:lnTo>
                    <a:lnTo>
                      <a:pt x="22" y="71"/>
                    </a:lnTo>
                    <a:lnTo>
                      <a:pt x="16" y="65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5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49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39"/>
              <p:cNvSpPr>
                <a:spLocks/>
              </p:cNvSpPr>
              <p:nvPr/>
            </p:nvSpPr>
            <p:spPr bwMode="auto">
              <a:xfrm>
                <a:off x="4946" y="856"/>
                <a:ext cx="25" cy="42"/>
              </a:xfrm>
              <a:custGeom>
                <a:avLst/>
                <a:gdLst>
                  <a:gd name="T0" fmla="*/ 22 w 50"/>
                  <a:gd name="T1" fmla="*/ 41 h 83"/>
                  <a:gd name="T2" fmla="*/ 20 w 50"/>
                  <a:gd name="T3" fmla="*/ 42 h 83"/>
                  <a:gd name="T4" fmla="*/ 18 w 50"/>
                  <a:gd name="T5" fmla="*/ 41 h 83"/>
                  <a:gd name="T6" fmla="*/ 16 w 50"/>
                  <a:gd name="T7" fmla="*/ 40 h 83"/>
                  <a:gd name="T8" fmla="*/ 13 w 50"/>
                  <a:gd name="T9" fmla="*/ 38 h 83"/>
                  <a:gd name="T10" fmla="*/ 11 w 50"/>
                  <a:gd name="T11" fmla="*/ 36 h 83"/>
                  <a:gd name="T12" fmla="*/ 8 w 50"/>
                  <a:gd name="T13" fmla="*/ 33 h 83"/>
                  <a:gd name="T14" fmla="*/ 6 w 50"/>
                  <a:gd name="T15" fmla="*/ 29 h 83"/>
                  <a:gd name="T16" fmla="*/ 4 w 50"/>
                  <a:gd name="T17" fmla="*/ 25 h 83"/>
                  <a:gd name="T18" fmla="*/ 1 w 50"/>
                  <a:gd name="T19" fmla="*/ 17 h 83"/>
                  <a:gd name="T20" fmla="*/ 0 w 50"/>
                  <a:gd name="T21" fmla="*/ 9 h 83"/>
                  <a:gd name="T22" fmla="*/ 1 w 50"/>
                  <a:gd name="T23" fmla="*/ 4 h 83"/>
                  <a:gd name="T24" fmla="*/ 3 w 50"/>
                  <a:gd name="T25" fmla="*/ 1 h 83"/>
                  <a:gd name="T26" fmla="*/ 5 w 50"/>
                  <a:gd name="T27" fmla="*/ 0 h 83"/>
                  <a:gd name="T28" fmla="*/ 7 w 50"/>
                  <a:gd name="T29" fmla="*/ 1 h 83"/>
                  <a:gd name="T30" fmla="*/ 10 w 50"/>
                  <a:gd name="T31" fmla="*/ 2 h 83"/>
                  <a:gd name="T32" fmla="*/ 12 w 50"/>
                  <a:gd name="T33" fmla="*/ 4 h 83"/>
                  <a:gd name="T34" fmla="*/ 15 w 50"/>
                  <a:gd name="T35" fmla="*/ 6 h 83"/>
                  <a:gd name="T36" fmla="*/ 17 w 50"/>
                  <a:gd name="T37" fmla="*/ 9 h 83"/>
                  <a:gd name="T38" fmla="*/ 19 w 50"/>
                  <a:gd name="T39" fmla="*/ 13 h 83"/>
                  <a:gd name="T40" fmla="*/ 21 w 50"/>
                  <a:gd name="T41" fmla="*/ 17 h 83"/>
                  <a:gd name="T42" fmla="*/ 24 w 50"/>
                  <a:gd name="T43" fmla="*/ 25 h 83"/>
                  <a:gd name="T44" fmla="*/ 25 w 50"/>
                  <a:gd name="T45" fmla="*/ 33 h 83"/>
                  <a:gd name="T46" fmla="*/ 24 w 50"/>
                  <a:gd name="T47" fmla="*/ 38 h 83"/>
                  <a:gd name="T48" fmla="*/ 22 w 50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3">
                    <a:moveTo>
                      <a:pt x="43" y="82"/>
                    </a:moveTo>
                    <a:lnTo>
                      <a:pt x="39" y="83"/>
                    </a:lnTo>
                    <a:lnTo>
                      <a:pt x="35" y="82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1" y="7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0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40"/>
              <p:cNvSpPr>
                <a:spLocks/>
              </p:cNvSpPr>
              <p:nvPr/>
            </p:nvSpPr>
            <p:spPr bwMode="auto">
              <a:xfrm>
                <a:off x="4987" y="989"/>
                <a:ext cx="26" cy="41"/>
              </a:xfrm>
              <a:custGeom>
                <a:avLst/>
                <a:gdLst>
                  <a:gd name="T0" fmla="*/ 23 w 52"/>
                  <a:gd name="T1" fmla="*/ 41 h 82"/>
                  <a:gd name="T2" fmla="*/ 21 w 52"/>
                  <a:gd name="T3" fmla="*/ 41 h 82"/>
                  <a:gd name="T4" fmla="*/ 18 w 52"/>
                  <a:gd name="T5" fmla="*/ 41 h 82"/>
                  <a:gd name="T6" fmla="*/ 16 w 52"/>
                  <a:gd name="T7" fmla="*/ 40 h 82"/>
                  <a:gd name="T8" fmla="*/ 13 w 52"/>
                  <a:gd name="T9" fmla="*/ 38 h 82"/>
                  <a:gd name="T10" fmla="*/ 11 w 52"/>
                  <a:gd name="T11" fmla="*/ 35 h 82"/>
                  <a:gd name="T12" fmla="*/ 8 w 52"/>
                  <a:gd name="T13" fmla="*/ 32 h 82"/>
                  <a:gd name="T14" fmla="*/ 6 w 52"/>
                  <a:gd name="T15" fmla="*/ 29 h 82"/>
                  <a:gd name="T16" fmla="*/ 4 w 52"/>
                  <a:gd name="T17" fmla="*/ 25 h 82"/>
                  <a:gd name="T18" fmla="*/ 1 w 52"/>
                  <a:gd name="T19" fmla="*/ 17 h 82"/>
                  <a:gd name="T20" fmla="*/ 0 w 52"/>
                  <a:gd name="T21" fmla="*/ 9 h 82"/>
                  <a:gd name="T22" fmla="*/ 1 w 52"/>
                  <a:gd name="T23" fmla="*/ 4 h 82"/>
                  <a:gd name="T24" fmla="*/ 4 w 52"/>
                  <a:gd name="T25" fmla="*/ 1 h 82"/>
                  <a:gd name="T26" fmla="*/ 6 w 52"/>
                  <a:gd name="T27" fmla="*/ 0 h 82"/>
                  <a:gd name="T28" fmla="*/ 8 w 52"/>
                  <a:gd name="T29" fmla="*/ 1 h 82"/>
                  <a:gd name="T30" fmla="*/ 10 w 52"/>
                  <a:gd name="T31" fmla="*/ 2 h 82"/>
                  <a:gd name="T32" fmla="*/ 12 w 52"/>
                  <a:gd name="T33" fmla="*/ 4 h 82"/>
                  <a:gd name="T34" fmla="*/ 15 w 52"/>
                  <a:gd name="T35" fmla="*/ 6 h 82"/>
                  <a:gd name="T36" fmla="*/ 17 w 52"/>
                  <a:gd name="T37" fmla="*/ 9 h 82"/>
                  <a:gd name="T38" fmla="*/ 19 w 52"/>
                  <a:gd name="T39" fmla="*/ 13 h 82"/>
                  <a:gd name="T40" fmla="*/ 22 w 52"/>
                  <a:gd name="T41" fmla="*/ 17 h 82"/>
                  <a:gd name="T42" fmla="*/ 25 w 52"/>
                  <a:gd name="T43" fmla="*/ 25 h 82"/>
                  <a:gd name="T44" fmla="*/ 26 w 52"/>
                  <a:gd name="T45" fmla="*/ 32 h 82"/>
                  <a:gd name="T46" fmla="*/ 25 w 52"/>
                  <a:gd name="T47" fmla="*/ 38 h 82"/>
                  <a:gd name="T48" fmla="*/ 23 w 52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2">
                    <a:moveTo>
                      <a:pt x="45" y="81"/>
                    </a:moveTo>
                    <a:lnTo>
                      <a:pt x="41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2" y="64"/>
                    </a:lnTo>
                    <a:lnTo>
                      <a:pt x="50" y="75"/>
                    </a:lnTo>
                    <a:lnTo>
                      <a:pt x="45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41"/>
              <p:cNvSpPr>
                <a:spLocks/>
              </p:cNvSpPr>
              <p:nvPr/>
            </p:nvSpPr>
            <p:spPr bwMode="auto">
              <a:xfrm>
                <a:off x="5017" y="910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9 h 85"/>
                  <a:gd name="T10" fmla="*/ 11 w 51"/>
                  <a:gd name="T11" fmla="*/ 36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10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8"/>
                    </a:lnTo>
                    <a:lnTo>
                      <a:pt x="21" y="72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20"/>
                    </a:lnTo>
                    <a:lnTo>
                      <a:pt x="2" y="9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42"/>
              <p:cNvSpPr>
                <a:spLocks/>
              </p:cNvSpPr>
              <p:nvPr/>
            </p:nvSpPr>
            <p:spPr bwMode="auto">
              <a:xfrm>
                <a:off x="5051" y="1007"/>
                <a:ext cx="26" cy="41"/>
              </a:xfrm>
              <a:custGeom>
                <a:avLst/>
                <a:gdLst>
                  <a:gd name="T0" fmla="*/ 22 w 51"/>
                  <a:gd name="T1" fmla="*/ 41 h 82"/>
                  <a:gd name="T2" fmla="*/ 20 w 51"/>
                  <a:gd name="T3" fmla="*/ 41 h 82"/>
                  <a:gd name="T4" fmla="*/ 18 w 51"/>
                  <a:gd name="T5" fmla="*/ 41 h 82"/>
                  <a:gd name="T6" fmla="*/ 16 w 51"/>
                  <a:gd name="T7" fmla="*/ 40 h 82"/>
                  <a:gd name="T8" fmla="*/ 13 w 51"/>
                  <a:gd name="T9" fmla="*/ 38 h 82"/>
                  <a:gd name="T10" fmla="*/ 11 w 51"/>
                  <a:gd name="T11" fmla="*/ 35 h 82"/>
                  <a:gd name="T12" fmla="*/ 8 w 51"/>
                  <a:gd name="T13" fmla="*/ 32 h 82"/>
                  <a:gd name="T14" fmla="*/ 6 w 51"/>
                  <a:gd name="T15" fmla="*/ 29 h 82"/>
                  <a:gd name="T16" fmla="*/ 4 w 51"/>
                  <a:gd name="T17" fmla="*/ 25 h 82"/>
                  <a:gd name="T18" fmla="*/ 1 w 51"/>
                  <a:gd name="T19" fmla="*/ 17 h 82"/>
                  <a:gd name="T20" fmla="*/ 0 w 51"/>
                  <a:gd name="T21" fmla="*/ 10 h 82"/>
                  <a:gd name="T22" fmla="*/ 1 w 51"/>
                  <a:gd name="T23" fmla="*/ 4 h 82"/>
                  <a:gd name="T24" fmla="*/ 4 w 51"/>
                  <a:gd name="T25" fmla="*/ 1 h 82"/>
                  <a:gd name="T26" fmla="*/ 6 w 51"/>
                  <a:gd name="T27" fmla="*/ 0 h 82"/>
                  <a:gd name="T28" fmla="*/ 8 w 51"/>
                  <a:gd name="T29" fmla="*/ 1 h 82"/>
                  <a:gd name="T30" fmla="*/ 10 w 51"/>
                  <a:gd name="T31" fmla="*/ 2 h 82"/>
                  <a:gd name="T32" fmla="*/ 13 w 51"/>
                  <a:gd name="T33" fmla="*/ 4 h 82"/>
                  <a:gd name="T34" fmla="*/ 15 w 51"/>
                  <a:gd name="T35" fmla="*/ 6 h 82"/>
                  <a:gd name="T36" fmla="*/ 18 w 51"/>
                  <a:gd name="T37" fmla="*/ 10 h 82"/>
                  <a:gd name="T38" fmla="*/ 20 w 51"/>
                  <a:gd name="T39" fmla="*/ 13 h 82"/>
                  <a:gd name="T40" fmla="*/ 22 w 51"/>
                  <a:gd name="T41" fmla="*/ 17 h 82"/>
                  <a:gd name="T42" fmla="*/ 25 w 51"/>
                  <a:gd name="T43" fmla="*/ 25 h 82"/>
                  <a:gd name="T44" fmla="*/ 26 w 51"/>
                  <a:gd name="T45" fmla="*/ 32 h 82"/>
                  <a:gd name="T46" fmla="*/ 25 w 51"/>
                  <a:gd name="T47" fmla="*/ 38 h 82"/>
                  <a:gd name="T48" fmla="*/ 22 w 51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2">
                    <a:moveTo>
                      <a:pt x="44" y="81"/>
                    </a:moveTo>
                    <a:lnTo>
                      <a:pt x="40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7"/>
                    </a:lnTo>
                    <a:lnTo>
                      <a:pt x="30" y="12"/>
                    </a:lnTo>
                    <a:lnTo>
                      <a:pt x="35" y="19"/>
                    </a:lnTo>
                    <a:lnTo>
                      <a:pt x="39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1" y="64"/>
                    </a:lnTo>
                    <a:lnTo>
                      <a:pt x="49" y="75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43"/>
              <p:cNvSpPr>
                <a:spLocks/>
              </p:cNvSpPr>
              <p:nvPr/>
            </p:nvSpPr>
            <p:spPr bwMode="auto">
              <a:xfrm>
                <a:off x="5013" y="824"/>
                <a:ext cx="25" cy="42"/>
              </a:xfrm>
              <a:custGeom>
                <a:avLst/>
                <a:gdLst>
                  <a:gd name="T0" fmla="*/ 22 w 50"/>
                  <a:gd name="T1" fmla="*/ 42 h 84"/>
                  <a:gd name="T2" fmla="*/ 20 w 50"/>
                  <a:gd name="T3" fmla="*/ 42 h 84"/>
                  <a:gd name="T4" fmla="*/ 18 w 50"/>
                  <a:gd name="T5" fmla="*/ 42 h 84"/>
                  <a:gd name="T6" fmla="*/ 16 w 50"/>
                  <a:gd name="T7" fmla="*/ 40 h 84"/>
                  <a:gd name="T8" fmla="*/ 13 w 50"/>
                  <a:gd name="T9" fmla="*/ 38 h 84"/>
                  <a:gd name="T10" fmla="*/ 11 w 50"/>
                  <a:gd name="T11" fmla="*/ 36 h 84"/>
                  <a:gd name="T12" fmla="*/ 8 w 50"/>
                  <a:gd name="T13" fmla="*/ 33 h 84"/>
                  <a:gd name="T14" fmla="*/ 6 w 50"/>
                  <a:gd name="T15" fmla="*/ 29 h 84"/>
                  <a:gd name="T16" fmla="*/ 4 w 50"/>
                  <a:gd name="T17" fmla="*/ 25 h 84"/>
                  <a:gd name="T18" fmla="*/ 1 w 50"/>
                  <a:gd name="T19" fmla="*/ 17 h 84"/>
                  <a:gd name="T20" fmla="*/ 0 w 50"/>
                  <a:gd name="T21" fmla="*/ 9 h 84"/>
                  <a:gd name="T22" fmla="*/ 1 w 50"/>
                  <a:gd name="T23" fmla="*/ 4 h 84"/>
                  <a:gd name="T24" fmla="*/ 4 w 50"/>
                  <a:gd name="T25" fmla="*/ 1 h 84"/>
                  <a:gd name="T26" fmla="*/ 6 w 50"/>
                  <a:gd name="T27" fmla="*/ 0 h 84"/>
                  <a:gd name="T28" fmla="*/ 8 w 50"/>
                  <a:gd name="T29" fmla="*/ 1 h 84"/>
                  <a:gd name="T30" fmla="*/ 10 w 50"/>
                  <a:gd name="T31" fmla="*/ 2 h 84"/>
                  <a:gd name="T32" fmla="*/ 12 w 50"/>
                  <a:gd name="T33" fmla="*/ 4 h 84"/>
                  <a:gd name="T34" fmla="*/ 15 w 50"/>
                  <a:gd name="T35" fmla="*/ 6 h 84"/>
                  <a:gd name="T36" fmla="*/ 17 w 50"/>
                  <a:gd name="T37" fmla="*/ 9 h 84"/>
                  <a:gd name="T38" fmla="*/ 19 w 50"/>
                  <a:gd name="T39" fmla="*/ 13 h 84"/>
                  <a:gd name="T40" fmla="*/ 21 w 50"/>
                  <a:gd name="T41" fmla="*/ 17 h 84"/>
                  <a:gd name="T42" fmla="*/ 24 w 50"/>
                  <a:gd name="T43" fmla="*/ 26 h 84"/>
                  <a:gd name="T44" fmla="*/ 25 w 50"/>
                  <a:gd name="T45" fmla="*/ 33 h 84"/>
                  <a:gd name="T46" fmla="*/ 24 w 50"/>
                  <a:gd name="T47" fmla="*/ 38 h 84"/>
                  <a:gd name="T48" fmla="*/ 22 w 50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4">
                    <a:moveTo>
                      <a:pt x="43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1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44"/>
              <p:cNvSpPr>
                <a:spLocks/>
              </p:cNvSpPr>
              <p:nvPr/>
            </p:nvSpPr>
            <p:spPr bwMode="auto">
              <a:xfrm>
                <a:off x="5077" y="879"/>
                <a:ext cx="26" cy="41"/>
              </a:xfrm>
              <a:custGeom>
                <a:avLst/>
                <a:gdLst>
                  <a:gd name="T0" fmla="*/ 23 w 52"/>
                  <a:gd name="T1" fmla="*/ 41 h 84"/>
                  <a:gd name="T2" fmla="*/ 21 w 52"/>
                  <a:gd name="T3" fmla="*/ 41 h 84"/>
                  <a:gd name="T4" fmla="*/ 19 w 52"/>
                  <a:gd name="T5" fmla="*/ 41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5 h 84"/>
                  <a:gd name="T12" fmla="*/ 9 w 52"/>
                  <a:gd name="T13" fmla="*/ 32 h 84"/>
                  <a:gd name="T14" fmla="*/ 7 w 52"/>
                  <a:gd name="T15" fmla="*/ 28 h 84"/>
                  <a:gd name="T16" fmla="*/ 5 w 52"/>
                  <a:gd name="T17" fmla="*/ 24 h 84"/>
                  <a:gd name="T18" fmla="*/ 2 w 52"/>
                  <a:gd name="T19" fmla="*/ 17 h 84"/>
                  <a:gd name="T20" fmla="*/ 0 w 52"/>
                  <a:gd name="T21" fmla="*/ 9 h 84"/>
                  <a:gd name="T22" fmla="*/ 2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1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9 h 84"/>
                  <a:gd name="T38" fmla="*/ 20 w 52"/>
                  <a:gd name="T39" fmla="*/ 13 h 84"/>
                  <a:gd name="T40" fmla="*/ 22 w 52"/>
                  <a:gd name="T41" fmla="*/ 17 h 84"/>
                  <a:gd name="T42" fmla="*/ 25 w 52"/>
                  <a:gd name="T43" fmla="*/ 24 h 84"/>
                  <a:gd name="T44" fmla="*/ 26 w 52"/>
                  <a:gd name="T45" fmla="*/ 32 h 84"/>
                  <a:gd name="T46" fmla="*/ 25 w 52"/>
                  <a:gd name="T47" fmla="*/ 38 h 84"/>
                  <a:gd name="T48" fmla="*/ 23 w 52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1"/>
                    </a:lnTo>
                    <a:lnTo>
                      <a:pt x="27" y="77"/>
                    </a:lnTo>
                    <a:lnTo>
                      <a:pt x="22" y="72"/>
                    </a:lnTo>
                    <a:lnTo>
                      <a:pt x="17" y="65"/>
                    </a:lnTo>
                    <a:lnTo>
                      <a:pt x="13" y="58"/>
                    </a:lnTo>
                    <a:lnTo>
                      <a:pt x="9" y="50"/>
                    </a:lnTo>
                    <a:lnTo>
                      <a:pt x="3" y="34"/>
                    </a:lnTo>
                    <a:lnTo>
                      <a:pt x="0" y="19"/>
                    </a:lnTo>
                    <a:lnTo>
                      <a:pt x="3" y="8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1" y="4"/>
                    </a:lnTo>
                    <a:lnTo>
                      <a:pt x="26" y="8"/>
                    </a:lnTo>
                    <a:lnTo>
                      <a:pt x="31" y="13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4"/>
                    </a:lnTo>
                    <a:lnTo>
                      <a:pt x="50" y="50"/>
                    </a:lnTo>
                    <a:lnTo>
                      <a:pt x="52" y="65"/>
                    </a:lnTo>
                    <a:lnTo>
                      <a:pt x="50" y="77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45"/>
              <p:cNvSpPr>
                <a:spLocks/>
              </p:cNvSpPr>
              <p:nvPr/>
            </p:nvSpPr>
            <p:spPr bwMode="auto">
              <a:xfrm>
                <a:off x="5063" y="945"/>
                <a:ext cx="25" cy="41"/>
              </a:xfrm>
              <a:custGeom>
                <a:avLst/>
                <a:gdLst>
                  <a:gd name="T0" fmla="*/ 22 w 51"/>
                  <a:gd name="T1" fmla="*/ 41 h 84"/>
                  <a:gd name="T2" fmla="*/ 20 w 51"/>
                  <a:gd name="T3" fmla="*/ 41 h 84"/>
                  <a:gd name="T4" fmla="*/ 18 w 51"/>
                  <a:gd name="T5" fmla="*/ 41 h 84"/>
                  <a:gd name="T6" fmla="*/ 16 w 51"/>
                  <a:gd name="T7" fmla="*/ 39 h 84"/>
                  <a:gd name="T8" fmla="*/ 13 w 51"/>
                  <a:gd name="T9" fmla="*/ 38 h 84"/>
                  <a:gd name="T10" fmla="*/ 10 w 51"/>
                  <a:gd name="T11" fmla="*/ 35 h 84"/>
                  <a:gd name="T12" fmla="*/ 8 w 51"/>
                  <a:gd name="T13" fmla="*/ 32 h 84"/>
                  <a:gd name="T14" fmla="*/ 6 w 51"/>
                  <a:gd name="T15" fmla="*/ 28 h 84"/>
                  <a:gd name="T16" fmla="*/ 4 w 51"/>
                  <a:gd name="T17" fmla="*/ 24 h 84"/>
                  <a:gd name="T18" fmla="*/ 1 w 51"/>
                  <a:gd name="T19" fmla="*/ 17 h 84"/>
                  <a:gd name="T20" fmla="*/ 0 w 51"/>
                  <a:gd name="T21" fmla="*/ 9 h 84"/>
                  <a:gd name="T22" fmla="*/ 1 w 51"/>
                  <a:gd name="T23" fmla="*/ 4 h 84"/>
                  <a:gd name="T24" fmla="*/ 3 w 51"/>
                  <a:gd name="T25" fmla="*/ 0 h 84"/>
                  <a:gd name="T26" fmla="*/ 5 w 51"/>
                  <a:gd name="T27" fmla="*/ 0 h 84"/>
                  <a:gd name="T28" fmla="*/ 7 w 51"/>
                  <a:gd name="T29" fmla="*/ 0 h 84"/>
                  <a:gd name="T30" fmla="*/ 9 w 51"/>
                  <a:gd name="T31" fmla="*/ 1 h 84"/>
                  <a:gd name="T32" fmla="*/ 12 w 51"/>
                  <a:gd name="T33" fmla="*/ 4 h 84"/>
                  <a:gd name="T34" fmla="*/ 14 w 51"/>
                  <a:gd name="T35" fmla="*/ 6 h 84"/>
                  <a:gd name="T36" fmla="*/ 17 w 51"/>
                  <a:gd name="T37" fmla="*/ 9 h 84"/>
                  <a:gd name="T38" fmla="*/ 19 w 51"/>
                  <a:gd name="T39" fmla="*/ 13 h 84"/>
                  <a:gd name="T40" fmla="*/ 21 w 51"/>
                  <a:gd name="T41" fmla="*/ 17 h 84"/>
                  <a:gd name="T42" fmla="*/ 24 w 51"/>
                  <a:gd name="T43" fmla="*/ 24 h 84"/>
                  <a:gd name="T44" fmla="*/ 25 w 51"/>
                  <a:gd name="T45" fmla="*/ 32 h 84"/>
                  <a:gd name="T46" fmla="*/ 24 w 51"/>
                  <a:gd name="T47" fmla="*/ 38 h 84"/>
                  <a:gd name="T48" fmla="*/ 22 w 51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40" y="84"/>
                    </a:lnTo>
                    <a:lnTo>
                      <a:pt x="36" y="83"/>
                    </a:lnTo>
                    <a:lnTo>
                      <a:pt x="32" y="80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8"/>
                    </a:lnTo>
                    <a:lnTo>
                      <a:pt x="29" y="13"/>
                    </a:lnTo>
                    <a:lnTo>
                      <a:pt x="35" y="19"/>
                    </a:lnTo>
                    <a:lnTo>
                      <a:pt x="39" y="26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46"/>
              <p:cNvSpPr>
                <a:spLocks/>
              </p:cNvSpPr>
              <p:nvPr/>
            </p:nvSpPr>
            <p:spPr bwMode="auto">
              <a:xfrm>
                <a:off x="5066" y="797"/>
                <a:ext cx="26" cy="42"/>
              </a:xfrm>
              <a:custGeom>
                <a:avLst/>
                <a:gdLst>
                  <a:gd name="T0" fmla="*/ 23 w 52"/>
                  <a:gd name="T1" fmla="*/ 42 h 84"/>
                  <a:gd name="T2" fmla="*/ 21 w 52"/>
                  <a:gd name="T3" fmla="*/ 42 h 84"/>
                  <a:gd name="T4" fmla="*/ 19 w 52"/>
                  <a:gd name="T5" fmla="*/ 42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6 h 84"/>
                  <a:gd name="T12" fmla="*/ 8 w 52"/>
                  <a:gd name="T13" fmla="*/ 33 h 84"/>
                  <a:gd name="T14" fmla="*/ 6 w 52"/>
                  <a:gd name="T15" fmla="*/ 29 h 84"/>
                  <a:gd name="T16" fmla="*/ 4 w 52"/>
                  <a:gd name="T17" fmla="*/ 25 h 84"/>
                  <a:gd name="T18" fmla="*/ 1 w 52"/>
                  <a:gd name="T19" fmla="*/ 17 h 84"/>
                  <a:gd name="T20" fmla="*/ 0 w 52"/>
                  <a:gd name="T21" fmla="*/ 9 h 84"/>
                  <a:gd name="T22" fmla="*/ 1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0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10 h 84"/>
                  <a:gd name="T38" fmla="*/ 20 w 52"/>
                  <a:gd name="T39" fmla="*/ 13 h 84"/>
                  <a:gd name="T40" fmla="*/ 22 w 52"/>
                  <a:gd name="T41" fmla="*/ 18 h 84"/>
                  <a:gd name="T42" fmla="*/ 25 w 52"/>
                  <a:gd name="T43" fmla="*/ 26 h 84"/>
                  <a:gd name="T44" fmla="*/ 26 w 52"/>
                  <a:gd name="T45" fmla="*/ 33 h 84"/>
                  <a:gd name="T46" fmla="*/ 25 w 52"/>
                  <a:gd name="T47" fmla="*/ 38 h 84"/>
                  <a:gd name="T48" fmla="*/ 23 w 52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0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6" y="7"/>
                    </a:lnTo>
                    <a:lnTo>
                      <a:pt x="31" y="12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5"/>
                    </a:lnTo>
                    <a:lnTo>
                      <a:pt x="50" y="51"/>
                    </a:lnTo>
                    <a:lnTo>
                      <a:pt x="52" y="65"/>
                    </a:lnTo>
                    <a:lnTo>
                      <a:pt x="50" y="76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47"/>
              <p:cNvSpPr>
                <a:spLocks/>
              </p:cNvSpPr>
              <p:nvPr/>
            </p:nvSpPr>
            <p:spPr bwMode="auto">
              <a:xfrm>
                <a:off x="5024" y="762"/>
                <a:ext cx="25" cy="42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2 h 83"/>
                  <a:gd name="T4" fmla="*/ 17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0 w 51"/>
                  <a:gd name="T11" fmla="*/ 36 h 83"/>
                  <a:gd name="T12" fmla="*/ 8 w 51"/>
                  <a:gd name="T13" fmla="*/ 33 h 83"/>
                  <a:gd name="T14" fmla="*/ 6 w 51"/>
                  <a:gd name="T15" fmla="*/ 29 h 83"/>
                  <a:gd name="T16" fmla="*/ 4 w 51"/>
                  <a:gd name="T17" fmla="*/ 25 h 83"/>
                  <a:gd name="T18" fmla="*/ 1 w 51"/>
                  <a:gd name="T19" fmla="*/ 17 h 83"/>
                  <a:gd name="T20" fmla="*/ 0 w 51"/>
                  <a:gd name="T21" fmla="*/ 9 h 83"/>
                  <a:gd name="T22" fmla="*/ 1 w 51"/>
                  <a:gd name="T23" fmla="*/ 4 h 83"/>
                  <a:gd name="T24" fmla="*/ 3 w 51"/>
                  <a:gd name="T25" fmla="*/ 1 h 83"/>
                  <a:gd name="T26" fmla="*/ 5 w 51"/>
                  <a:gd name="T27" fmla="*/ 0 h 83"/>
                  <a:gd name="T28" fmla="*/ 7 w 51"/>
                  <a:gd name="T29" fmla="*/ 1 h 83"/>
                  <a:gd name="T30" fmla="*/ 9 w 51"/>
                  <a:gd name="T31" fmla="*/ 2 h 83"/>
                  <a:gd name="T32" fmla="*/ 12 w 51"/>
                  <a:gd name="T33" fmla="*/ 4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3 h 83"/>
                  <a:gd name="T40" fmla="*/ 21 w 51"/>
                  <a:gd name="T41" fmla="*/ 17 h 83"/>
                  <a:gd name="T42" fmla="*/ 24 w 51"/>
                  <a:gd name="T43" fmla="*/ 25 h 83"/>
                  <a:gd name="T44" fmla="*/ 25 w 51"/>
                  <a:gd name="T45" fmla="*/ 33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5" y="82"/>
                    </a:lnTo>
                    <a:lnTo>
                      <a:pt x="31" y="79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9" y="25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48"/>
              <p:cNvSpPr>
                <a:spLocks/>
              </p:cNvSpPr>
              <p:nvPr/>
            </p:nvSpPr>
            <p:spPr bwMode="auto">
              <a:xfrm>
                <a:off x="4961" y="772"/>
                <a:ext cx="25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0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3 h 85"/>
                  <a:gd name="T24" fmla="*/ 3 w 51"/>
                  <a:gd name="T25" fmla="*/ 0 h 85"/>
                  <a:gd name="T26" fmla="*/ 5 w 51"/>
                  <a:gd name="T27" fmla="*/ 0 h 85"/>
                  <a:gd name="T28" fmla="*/ 7 w 51"/>
                  <a:gd name="T29" fmla="*/ 0 h 85"/>
                  <a:gd name="T30" fmla="*/ 9 w 51"/>
                  <a:gd name="T31" fmla="*/ 2 h 85"/>
                  <a:gd name="T32" fmla="*/ 12 w 51"/>
                  <a:gd name="T33" fmla="*/ 3 h 85"/>
                  <a:gd name="T34" fmla="*/ 15 w 51"/>
                  <a:gd name="T35" fmla="*/ 6 h 85"/>
                  <a:gd name="T36" fmla="*/ 17 w 51"/>
                  <a:gd name="T37" fmla="*/ 10 h 85"/>
                  <a:gd name="T38" fmla="*/ 19 w 51"/>
                  <a:gd name="T39" fmla="*/ 13 h 85"/>
                  <a:gd name="T40" fmla="*/ 21 w 51"/>
                  <a:gd name="T41" fmla="*/ 17 h 85"/>
                  <a:gd name="T42" fmla="*/ 24 w 51"/>
                  <a:gd name="T43" fmla="*/ 25 h 85"/>
                  <a:gd name="T44" fmla="*/ 25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2" y="81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5" y="7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50" y="76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49"/>
              <p:cNvSpPr>
                <a:spLocks/>
              </p:cNvSpPr>
              <p:nvPr/>
            </p:nvSpPr>
            <p:spPr bwMode="auto">
              <a:xfrm>
                <a:off x="4875" y="886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4 w 30"/>
                  <a:gd name="T27" fmla="*/ 15 h 48"/>
                  <a:gd name="T28" fmla="*/ 15 w 30"/>
                  <a:gd name="T29" fmla="*/ 19 h 48"/>
                  <a:gd name="T30" fmla="*/ 15 w 30"/>
                  <a:gd name="T31" fmla="*/ 22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50"/>
              <p:cNvSpPr>
                <a:spLocks/>
              </p:cNvSpPr>
              <p:nvPr/>
            </p:nvSpPr>
            <p:spPr bwMode="auto">
              <a:xfrm>
                <a:off x="4922" y="979"/>
                <a:ext cx="15" cy="25"/>
              </a:xfrm>
              <a:custGeom>
                <a:avLst/>
                <a:gdLst>
                  <a:gd name="T0" fmla="*/ 13 w 30"/>
                  <a:gd name="T1" fmla="*/ 25 h 49"/>
                  <a:gd name="T2" fmla="*/ 10 w 30"/>
                  <a:gd name="T3" fmla="*/ 25 h 49"/>
                  <a:gd name="T4" fmla="*/ 8 w 30"/>
                  <a:gd name="T5" fmla="*/ 23 h 49"/>
                  <a:gd name="T6" fmla="*/ 5 w 30"/>
                  <a:gd name="T7" fmla="*/ 20 h 49"/>
                  <a:gd name="T8" fmla="*/ 2 w 30"/>
                  <a:gd name="T9" fmla="*/ 15 h 49"/>
                  <a:gd name="T10" fmla="*/ 1 w 30"/>
                  <a:gd name="T11" fmla="*/ 10 h 49"/>
                  <a:gd name="T12" fmla="*/ 0 w 30"/>
                  <a:gd name="T13" fmla="*/ 6 h 49"/>
                  <a:gd name="T14" fmla="*/ 1 w 30"/>
                  <a:gd name="T15" fmla="*/ 3 h 49"/>
                  <a:gd name="T16" fmla="*/ 2 w 30"/>
                  <a:gd name="T17" fmla="*/ 0 h 49"/>
                  <a:gd name="T18" fmla="*/ 5 w 30"/>
                  <a:gd name="T19" fmla="*/ 0 h 49"/>
                  <a:gd name="T20" fmla="*/ 7 w 30"/>
                  <a:gd name="T21" fmla="*/ 2 h 49"/>
                  <a:gd name="T22" fmla="*/ 10 w 30"/>
                  <a:gd name="T23" fmla="*/ 6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20 h 49"/>
                  <a:gd name="T30" fmla="*/ 14 w 30"/>
                  <a:gd name="T31" fmla="*/ 23 h 49"/>
                  <a:gd name="T32" fmla="*/ 13 w 30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5" y="49"/>
                    </a:moveTo>
                    <a:lnTo>
                      <a:pt x="20" y="49"/>
                    </a:lnTo>
                    <a:lnTo>
                      <a:pt x="15" y="45"/>
                    </a:lnTo>
                    <a:lnTo>
                      <a:pt x="9" y="39"/>
                    </a:lnTo>
                    <a:lnTo>
                      <a:pt x="4" y="30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9"/>
                    </a:lnTo>
                    <a:lnTo>
                      <a:pt x="28" y="45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51"/>
              <p:cNvSpPr>
                <a:spLocks/>
              </p:cNvSpPr>
              <p:nvPr/>
            </p:nvSpPr>
            <p:spPr bwMode="auto">
              <a:xfrm>
                <a:off x="4933" y="924"/>
                <a:ext cx="15" cy="25"/>
              </a:xfrm>
              <a:custGeom>
                <a:avLst/>
                <a:gdLst>
                  <a:gd name="T0" fmla="*/ 13 w 31"/>
                  <a:gd name="T1" fmla="*/ 25 h 49"/>
                  <a:gd name="T2" fmla="*/ 10 w 31"/>
                  <a:gd name="T3" fmla="*/ 25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6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6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3 h 49"/>
                  <a:gd name="T32" fmla="*/ 13 w 31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52"/>
              <p:cNvSpPr>
                <a:spLocks/>
              </p:cNvSpPr>
              <p:nvPr/>
            </p:nvSpPr>
            <p:spPr bwMode="auto">
              <a:xfrm>
                <a:off x="4951" y="865"/>
                <a:ext cx="15" cy="24"/>
              </a:xfrm>
              <a:custGeom>
                <a:avLst/>
                <a:gdLst>
                  <a:gd name="T0" fmla="*/ 13 w 30"/>
                  <a:gd name="T1" fmla="*/ 24 h 49"/>
                  <a:gd name="T2" fmla="*/ 11 w 30"/>
                  <a:gd name="T3" fmla="*/ 24 h 49"/>
                  <a:gd name="T4" fmla="*/ 8 w 30"/>
                  <a:gd name="T5" fmla="*/ 22 h 49"/>
                  <a:gd name="T6" fmla="*/ 5 w 30"/>
                  <a:gd name="T7" fmla="*/ 19 h 49"/>
                  <a:gd name="T8" fmla="*/ 3 w 30"/>
                  <a:gd name="T9" fmla="*/ 15 h 49"/>
                  <a:gd name="T10" fmla="*/ 1 w 30"/>
                  <a:gd name="T11" fmla="*/ 9 h 49"/>
                  <a:gd name="T12" fmla="*/ 0 w 30"/>
                  <a:gd name="T13" fmla="*/ 5 h 49"/>
                  <a:gd name="T14" fmla="*/ 1 w 30"/>
                  <a:gd name="T15" fmla="*/ 2 h 49"/>
                  <a:gd name="T16" fmla="*/ 2 w 30"/>
                  <a:gd name="T17" fmla="*/ 0 h 49"/>
                  <a:gd name="T18" fmla="*/ 5 w 30"/>
                  <a:gd name="T19" fmla="*/ 0 h 49"/>
                  <a:gd name="T20" fmla="*/ 8 w 30"/>
                  <a:gd name="T21" fmla="*/ 2 h 49"/>
                  <a:gd name="T22" fmla="*/ 10 w 30"/>
                  <a:gd name="T23" fmla="*/ 5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19 h 49"/>
                  <a:gd name="T30" fmla="*/ 15 w 30"/>
                  <a:gd name="T31" fmla="*/ 23 h 49"/>
                  <a:gd name="T32" fmla="*/ 13 w 30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1"/>
                    </a:lnTo>
                    <a:lnTo>
                      <a:pt x="30" y="39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53"/>
              <p:cNvSpPr>
                <a:spLocks/>
              </p:cNvSpPr>
              <p:nvPr/>
            </p:nvSpPr>
            <p:spPr bwMode="auto">
              <a:xfrm>
                <a:off x="4993" y="998"/>
                <a:ext cx="15" cy="23"/>
              </a:xfrm>
              <a:custGeom>
                <a:avLst/>
                <a:gdLst>
                  <a:gd name="T0" fmla="*/ 12 w 32"/>
                  <a:gd name="T1" fmla="*/ 23 h 47"/>
                  <a:gd name="T2" fmla="*/ 10 w 32"/>
                  <a:gd name="T3" fmla="*/ 23 h 47"/>
                  <a:gd name="T4" fmla="*/ 8 w 32"/>
                  <a:gd name="T5" fmla="*/ 22 h 47"/>
                  <a:gd name="T6" fmla="*/ 5 w 32"/>
                  <a:gd name="T7" fmla="*/ 18 h 47"/>
                  <a:gd name="T8" fmla="*/ 2 w 32"/>
                  <a:gd name="T9" fmla="*/ 14 h 47"/>
                  <a:gd name="T10" fmla="*/ 1 w 32"/>
                  <a:gd name="T11" fmla="*/ 9 h 47"/>
                  <a:gd name="T12" fmla="*/ 0 w 32"/>
                  <a:gd name="T13" fmla="*/ 5 h 47"/>
                  <a:gd name="T14" fmla="*/ 0 w 32"/>
                  <a:gd name="T15" fmla="*/ 1 h 47"/>
                  <a:gd name="T16" fmla="*/ 2 w 32"/>
                  <a:gd name="T17" fmla="*/ 0 h 47"/>
                  <a:gd name="T18" fmla="*/ 4 w 32"/>
                  <a:gd name="T19" fmla="*/ 0 h 47"/>
                  <a:gd name="T20" fmla="*/ 7 w 32"/>
                  <a:gd name="T21" fmla="*/ 1 h 47"/>
                  <a:gd name="T22" fmla="*/ 9 w 32"/>
                  <a:gd name="T23" fmla="*/ 5 h 47"/>
                  <a:gd name="T24" fmla="*/ 12 w 32"/>
                  <a:gd name="T25" fmla="*/ 9 h 47"/>
                  <a:gd name="T26" fmla="*/ 14 w 32"/>
                  <a:gd name="T27" fmla="*/ 14 h 47"/>
                  <a:gd name="T28" fmla="*/ 15 w 32"/>
                  <a:gd name="T29" fmla="*/ 19 h 47"/>
                  <a:gd name="T30" fmla="*/ 14 w 32"/>
                  <a:gd name="T31" fmla="*/ 22 h 47"/>
                  <a:gd name="T32" fmla="*/ 12 w 32"/>
                  <a:gd name="T33" fmla="*/ 23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47">
                    <a:moveTo>
                      <a:pt x="26" y="47"/>
                    </a:moveTo>
                    <a:lnTo>
                      <a:pt x="21" y="47"/>
                    </a:lnTo>
                    <a:lnTo>
                      <a:pt x="16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6" y="19"/>
                    </a:lnTo>
                    <a:lnTo>
                      <a:pt x="29" y="28"/>
                    </a:lnTo>
                    <a:lnTo>
                      <a:pt x="32" y="38"/>
                    </a:lnTo>
                    <a:lnTo>
                      <a:pt x="29" y="44"/>
                    </a:lnTo>
                    <a:lnTo>
                      <a:pt x="26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54"/>
              <p:cNvSpPr>
                <a:spLocks/>
              </p:cNvSpPr>
              <p:nvPr/>
            </p:nvSpPr>
            <p:spPr bwMode="auto">
              <a:xfrm>
                <a:off x="5022" y="919"/>
                <a:ext cx="16" cy="24"/>
              </a:xfrm>
              <a:custGeom>
                <a:avLst/>
                <a:gdLst>
                  <a:gd name="T0" fmla="*/ 14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1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6 w 30"/>
                  <a:gd name="T29" fmla="*/ 19 h 48"/>
                  <a:gd name="T30" fmla="*/ 15 w 30"/>
                  <a:gd name="T31" fmla="*/ 22 h 48"/>
                  <a:gd name="T32" fmla="*/ 14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55"/>
              <p:cNvSpPr>
                <a:spLocks/>
              </p:cNvSpPr>
              <p:nvPr/>
            </p:nvSpPr>
            <p:spPr bwMode="auto">
              <a:xfrm>
                <a:off x="5056" y="1016"/>
                <a:ext cx="16" cy="24"/>
              </a:xfrm>
              <a:custGeom>
                <a:avLst/>
                <a:gdLst>
                  <a:gd name="T0" fmla="*/ 13 w 30"/>
                  <a:gd name="T1" fmla="*/ 24 h 47"/>
                  <a:gd name="T2" fmla="*/ 11 w 30"/>
                  <a:gd name="T3" fmla="*/ 24 h 47"/>
                  <a:gd name="T4" fmla="*/ 8 w 30"/>
                  <a:gd name="T5" fmla="*/ 22 h 47"/>
                  <a:gd name="T6" fmla="*/ 5 w 30"/>
                  <a:gd name="T7" fmla="*/ 19 h 47"/>
                  <a:gd name="T8" fmla="*/ 2 w 30"/>
                  <a:gd name="T9" fmla="*/ 14 h 47"/>
                  <a:gd name="T10" fmla="*/ 1 w 30"/>
                  <a:gd name="T11" fmla="*/ 9 h 47"/>
                  <a:gd name="T12" fmla="*/ 0 w 30"/>
                  <a:gd name="T13" fmla="*/ 5 h 47"/>
                  <a:gd name="T14" fmla="*/ 1 w 30"/>
                  <a:gd name="T15" fmla="*/ 2 h 47"/>
                  <a:gd name="T16" fmla="*/ 2 w 30"/>
                  <a:gd name="T17" fmla="*/ 0 h 47"/>
                  <a:gd name="T18" fmla="*/ 5 w 30"/>
                  <a:gd name="T19" fmla="*/ 0 h 47"/>
                  <a:gd name="T20" fmla="*/ 7 w 30"/>
                  <a:gd name="T21" fmla="*/ 2 h 47"/>
                  <a:gd name="T22" fmla="*/ 11 w 30"/>
                  <a:gd name="T23" fmla="*/ 5 h 47"/>
                  <a:gd name="T24" fmla="*/ 13 w 30"/>
                  <a:gd name="T25" fmla="*/ 10 h 47"/>
                  <a:gd name="T26" fmla="*/ 15 w 30"/>
                  <a:gd name="T27" fmla="*/ 15 h 47"/>
                  <a:gd name="T28" fmla="*/ 16 w 30"/>
                  <a:gd name="T29" fmla="*/ 19 h 47"/>
                  <a:gd name="T30" fmla="*/ 15 w 30"/>
                  <a:gd name="T31" fmla="*/ 22 h 47"/>
                  <a:gd name="T32" fmla="*/ 13 w 30"/>
                  <a:gd name="T33" fmla="*/ 24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7">
                    <a:moveTo>
                      <a:pt x="25" y="47"/>
                    </a:moveTo>
                    <a:lnTo>
                      <a:pt x="20" y="47"/>
                    </a:lnTo>
                    <a:lnTo>
                      <a:pt x="15" y="43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8" y="44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56"/>
              <p:cNvSpPr>
                <a:spLocks/>
              </p:cNvSpPr>
              <p:nvPr/>
            </p:nvSpPr>
            <p:spPr bwMode="auto">
              <a:xfrm>
                <a:off x="5018" y="833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3 w 30"/>
                  <a:gd name="T9" fmla="*/ 15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8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5 w 30"/>
                  <a:gd name="T29" fmla="*/ 19 h 48"/>
                  <a:gd name="T30" fmla="*/ 15 w 30"/>
                  <a:gd name="T31" fmla="*/ 23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9" y="30"/>
                    </a:lnTo>
                    <a:lnTo>
                      <a:pt x="30" y="38"/>
                    </a:lnTo>
                    <a:lnTo>
                      <a:pt x="29" y="45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57"/>
              <p:cNvSpPr>
                <a:spLocks/>
              </p:cNvSpPr>
              <p:nvPr/>
            </p:nvSpPr>
            <p:spPr bwMode="auto">
              <a:xfrm>
                <a:off x="5083" y="887"/>
                <a:ext cx="15" cy="25"/>
              </a:xfrm>
              <a:custGeom>
                <a:avLst/>
                <a:gdLst>
                  <a:gd name="T0" fmla="*/ 13 w 30"/>
                  <a:gd name="T1" fmla="*/ 25 h 48"/>
                  <a:gd name="T2" fmla="*/ 10 w 30"/>
                  <a:gd name="T3" fmla="*/ 25 h 48"/>
                  <a:gd name="T4" fmla="*/ 8 w 30"/>
                  <a:gd name="T5" fmla="*/ 23 h 48"/>
                  <a:gd name="T6" fmla="*/ 5 w 30"/>
                  <a:gd name="T7" fmla="*/ 20 h 48"/>
                  <a:gd name="T8" fmla="*/ 2 w 30"/>
                  <a:gd name="T9" fmla="*/ 15 h 48"/>
                  <a:gd name="T10" fmla="*/ 1 w 30"/>
                  <a:gd name="T11" fmla="*/ 10 h 48"/>
                  <a:gd name="T12" fmla="*/ 0 w 30"/>
                  <a:gd name="T13" fmla="*/ 6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6 h 48"/>
                  <a:gd name="T24" fmla="*/ 13 w 30"/>
                  <a:gd name="T25" fmla="*/ 10 h 48"/>
                  <a:gd name="T26" fmla="*/ 14 w 30"/>
                  <a:gd name="T27" fmla="*/ 16 h 48"/>
                  <a:gd name="T28" fmla="*/ 15 w 30"/>
                  <a:gd name="T29" fmla="*/ 20 h 48"/>
                  <a:gd name="T30" fmla="*/ 14 w 30"/>
                  <a:gd name="T31" fmla="*/ 23 h 48"/>
                  <a:gd name="T32" fmla="*/ 13 w 30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5" y="48"/>
                    </a:moveTo>
                    <a:lnTo>
                      <a:pt x="20" y="48"/>
                    </a:lnTo>
                    <a:lnTo>
                      <a:pt x="15" y="44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8"/>
                    </a:lnTo>
                    <a:lnTo>
                      <a:pt x="28" y="45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58"/>
              <p:cNvSpPr>
                <a:spLocks/>
              </p:cNvSpPr>
              <p:nvPr/>
            </p:nvSpPr>
            <p:spPr bwMode="auto">
              <a:xfrm>
                <a:off x="5068" y="953"/>
                <a:ext cx="15" cy="25"/>
              </a:xfrm>
              <a:custGeom>
                <a:avLst/>
                <a:gdLst>
                  <a:gd name="T0" fmla="*/ 13 w 31"/>
                  <a:gd name="T1" fmla="*/ 25 h 48"/>
                  <a:gd name="T2" fmla="*/ 11 w 31"/>
                  <a:gd name="T3" fmla="*/ 25 h 48"/>
                  <a:gd name="T4" fmla="*/ 8 w 31"/>
                  <a:gd name="T5" fmla="*/ 23 h 48"/>
                  <a:gd name="T6" fmla="*/ 5 w 31"/>
                  <a:gd name="T7" fmla="*/ 20 h 48"/>
                  <a:gd name="T8" fmla="*/ 2 w 31"/>
                  <a:gd name="T9" fmla="*/ 15 h 48"/>
                  <a:gd name="T10" fmla="*/ 1 w 31"/>
                  <a:gd name="T11" fmla="*/ 10 h 48"/>
                  <a:gd name="T12" fmla="*/ 0 w 31"/>
                  <a:gd name="T13" fmla="*/ 6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7 w 31"/>
                  <a:gd name="T21" fmla="*/ 2 h 48"/>
                  <a:gd name="T22" fmla="*/ 10 w 31"/>
                  <a:gd name="T23" fmla="*/ 6 h 48"/>
                  <a:gd name="T24" fmla="*/ 13 w 31"/>
                  <a:gd name="T25" fmla="*/ 10 h 48"/>
                  <a:gd name="T26" fmla="*/ 15 w 31"/>
                  <a:gd name="T27" fmla="*/ 16 h 48"/>
                  <a:gd name="T28" fmla="*/ 15 w 31"/>
                  <a:gd name="T29" fmla="*/ 20 h 48"/>
                  <a:gd name="T30" fmla="*/ 15 w 31"/>
                  <a:gd name="T31" fmla="*/ 23 h 48"/>
                  <a:gd name="T32" fmla="*/ 13 w 31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30" y="30"/>
                    </a:lnTo>
                    <a:lnTo>
                      <a:pt x="31" y="38"/>
                    </a:lnTo>
                    <a:lnTo>
                      <a:pt x="30" y="45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59"/>
              <p:cNvSpPr>
                <a:spLocks/>
              </p:cNvSpPr>
              <p:nvPr/>
            </p:nvSpPr>
            <p:spPr bwMode="auto">
              <a:xfrm>
                <a:off x="5072" y="806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4 w 31"/>
                  <a:gd name="T7" fmla="*/ 19 h 49"/>
                  <a:gd name="T8" fmla="*/ 2 w 31"/>
                  <a:gd name="T9" fmla="*/ 14 h 49"/>
                  <a:gd name="T10" fmla="*/ 0 w 31"/>
                  <a:gd name="T11" fmla="*/ 9 h 49"/>
                  <a:gd name="T12" fmla="*/ 0 w 31"/>
                  <a:gd name="T13" fmla="*/ 5 h 49"/>
                  <a:gd name="T14" fmla="*/ 0 w 31"/>
                  <a:gd name="T15" fmla="*/ 1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1 h 49"/>
                  <a:gd name="T22" fmla="*/ 10 w 31"/>
                  <a:gd name="T23" fmla="*/ 5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1" y="10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60"/>
              <p:cNvSpPr>
                <a:spLocks/>
              </p:cNvSpPr>
              <p:nvPr/>
            </p:nvSpPr>
            <p:spPr bwMode="auto">
              <a:xfrm>
                <a:off x="5029" y="771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5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5 h 49"/>
                  <a:gd name="T24" fmla="*/ 12 w 31"/>
                  <a:gd name="T25" fmla="*/ 10 h 49"/>
                  <a:gd name="T26" fmla="*/ 15 w 31"/>
                  <a:gd name="T27" fmla="*/ 15 h 49"/>
                  <a:gd name="T28" fmla="*/ 15 w 31"/>
                  <a:gd name="T29" fmla="*/ 19 h 49"/>
                  <a:gd name="T30" fmla="*/ 15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2" y="20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0"/>
                    </a:lnTo>
                    <a:lnTo>
                      <a:pt x="25" y="20"/>
                    </a:lnTo>
                    <a:lnTo>
                      <a:pt x="30" y="30"/>
                    </a:lnTo>
                    <a:lnTo>
                      <a:pt x="31" y="39"/>
                    </a:lnTo>
                    <a:lnTo>
                      <a:pt x="30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61"/>
              <p:cNvSpPr>
                <a:spLocks/>
              </p:cNvSpPr>
              <p:nvPr/>
            </p:nvSpPr>
            <p:spPr bwMode="auto">
              <a:xfrm>
                <a:off x="4966" y="781"/>
                <a:ext cx="15" cy="24"/>
              </a:xfrm>
              <a:custGeom>
                <a:avLst/>
                <a:gdLst>
                  <a:gd name="T0" fmla="*/ 13 w 31"/>
                  <a:gd name="T1" fmla="*/ 24 h 48"/>
                  <a:gd name="T2" fmla="*/ 11 w 31"/>
                  <a:gd name="T3" fmla="*/ 24 h 48"/>
                  <a:gd name="T4" fmla="*/ 8 w 31"/>
                  <a:gd name="T5" fmla="*/ 22 h 48"/>
                  <a:gd name="T6" fmla="*/ 5 w 31"/>
                  <a:gd name="T7" fmla="*/ 19 h 48"/>
                  <a:gd name="T8" fmla="*/ 2 w 31"/>
                  <a:gd name="T9" fmla="*/ 14 h 48"/>
                  <a:gd name="T10" fmla="*/ 1 w 31"/>
                  <a:gd name="T11" fmla="*/ 9 h 48"/>
                  <a:gd name="T12" fmla="*/ 0 w 31"/>
                  <a:gd name="T13" fmla="*/ 5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8 w 31"/>
                  <a:gd name="T21" fmla="*/ 2 h 48"/>
                  <a:gd name="T22" fmla="*/ 10 w 31"/>
                  <a:gd name="T23" fmla="*/ 5 h 48"/>
                  <a:gd name="T24" fmla="*/ 13 w 31"/>
                  <a:gd name="T25" fmla="*/ 10 h 48"/>
                  <a:gd name="T26" fmla="*/ 15 w 31"/>
                  <a:gd name="T27" fmla="*/ 15 h 48"/>
                  <a:gd name="T28" fmla="*/ 15 w 31"/>
                  <a:gd name="T29" fmla="*/ 19 h 48"/>
                  <a:gd name="T30" fmla="*/ 15 w 31"/>
                  <a:gd name="T31" fmla="*/ 22 h 48"/>
                  <a:gd name="T32" fmla="*/ 13 w 31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7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21" y="10"/>
                    </a:lnTo>
                    <a:lnTo>
                      <a:pt x="26" y="19"/>
                    </a:lnTo>
                    <a:lnTo>
                      <a:pt x="30" y="29"/>
                    </a:lnTo>
                    <a:lnTo>
                      <a:pt x="31" y="37"/>
                    </a:lnTo>
                    <a:lnTo>
                      <a:pt x="30" y="44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5" name="Group 62"/>
              <p:cNvGrpSpPr>
                <a:grpSpLocks/>
              </p:cNvGrpSpPr>
              <p:nvPr/>
            </p:nvGrpSpPr>
            <p:grpSpPr bwMode="auto">
              <a:xfrm flipH="1">
                <a:off x="4560" y="960"/>
                <a:ext cx="336" cy="226"/>
                <a:chOff x="4993" y="1109"/>
                <a:chExt cx="336" cy="226"/>
              </a:xfrm>
            </p:grpSpPr>
            <p:sp>
              <p:nvSpPr>
                <p:cNvPr id="206" name="Freeform 63"/>
                <p:cNvSpPr>
                  <a:spLocks/>
                </p:cNvSpPr>
                <p:nvPr/>
              </p:nvSpPr>
              <p:spPr bwMode="auto">
                <a:xfrm>
                  <a:off x="4993" y="1109"/>
                  <a:ext cx="336" cy="226"/>
                </a:xfrm>
                <a:custGeom>
                  <a:avLst/>
                  <a:gdLst>
                    <a:gd name="T0" fmla="*/ 330 w 673"/>
                    <a:gd name="T1" fmla="*/ 185 h 454"/>
                    <a:gd name="T2" fmla="*/ 290 w 673"/>
                    <a:gd name="T3" fmla="*/ 155 h 454"/>
                    <a:gd name="T4" fmla="*/ 285 w 673"/>
                    <a:gd name="T5" fmla="*/ 147 h 454"/>
                    <a:gd name="T6" fmla="*/ 307 w 673"/>
                    <a:gd name="T7" fmla="*/ 153 h 454"/>
                    <a:gd name="T8" fmla="*/ 305 w 673"/>
                    <a:gd name="T9" fmla="*/ 146 h 454"/>
                    <a:gd name="T10" fmla="*/ 285 w 673"/>
                    <a:gd name="T11" fmla="*/ 134 h 454"/>
                    <a:gd name="T12" fmla="*/ 259 w 673"/>
                    <a:gd name="T13" fmla="*/ 124 h 454"/>
                    <a:gd name="T14" fmla="*/ 236 w 673"/>
                    <a:gd name="T15" fmla="*/ 113 h 454"/>
                    <a:gd name="T16" fmla="*/ 250 w 673"/>
                    <a:gd name="T17" fmla="*/ 112 h 454"/>
                    <a:gd name="T18" fmla="*/ 281 w 673"/>
                    <a:gd name="T19" fmla="*/ 117 h 454"/>
                    <a:gd name="T20" fmla="*/ 267 w 673"/>
                    <a:gd name="T21" fmla="*/ 97 h 454"/>
                    <a:gd name="T22" fmla="*/ 226 w 673"/>
                    <a:gd name="T23" fmla="*/ 71 h 454"/>
                    <a:gd name="T24" fmla="*/ 231 w 673"/>
                    <a:gd name="T25" fmla="*/ 66 h 454"/>
                    <a:gd name="T26" fmla="*/ 250 w 673"/>
                    <a:gd name="T27" fmla="*/ 70 h 454"/>
                    <a:gd name="T28" fmla="*/ 245 w 673"/>
                    <a:gd name="T29" fmla="*/ 59 h 454"/>
                    <a:gd name="T30" fmla="*/ 225 w 673"/>
                    <a:gd name="T31" fmla="*/ 47 h 454"/>
                    <a:gd name="T32" fmla="*/ 200 w 673"/>
                    <a:gd name="T33" fmla="*/ 39 h 454"/>
                    <a:gd name="T34" fmla="*/ 171 w 673"/>
                    <a:gd name="T35" fmla="*/ 37 h 454"/>
                    <a:gd name="T36" fmla="*/ 181 w 673"/>
                    <a:gd name="T37" fmla="*/ 17 h 454"/>
                    <a:gd name="T38" fmla="*/ 147 w 673"/>
                    <a:gd name="T39" fmla="*/ 18 h 454"/>
                    <a:gd name="T40" fmla="*/ 133 w 673"/>
                    <a:gd name="T41" fmla="*/ 20 h 454"/>
                    <a:gd name="T42" fmla="*/ 133 w 673"/>
                    <a:gd name="T43" fmla="*/ 7 h 454"/>
                    <a:gd name="T44" fmla="*/ 114 w 673"/>
                    <a:gd name="T45" fmla="*/ 0 h 454"/>
                    <a:gd name="T46" fmla="*/ 73 w 673"/>
                    <a:gd name="T47" fmla="*/ 15 h 454"/>
                    <a:gd name="T48" fmla="*/ 53 w 673"/>
                    <a:gd name="T49" fmla="*/ 43 h 454"/>
                    <a:gd name="T50" fmla="*/ 57 w 673"/>
                    <a:gd name="T51" fmla="*/ 75 h 454"/>
                    <a:gd name="T52" fmla="*/ 55 w 673"/>
                    <a:gd name="T53" fmla="*/ 90 h 454"/>
                    <a:gd name="T54" fmla="*/ 24 w 673"/>
                    <a:gd name="T55" fmla="*/ 98 h 454"/>
                    <a:gd name="T56" fmla="*/ 2 w 673"/>
                    <a:gd name="T57" fmla="*/ 119 h 454"/>
                    <a:gd name="T58" fmla="*/ 6 w 673"/>
                    <a:gd name="T59" fmla="*/ 163 h 454"/>
                    <a:gd name="T60" fmla="*/ 31 w 673"/>
                    <a:gd name="T61" fmla="*/ 182 h 454"/>
                    <a:gd name="T62" fmla="*/ 43 w 673"/>
                    <a:gd name="T63" fmla="*/ 182 h 454"/>
                    <a:gd name="T64" fmla="*/ 56 w 673"/>
                    <a:gd name="T65" fmla="*/ 204 h 454"/>
                    <a:gd name="T66" fmla="*/ 72 w 673"/>
                    <a:gd name="T67" fmla="*/ 188 h 454"/>
                    <a:gd name="T68" fmla="*/ 95 w 673"/>
                    <a:gd name="T69" fmla="*/ 206 h 454"/>
                    <a:gd name="T70" fmla="*/ 117 w 673"/>
                    <a:gd name="T71" fmla="*/ 218 h 454"/>
                    <a:gd name="T72" fmla="*/ 138 w 673"/>
                    <a:gd name="T73" fmla="*/ 225 h 454"/>
                    <a:gd name="T74" fmla="*/ 147 w 673"/>
                    <a:gd name="T75" fmla="*/ 224 h 454"/>
                    <a:gd name="T76" fmla="*/ 132 w 673"/>
                    <a:gd name="T77" fmla="*/ 213 h 454"/>
                    <a:gd name="T78" fmla="*/ 130 w 673"/>
                    <a:gd name="T79" fmla="*/ 204 h 454"/>
                    <a:gd name="T80" fmla="*/ 153 w 673"/>
                    <a:gd name="T81" fmla="*/ 213 h 454"/>
                    <a:gd name="T82" fmla="*/ 178 w 673"/>
                    <a:gd name="T83" fmla="*/ 219 h 454"/>
                    <a:gd name="T84" fmla="*/ 203 w 673"/>
                    <a:gd name="T85" fmla="*/ 223 h 454"/>
                    <a:gd name="T86" fmla="*/ 213 w 673"/>
                    <a:gd name="T87" fmla="*/ 219 h 454"/>
                    <a:gd name="T88" fmla="*/ 190 w 673"/>
                    <a:gd name="T89" fmla="*/ 201 h 454"/>
                    <a:gd name="T90" fmla="*/ 183 w 673"/>
                    <a:gd name="T91" fmla="*/ 190 h 454"/>
                    <a:gd name="T92" fmla="*/ 211 w 673"/>
                    <a:gd name="T93" fmla="*/ 197 h 454"/>
                    <a:gd name="T94" fmla="*/ 242 w 673"/>
                    <a:gd name="T95" fmla="*/ 205 h 454"/>
                    <a:gd name="T96" fmla="*/ 269 w 673"/>
                    <a:gd name="T97" fmla="*/ 209 h 454"/>
                    <a:gd name="T98" fmla="*/ 278 w 673"/>
                    <a:gd name="T99" fmla="*/ 206 h 454"/>
                    <a:gd name="T100" fmla="*/ 257 w 673"/>
                    <a:gd name="T101" fmla="*/ 196 h 454"/>
                    <a:gd name="T102" fmla="*/ 257 w 673"/>
                    <a:gd name="T103" fmla="*/ 189 h 454"/>
                    <a:gd name="T104" fmla="*/ 289 w 673"/>
                    <a:gd name="T105" fmla="*/ 192 h 454"/>
                    <a:gd name="T106" fmla="*/ 312 w 673"/>
                    <a:gd name="T107" fmla="*/ 193 h 454"/>
                    <a:gd name="T108" fmla="*/ 328 w 673"/>
                    <a:gd name="T109" fmla="*/ 197 h 4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673" h="454">
                      <a:moveTo>
                        <a:pt x="673" y="410"/>
                      </a:moveTo>
                      <a:lnTo>
                        <a:pt x="671" y="398"/>
                      </a:lnTo>
                      <a:lnTo>
                        <a:pt x="667" y="385"/>
                      </a:lnTo>
                      <a:lnTo>
                        <a:pt x="660" y="372"/>
                      </a:lnTo>
                      <a:lnTo>
                        <a:pt x="649" y="358"/>
                      </a:lnTo>
                      <a:lnTo>
                        <a:pt x="633" y="343"/>
                      </a:lnTo>
                      <a:lnTo>
                        <a:pt x="610" y="328"/>
                      </a:lnTo>
                      <a:lnTo>
                        <a:pt x="580" y="312"/>
                      </a:lnTo>
                      <a:lnTo>
                        <a:pt x="542" y="295"/>
                      </a:lnTo>
                      <a:lnTo>
                        <a:pt x="551" y="294"/>
                      </a:lnTo>
                      <a:lnTo>
                        <a:pt x="561" y="293"/>
                      </a:lnTo>
                      <a:lnTo>
                        <a:pt x="571" y="295"/>
                      </a:lnTo>
                      <a:lnTo>
                        <a:pt x="582" y="297"/>
                      </a:lnTo>
                      <a:lnTo>
                        <a:pt x="593" y="300"/>
                      </a:lnTo>
                      <a:lnTo>
                        <a:pt x="604" y="303"/>
                      </a:lnTo>
                      <a:lnTo>
                        <a:pt x="615" y="307"/>
                      </a:lnTo>
                      <a:lnTo>
                        <a:pt x="626" y="311"/>
                      </a:lnTo>
                      <a:lnTo>
                        <a:pt x="623" y="305"/>
                      </a:lnTo>
                      <a:lnTo>
                        <a:pt x="618" y="299"/>
                      </a:lnTo>
                      <a:lnTo>
                        <a:pt x="611" y="293"/>
                      </a:lnTo>
                      <a:lnTo>
                        <a:pt x="603" y="286"/>
                      </a:lnTo>
                      <a:lnTo>
                        <a:pt x="593" y="281"/>
                      </a:lnTo>
                      <a:lnTo>
                        <a:pt x="581" y="275"/>
                      </a:lnTo>
                      <a:lnTo>
                        <a:pt x="570" y="270"/>
                      </a:lnTo>
                      <a:lnTo>
                        <a:pt x="557" y="265"/>
                      </a:lnTo>
                      <a:lnTo>
                        <a:pt x="545" y="260"/>
                      </a:lnTo>
                      <a:lnTo>
                        <a:pt x="532" y="254"/>
                      </a:lnTo>
                      <a:lnTo>
                        <a:pt x="518" y="249"/>
                      </a:lnTo>
                      <a:lnTo>
                        <a:pt x="505" y="244"/>
                      </a:lnTo>
                      <a:lnTo>
                        <a:pt x="493" y="238"/>
                      </a:lnTo>
                      <a:lnTo>
                        <a:pt x="482" y="233"/>
                      </a:lnTo>
                      <a:lnTo>
                        <a:pt x="472" y="227"/>
                      </a:lnTo>
                      <a:lnTo>
                        <a:pt x="463" y="220"/>
                      </a:lnTo>
                      <a:lnTo>
                        <a:pt x="474" y="222"/>
                      </a:lnTo>
                      <a:lnTo>
                        <a:pt x="487" y="223"/>
                      </a:lnTo>
                      <a:lnTo>
                        <a:pt x="501" y="225"/>
                      </a:lnTo>
                      <a:lnTo>
                        <a:pt x="516" y="227"/>
                      </a:lnTo>
                      <a:lnTo>
                        <a:pt x="533" y="230"/>
                      </a:lnTo>
                      <a:lnTo>
                        <a:pt x="548" y="233"/>
                      </a:lnTo>
                      <a:lnTo>
                        <a:pt x="563" y="236"/>
                      </a:lnTo>
                      <a:lnTo>
                        <a:pt x="577" y="239"/>
                      </a:lnTo>
                      <a:lnTo>
                        <a:pt x="567" y="225"/>
                      </a:lnTo>
                      <a:lnTo>
                        <a:pt x="553" y="209"/>
                      </a:lnTo>
                      <a:lnTo>
                        <a:pt x="535" y="195"/>
                      </a:lnTo>
                      <a:lnTo>
                        <a:pt x="515" y="181"/>
                      </a:lnTo>
                      <a:lnTo>
                        <a:pt x="494" y="168"/>
                      </a:lnTo>
                      <a:lnTo>
                        <a:pt x="473" y="155"/>
                      </a:lnTo>
                      <a:lnTo>
                        <a:pt x="453" y="143"/>
                      </a:lnTo>
                      <a:lnTo>
                        <a:pt x="433" y="134"/>
                      </a:lnTo>
                      <a:lnTo>
                        <a:pt x="442" y="132"/>
                      </a:lnTo>
                      <a:lnTo>
                        <a:pt x="452" y="132"/>
                      </a:lnTo>
                      <a:lnTo>
                        <a:pt x="462" y="133"/>
                      </a:lnTo>
                      <a:lnTo>
                        <a:pt x="472" y="135"/>
                      </a:lnTo>
                      <a:lnTo>
                        <a:pt x="482" y="137"/>
                      </a:lnTo>
                      <a:lnTo>
                        <a:pt x="492" y="139"/>
                      </a:lnTo>
                      <a:lnTo>
                        <a:pt x="501" y="141"/>
                      </a:lnTo>
                      <a:lnTo>
                        <a:pt x="511" y="143"/>
                      </a:lnTo>
                      <a:lnTo>
                        <a:pt x="505" y="134"/>
                      </a:lnTo>
                      <a:lnTo>
                        <a:pt x="498" y="125"/>
                      </a:lnTo>
                      <a:lnTo>
                        <a:pt x="490" y="118"/>
                      </a:lnTo>
                      <a:lnTo>
                        <a:pt x="481" y="111"/>
                      </a:lnTo>
                      <a:lnTo>
                        <a:pt x="472" y="104"/>
                      </a:lnTo>
                      <a:lnTo>
                        <a:pt x="462" y="99"/>
                      </a:lnTo>
                      <a:lnTo>
                        <a:pt x="450" y="94"/>
                      </a:lnTo>
                      <a:lnTo>
                        <a:pt x="439" y="89"/>
                      </a:lnTo>
                      <a:lnTo>
                        <a:pt x="427" y="86"/>
                      </a:lnTo>
                      <a:lnTo>
                        <a:pt x="414" y="82"/>
                      </a:lnTo>
                      <a:lnTo>
                        <a:pt x="401" y="79"/>
                      </a:lnTo>
                      <a:lnTo>
                        <a:pt x="388" y="77"/>
                      </a:lnTo>
                      <a:lnTo>
                        <a:pt x="372" y="76"/>
                      </a:lnTo>
                      <a:lnTo>
                        <a:pt x="358" y="75"/>
                      </a:lnTo>
                      <a:lnTo>
                        <a:pt x="343" y="74"/>
                      </a:lnTo>
                      <a:lnTo>
                        <a:pt x="327" y="74"/>
                      </a:lnTo>
                      <a:lnTo>
                        <a:pt x="400" y="49"/>
                      </a:lnTo>
                      <a:lnTo>
                        <a:pt x="382" y="40"/>
                      </a:lnTo>
                      <a:lnTo>
                        <a:pt x="363" y="34"/>
                      </a:lnTo>
                      <a:lnTo>
                        <a:pt x="345" y="31"/>
                      </a:lnTo>
                      <a:lnTo>
                        <a:pt x="327" y="31"/>
                      </a:lnTo>
                      <a:lnTo>
                        <a:pt x="310" y="33"/>
                      </a:lnTo>
                      <a:lnTo>
                        <a:pt x="295" y="37"/>
                      </a:lnTo>
                      <a:lnTo>
                        <a:pt x="282" y="42"/>
                      </a:lnTo>
                      <a:lnTo>
                        <a:pt x="272" y="49"/>
                      </a:lnTo>
                      <a:lnTo>
                        <a:pt x="270" y="45"/>
                      </a:lnTo>
                      <a:lnTo>
                        <a:pt x="267" y="40"/>
                      </a:lnTo>
                      <a:lnTo>
                        <a:pt x="265" y="35"/>
                      </a:lnTo>
                      <a:lnTo>
                        <a:pt x="263" y="29"/>
                      </a:lnTo>
                      <a:lnTo>
                        <a:pt x="263" y="23"/>
                      </a:lnTo>
                      <a:lnTo>
                        <a:pt x="266" y="15"/>
                      </a:lnTo>
                      <a:lnTo>
                        <a:pt x="272" y="9"/>
                      </a:lnTo>
                      <a:lnTo>
                        <a:pt x="283" y="3"/>
                      </a:lnTo>
                      <a:lnTo>
                        <a:pt x="255" y="0"/>
                      </a:lnTo>
                      <a:lnTo>
                        <a:pt x="229" y="0"/>
                      </a:lnTo>
                      <a:lnTo>
                        <a:pt x="205" y="4"/>
                      </a:lnTo>
                      <a:lnTo>
                        <a:pt x="184" y="10"/>
                      </a:lnTo>
                      <a:lnTo>
                        <a:pt x="164" y="19"/>
                      </a:lnTo>
                      <a:lnTo>
                        <a:pt x="147" y="30"/>
                      </a:lnTo>
                      <a:lnTo>
                        <a:pt x="133" y="42"/>
                      </a:lnTo>
                      <a:lnTo>
                        <a:pt x="121" y="55"/>
                      </a:lnTo>
                      <a:lnTo>
                        <a:pt x="112" y="70"/>
                      </a:lnTo>
                      <a:lnTo>
                        <a:pt x="106" y="87"/>
                      </a:lnTo>
                      <a:lnTo>
                        <a:pt x="104" y="103"/>
                      </a:lnTo>
                      <a:lnTo>
                        <a:pt x="104" y="119"/>
                      </a:lnTo>
                      <a:lnTo>
                        <a:pt x="108" y="135"/>
                      </a:lnTo>
                      <a:lnTo>
                        <a:pt x="114" y="150"/>
                      </a:lnTo>
                      <a:lnTo>
                        <a:pt x="125" y="166"/>
                      </a:lnTo>
                      <a:lnTo>
                        <a:pt x="139" y="180"/>
                      </a:lnTo>
                      <a:lnTo>
                        <a:pt x="126" y="180"/>
                      </a:lnTo>
                      <a:lnTo>
                        <a:pt x="111" y="181"/>
                      </a:lnTo>
                      <a:lnTo>
                        <a:pt x="95" y="182"/>
                      </a:lnTo>
                      <a:lnTo>
                        <a:pt x="79" y="185"/>
                      </a:lnTo>
                      <a:lnTo>
                        <a:pt x="63" y="190"/>
                      </a:lnTo>
                      <a:lnTo>
                        <a:pt x="48" y="196"/>
                      </a:lnTo>
                      <a:lnTo>
                        <a:pt x="35" y="203"/>
                      </a:lnTo>
                      <a:lnTo>
                        <a:pt x="22" y="213"/>
                      </a:lnTo>
                      <a:lnTo>
                        <a:pt x="12" y="226"/>
                      </a:lnTo>
                      <a:lnTo>
                        <a:pt x="4" y="240"/>
                      </a:lnTo>
                      <a:lnTo>
                        <a:pt x="1" y="257"/>
                      </a:lnTo>
                      <a:lnTo>
                        <a:pt x="0" y="277"/>
                      </a:lnTo>
                      <a:lnTo>
                        <a:pt x="4" y="301"/>
                      </a:lnTo>
                      <a:lnTo>
                        <a:pt x="13" y="327"/>
                      </a:lnTo>
                      <a:lnTo>
                        <a:pt x="27" y="356"/>
                      </a:lnTo>
                      <a:lnTo>
                        <a:pt x="48" y="390"/>
                      </a:lnTo>
                      <a:lnTo>
                        <a:pt x="55" y="380"/>
                      </a:lnTo>
                      <a:lnTo>
                        <a:pt x="62" y="366"/>
                      </a:lnTo>
                      <a:lnTo>
                        <a:pt x="68" y="352"/>
                      </a:lnTo>
                      <a:lnTo>
                        <a:pt x="75" y="342"/>
                      </a:lnTo>
                      <a:lnTo>
                        <a:pt x="80" y="353"/>
                      </a:lnTo>
                      <a:lnTo>
                        <a:pt x="86" y="365"/>
                      </a:lnTo>
                      <a:lnTo>
                        <a:pt x="91" y="377"/>
                      </a:lnTo>
                      <a:lnTo>
                        <a:pt x="97" y="389"/>
                      </a:lnTo>
                      <a:lnTo>
                        <a:pt x="105" y="400"/>
                      </a:lnTo>
                      <a:lnTo>
                        <a:pt x="112" y="409"/>
                      </a:lnTo>
                      <a:lnTo>
                        <a:pt x="121" y="418"/>
                      </a:lnTo>
                      <a:lnTo>
                        <a:pt x="130" y="424"/>
                      </a:lnTo>
                      <a:lnTo>
                        <a:pt x="132" y="366"/>
                      </a:lnTo>
                      <a:lnTo>
                        <a:pt x="144" y="377"/>
                      </a:lnTo>
                      <a:lnTo>
                        <a:pt x="156" y="387"/>
                      </a:lnTo>
                      <a:lnTo>
                        <a:pt x="167" y="396"/>
                      </a:lnTo>
                      <a:lnTo>
                        <a:pt x="180" y="405"/>
                      </a:lnTo>
                      <a:lnTo>
                        <a:pt x="191" y="413"/>
                      </a:lnTo>
                      <a:lnTo>
                        <a:pt x="202" y="420"/>
                      </a:lnTo>
                      <a:lnTo>
                        <a:pt x="213" y="427"/>
                      </a:lnTo>
                      <a:lnTo>
                        <a:pt x="224" y="433"/>
                      </a:lnTo>
                      <a:lnTo>
                        <a:pt x="235" y="438"/>
                      </a:lnTo>
                      <a:lnTo>
                        <a:pt x="246" y="442"/>
                      </a:lnTo>
                      <a:lnTo>
                        <a:pt x="256" y="445"/>
                      </a:lnTo>
                      <a:lnTo>
                        <a:pt x="266" y="448"/>
                      </a:lnTo>
                      <a:lnTo>
                        <a:pt x="276" y="451"/>
                      </a:lnTo>
                      <a:lnTo>
                        <a:pt x="285" y="452"/>
                      </a:lnTo>
                      <a:lnTo>
                        <a:pt x="294" y="454"/>
                      </a:lnTo>
                      <a:lnTo>
                        <a:pt x="302" y="454"/>
                      </a:lnTo>
                      <a:lnTo>
                        <a:pt x="295" y="449"/>
                      </a:lnTo>
                      <a:lnTo>
                        <a:pt x="287" y="443"/>
                      </a:lnTo>
                      <a:lnTo>
                        <a:pt x="280" y="438"/>
                      </a:lnTo>
                      <a:lnTo>
                        <a:pt x="272" y="432"/>
                      </a:lnTo>
                      <a:lnTo>
                        <a:pt x="265" y="427"/>
                      </a:lnTo>
                      <a:lnTo>
                        <a:pt x="259" y="419"/>
                      </a:lnTo>
                      <a:lnTo>
                        <a:pt x="254" y="413"/>
                      </a:lnTo>
                      <a:lnTo>
                        <a:pt x="251" y="406"/>
                      </a:lnTo>
                      <a:lnTo>
                        <a:pt x="261" y="410"/>
                      </a:lnTo>
                      <a:lnTo>
                        <a:pt x="271" y="414"/>
                      </a:lnTo>
                      <a:lnTo>
                        <a:pt x="283" y="418"/>
                      </a:lnTo>
                      <a:lnTo>
                        <a:pt x="294" y="422"/>
                      </a:lnTo>
                      <a:lnTo>
                        <a:pt x="306" y="427"/>
                      </a:lnTo>
                      <a:lnTo>
                        <a:pt x="319" y="430"/>
                      </a:lnTo>
                      <a:lnTo>
                        <a:pt x="332" y="434"/>
                      </a:lnTo>
                      <a:lnTo>
                        <a:pt x="344" y="437"/>
                      </a:lnTo>
                      <a:lnTo>
                        <a:pt x="357" y="440"/>
                      </a:lnTo>
                      <a:lnTo>
                        <a:pt x="369" y="443"/>
                      </a:lnTo>
                      <a:lnTo>
                        <a:pt x="382" y="445"/>
                      </a:lnTo>
                      <a:lnTo>
                        <a:pt x="394" y="447"/>
                      </a:lnTo>
                      <a:lnTo>
                        <a:pt x="406" y="448"/>
                      </a:lnTo>
                      <a:lnTo>
                        <a:pt x="417" y="449"/>
                      </a:lnTo>
                      <a:lnTo>
                        <a:pt x="427" y="449"/>
                      </a:lnTo>
                      <a:lnTo>
                        <a:pt x="437" y="448"/>
                      </a:lnTo>
                      <a:lnTo>
                        <a:pt x="426" y="440"/>
                      </a:lnTo>
                      <a:lnTo>
                        <a:pt x="414" y="432"/>
                      </a:lnTo>
                      <a:lnTo>
                        <a:pt x="403" y="422"/>
                      </a:lnTo>
                      <a:lnTo>
                        <a:pt x="392" y="413"/>
                      </a:lnTo>
                      <a:lnTo>
                        <a:pt x="380" y="404"/>
                      </a:lnTo>
                      <a:lnTo>
                        <a:pt x="371" y="395"/>
                      </a:lnTo>
                      <a:lnTo>
                        <a:pt x="363" y="387"/>
                      </a:lnTo>
                      <a:lnTo>
                        <a:pt x="356" y="379"/>
                      </a:lnTo>
                      <a:lnTo>
                        <a:pt x="367" y="382"/>
                      </a:lnTo>
                      <a:lnTo>
                        <a:pt x="380" y="385"/>
                      </a:lnTo>
                      <a:lnTo>
                        <a:pt x="394" y="388"/>
                      </a:lnTo>
                      <a:lnTo>
                        <a:pt x="408" y="392"/>
                      </a:lnTo>
                      <a:lnTo>
                        <a:pt x="423" y="396"/>
                      </a:lnTo>
                      <a:lnTo>
                        <a:pt x="438" y="400"/>
                      </a:lnTo>
                      <a:lnTo>
                        <a:pt x="454" y="404"/>
                      </a:lnTo>
                      <a:lnTo>
                        <a:pt x="469" y="407"/>
                      </a:lnTo>
                      <a:lnTo>
                        <a:pt x="484" y="411"/>
                      </a:lnTo>
                      <a:lnTo>
                        <a:pt x="498" y="414"/>
                      </a:lnTo>
                      <a:lnTo>
                        <a:pt x="512" y="416"/>
                      </a:lnTo>
                      <a:lnTo>
                        <a:pt x="526" y="418"/>
                      </a:lnTo>
                      <a:lnTo>
                        <a:pt x="538" y="420"/>
                      </a:lnTo>
                      <a:lnTo>
                        <a:pt x="549" y="420"/>
                      </a:lnTo>
                      <a:lnTo>
                        <a:pt x="559" y="420"/>
                      </a:lnTo>
                      <a:lnTo>
                        <a:pt x="567" y="418"/>
                      </a:lnTo>
                      <a:lnTo>
                        <a:pt x="557" y="413"/>
                      </a:lnTo>
                      <a:lnTo>
                        <a:pt x="546" y="408"/>
                      </a:lnTo>
                      <a:lnTo>
                        <a:pt x="535" y="404"/>
                      </a:lnTo>
                      <a:lnTo>
                        <a:pt x="525" y="399"/>
                      </a:lnTo>
                      <a:lnTo>
                        <a:pt x="514" y="394"/>
                      </a:lnTo>
                      <a:lnTo>
                        <a:pt x="506" y="389"/>
                      </a:lnTo>
                      <a:lnTo>
                        <a:pt x="500" y="383"/>
                      </a:lnTo>
                      <a:lnTo>
                        <a:pt x="496" y="376"/>
                      </a:lnTo>
                      <a:lnTo>
                        <a:pt x="515" y="379"/>
                      </a:lnTo>
                      <a:lnTo>
                        <a:pt x="534" y="381"/>
                      </a:lnTo>
                      <a:lnTo>
                        <a:pt x="550" y="383"/>
                      </a:lnTo>
                      <a:lnTo>
                        <a:pt x="565" y="384"/>
                      </a:lnTo>
                      <a:lnTo>
                        <a:pt x="579" y="385"/>
                      </a:lnTo>
                      <a:lnTo>
                        <a:pt x="593" y="385"/>
                      </a:lnTo>
                      <a:lnTo>
                        <a:pt x="604" y="386"/>
                      </a:lnTo>
                      <a:lnTo>
                        <a:pt x="615" y="387"/>
                      </a:lnTo>
                      <a:lnTo>
                        <a:pt x="625" y="388"/>
                      </a:lnTo>
                      <a:lnTo>
                        <a:pt x="634" y="389"/>
                      </a:lnTo>
                      <a:lnTo>
                        <a:pt x="642" y="390"/>
                      </a:lnTo>
                      <a:lnTo>
                        <a:pt x="649" y="393"/>
                      </a:lnTo>
                      <a:lnTo>
                        <a:pt x="656" y="396"/>
                      </a:lnTo>
                      <a:lnTo>
                        <a:pt x="663" y="399"/>
                      </a:lnTo>
                      <a:lnTo>
                        <a:pt x="668" y="404"/>
                      </a:lnTo>
                      <a:lnTo>
                        <a:pt x="673" y="410"/>
                      </a:lnTo>
                      <a:close/>
                    </a:path>
                  </a:pathLst>
                </a:custGeom>
                <a:solidFill>
                  <a:srgbClr val="00A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07" name="Group 64"/>
                <p:cNvGrpSpPr>
                  <a:grpSpLocks/>
                </p:cNvGrpSpPr>
                <p:nvPr/>
              </p:nvGrpSpPr>
              <p:grpSpPr bwMode="auto">
                <a:xfrm>
                  <a:off x="5011" y="1149"/>
                  <a:ext cx="284" cy="163"/>
                  <a:chOff x="5011" y="1149"/>
                  <a:chExt cx="284" cy="163"/>
                </a:xfrm>
              </p:grpSpPr>
              <p:sp>
                <p:nvSpPr>
                  <p:cNvPr id="208" name="Freeform 65"/>
                  <p:cNvSpPr>
                    <a:spLocks/>
                  </p:cNvSpPr>
                  <p:nvPr/>
                </p:nvSpPr>
                <p:spPr bwMode="auto">
                  <a:xfrm>
                    <a:off x="5048" y="1149"/>
                    <a:ext cx="247" cy="163"/>
                  </a:xfrm>
                  <a:custGeom>
                    <a:avLst/>
                    <a:gdLst>
                      <a:gd name="T0" fmla="*/ 29 w 494"/>
                      <a:gd name="T1" fmla="*/ 53 h 325"/>
                      <a:gd name="T2" fmla="*/ 42 w 494"/>
                      <a:gd name="T3" fmla="*/ 56 h 325"/>
                      <a:gd name="T4" fmla="*/ 28 w 494"/>
                      <a:gd name="T5" fmla="*/ 80 h 325"/>
                      <a:gd name="T6" fmla="*/ 0 w 494"/>
                      <a:gd name="T7" fmla="*/ 126 h 325"/>
                      <a:gd name="T8" fmla="*/ 14 w 494"/>
                      <a:gd name="T9" fmla="*/ 109 h 325"/>
                      <a:gd name="T10" fmla="*/ 49 w 494"/>
                      <a:gd name="T11" fmla="*/ 71 h 325"/>
                      <a:gd name="T12" fmla="*/ 63 w 494"/>
                      <a:gd name="T13" fmla="*/ 66 h 325"/>
                      <a:gd name="T14" fmla="*/ 72 w 494"/>
                      <a:gd name="T15" fmla="*/ 71 h 325"/>
                      <a:gd name="T16" fmla="*/ 59 w 494"/>
                      <a:gd name="T17" fmla="*/ 98 h 325"/>
                      <a:gd name="T18" fmla="*/ 54 w 494"/>
                      <a:gd name="T19" fmla="*/ 150 h 325"/>
                      <a:gd name="T20" fmla="*/ 55 w 494"/>
                      <a:gd name="T21" fmla="*/ 121 h 325"/>
                      <a:gd name="T22" fmla="*/ 78 w 494"/>
                      <a:gd name="T23" fmla="*/ 82 h 325"/>
                      <a:gd name="T24" fmla="*/ 91 w 494"/>
                      <a:gd name="T25" fmla="*/ 80 h 325"/>
                      <a:gd name="T26" fmla="*/ 101 w 494"/>
                      <a:gd name="T27" fmla="*/ 84 h 325"/>
                      <a:gd name="T28" fmla="*/ 94 w 494"/>
                      <a:gd name="T29" fmla="*/ 106 h 325"/>
                      <a:gd name="T30" fmla="*/ 105 w 494"/>
                      <a:gd name="T31" fmla="*/ 151 h 325"/>
                      <a:gd name="T32" fmla="*/ 104 w 494"/>
                      <a:gd name="T33" fmla="*/ 146 h 325"/>
                      <a:gd name="T34" fmla="*/ 101 w 494"/>
                      <a:gd name="T35" fmla="*/ 103 h 325"/>
                      <a:gd name="T36" fmla="*/ 125 w 494"/>
                      <a:gd name="T37" fmla="*/ 107 h 325"/>
                      <a:gd name="T38" fmla="*/ 163 w 494"/>
                      <a:gd name="T39" fmla="*/ 147 h 325"/>
                      <a:gd name="T40" fmla="*/ 156 w 494"/>
                      <a:gd name="T41" fmla="*/ 137 h 325"/>
                      <a:gd name="T42" fmla="*/ 126 w 494"/>
                      <a:gd name="T43" fmla="*/ 102 h 325"/>
                      <a:gd name="T44" fmla="*/ 137 w 494"/>
                      <a:gd name="T45" fmla="*/ 100 h 325"/>
                      <a:gd name="T46" fmla="*/ 169 w 494"/>
                      <a:gd name="T47" fmla="*/ 115 h 325"/>
                      <a:gd name="T48" fmla="*/ 209 w 494"/>
                      <a:gd name="T49" fmla="*/ 131 h 325"/>
                      <a:gd name="T50" fmla="*/ 242 w 494"/>
                      <a:gd name="T51" fmla="*/ 143 h 325"/>
                      <a:gd name="T52" fmla="*/ 228 w 494"/>
                      <a:gd name="T53" fmla="*/ 135 h 325"/>
                      <a:gd name="T54" fmla="*/ 193 w 494"/>
                      <a:gd name="T55" fmla="*/ 119 h 325"/>
                      <a:gd name="T56" fmla="*/ 158 w 494"/>
                      <a:gd name="T57" fmla="*/ 103 h 325"/>
                      <a:gd name="T58" fmla="*/ 136 w 494"/>
                      <a:gd name="T59" fmla="*/ 93 h 325"/>
                      <a:gd name="T60" fmla="*/ 156 w 494"/>
                      <a:gd name="T61" fmla="*/ 91 h 325"/>
                      <a:gd name="T62" fmla="*/ 202 w 494"/>
                      <a:gd name="T63" fmla="*/ 101 h 325"/>
                      <a:gd name="T64" fmla="*/ 187 w 494"/>
                      <a:gd name="T65" fmla="*/ 93 h 325"/>
                      <a:gd name="T66" fmla="*/ 158 w 494"/>
                      <a:gd name="T67" fmla="*/ 87 h 325"/>
                      <a:gd name="T68" fmla="*/ 132 w 494"/>
                      <a:gd name="T69" fmla="*/ 86 h 325"/>
                      <a:gd name="T70" fmla="*/ 117 w 494"/>
                      <a:gd name="T71" fmla="*/ 85 h 325"/>
                      <a:gd name="T72" fmla="*/ 142 w 494"/>
                      <a:gd name="T73" fmla="*/ 66 h 325"/>
                      <a:gd name="T74" fmla="*/ 187 w 494"/>
                      <a:gd name="T75" fmla="*/ 69 h 325"/>
                      <a:gd name="T76" fmla="*/ 161 w 494"/>
                      <a:gd name="T77" fmla="*/ 61 h 325"/>
                      <a:gd name="T78" fmla="*/ 132 w 494"/>
                      <a:gd name="T79" fmla="*/ 62 h 325"/>
                      <a:gd name="T80" fmla="*/ 115 w 494"/>
                      <a:gd name="T81" fmla="*/ 71 h 325"/>
                      <a:gd name="T82" fmla="*/ 107 w 494"/>
                      <a:gd name="T83" fmla="*/ 80 h 325"/>
                      <a:gd name="T84" fmla="*/ 98 w 494"/>
                      <a:gd name="T85" fmla="*/ 78 h 325"/>
                      <a:gd name="T86" fmla="*/ 87 w 494"/>
                      <a:gd name="T87" fmla="*/ 73 h 325"/>
                      <a:gd name="T88" fmla="*/ 98 w 494"/>
                      <a:gd name="T89" fmla="*/ 49 h 325"/>
                      <a:gd name="T90" fmla="*/ 145 w 494"/>
                      <a:gd name="T91" fmla="*/ 24 h 325"/>
                      <a:gd name="T92" fmla="*/ 137 w 494"/>
                      <a:gd name="T93" fmla="*/ 19 h 325"/>
                      <a:gd name="T94" fmla="*/ 109 w 494"/>
                      <a:gd name="T95" fmla="*/ 30 h 325"/>
                      <a:gd name="T96" fmla="*/ 89 w 494"/>
                      <a:gd name="T97" fmla="*/ 50 h 325"/>
                      <a:gd name="T98" fmla="*/ 77 w 494"/>
                      <a:gd name="T99" fmla="*/ 67 h 325"/>
                      <a:gd name="T100" fmla="*/ 69 w 494"/>
                      <a:gd name="T101" fmla="*/ 66 h 325"/>
                      <a:gd name="T102" fmla="*/ 59 w 494"/>
                      <a:gd name="T103" fmla="*/ 62 h 325"/>
                      <a:gd name="T104" fmla="*/ 66 w 494"/>
                      <a:gd name="T105" fmla="*/ 34 h 325"/>
                      <a:gd name="T106" fmla="*/ 91 w 494"/>
                      <a:gd name="T107" fmla="*/ 4 h 325"/>
                      <a:gd name="T108" fmla="*/ 70 w 494"/>
                      <a:gd name="T109" fmla="*/ 17 h 325"/>
                      <a:gd name="T110" fmla="*/ 49 w 494"/>
                      <a:gd name="T111" fmla="*/ 54 h 325"/>
                      <a:gd name="T112" fmla="*/ 36 w 494"/>
                      <a:gd name="T113" fmla="*/ 55 h 325"/>
                      <a:gd name="T114" fmla="*/ 23 w 494"/>
                      <a:gd name="T115" fmla="*/ 49 h 325"/>
                      <a:gd name="T116" fmla="*/ 21 w 494"/>
                      <a:gd name="T117" fmla="*/ 48 h 32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494" h="325">
                        <a:moveTo>
                          <a:pt x="37" y="99"/>
                        </a:moveTo>
                        <a:lnTo>
                          <a:pt x="44" y="102"/>
                        </a:lnTo>
                        <a:lnTo>
                          <a:pt x="52" y="104"/>
                        </a:lnTo>
                        <a:lnTo>
                          <a:pt x="58" y="105"/>
                        </a:lnTo>
                        <a:lnTo>
                          <a:pt x="66" y="106"/>
                        </a:lnTo>
                        <a:lnTo>
                          <a:pt x="72" y="107"/>
                        </a:lnTo>
                        <a:lnTo>
                          <a:pt x="78" y="109"/>
                        </a:lnTo>
                        <a:lnTo>
                          <a:pt x="84" y="112"/>
                        </a:lnTo>
                        <a:lnTo>
                          <a:pt x="89" y="116"/>
                        </a:lnTo>
                        <a:lnTo>
                          <a:pt x="87" y="125"/>
                        </a:lnTo>
                        <a:lnTo>
                          <a:pt x="75" y="139"/>
                        </a:lnTo>
                        <a:lnTo>
                          <a:pt x="56" y="160"/>
                        </a:lnTo>
                        <a:lnTo>
                          <a:pt x="36" y="182"/>
                        </a:lnTo>
                        <a:lnTo>
                          <a:pt x="17" y="205"/>
                        </a:lnTo>
                        <a:lnTo>
                          <a:pt x="3" y="229"/>
                        </a:lnTo>
                        <a:lnTo>
                          <a:pt x="0" y="251"/>
                        </a:lnTo>
                        <a:lnTo>
                          <a:pt x="10" y="269"/>
                        </a:lnTo>
                        <a:lnTo>
                          <a:pt x="9" y="254"/>
                        </a:lnTo>
                        <a:lnTo>
                          <a:pt x="16" y="236"/>
                        </a:lnTo>
                        <a:lnTo>
                          <a:pt x="28" y="217"/>
                        </a:lnTo>
                        <a:lnTo>
                          <a:pt x="44" y="196"/>
                        </a:lnTo>
                        <a:lnTo>
                          <a:pt x="63" y="176"/>
                        </a:lnTo>
                        <a:lnTo>
                          <a:pt x="81" y="157"/>
                        </a:lnTo>
                        <a:lnTo>
                          <a:pt x="98" y="141"/>
                        </a:lnTo>
                        <a:lnTo>
                          <a:pt x="112" y="126"/>
                        </a:lnTo>
                        <a:lnTo>
                          <a:pt x="116" y="128"/>
                        </a:lnTo>
                        <a:lnTo>
                          <a:pt x="121" y="130"/>
                        </a:lnTo>
                        <a:lnTo>
                          <a:pt x="126" y="132"/>
                        </a:lnTo>
                        <a:lnTo>
                          <a:pt x="131" y="134"/>
                        </a:lnTo>
                        <a:lnTo>
                          <a:pt x="136" y="136"/>
                        </a:lnTo>
                        <a:lnTo>
                          <a:pt x="140" y="139"/>
                        </a:lnTo>
                        <a:lnTo>
                          <a:pt x="144" y="141"/>
                        </a:lnTo>
                        <a:lnTo>
                          <a:pt x="148" y="143"/>
                        </a:lnTo>
                        <a:lnTo>
                          <a:pt x="142" y="155"/>
                        </a:lnTo>
                        <a:lnTo>
                          <a:pt x="131" y="173"/>
                        </a:lnTo>
                        <a:lnTo>
                          <a:pt x="117" y="196"/>
                        </a:lnTo>
                        <a:lnTo>
                          <a:pt x="104" y="222"/>
                        </a:lnTo>
                        <a:lnTo>
                          <a:pt x="96" y="249"/>
                        </a:lnTo>
                        <a:lnTo>
                          <a:pt x="96" y="274"/>
                        </a:lnTo>
                        <a:lnTo>
                          <a:pt x="108" y="299"/>
                        </a:lnTo>
                        <a:lnTo>
                          <a:pt x="135" y="318"/>
                        </a:lnTo>
                        <a:lnTo>
                          <a:pt x="116" y="292"/>
                        </a:lnTo>
                        <a:lnTo>
                          <a:pt x="108" y="266"/>
                        </a:lnTo>
                        <a:lnTo>
                          <a:pt x="110" y="242"/>
                        </a:lnTo>
                        <a:lnTo>
                          <a:pt x="118" y="220"/>
                        </a:lnTo>
                        <a:lnTo>
                          <a:pt x="129" y="198"/>
                        </a:lnTo>
                        <a:lnTo>
                          <a:pt x="143" y="180"/>
                        </a:lnTo>
                        <a:lnTo>
                          <a:pt x="155" y="164"/>
                        </a:lnTo>
                        <a:lnTo>
                          <a:pt x="163" y="152"/>
                        </a:lnTo>
                        <a:lnTo>
                          <a:pt x="170" y="155"/>
                        </a:lnTo>
                        <a:lnTo>
                          <a:pt x="176" y="157"/>
                        </a:lnTo>
                        <a:lnTo>
                          <a:pt x="182" y="160"/>
                        </a:lnTo>
                        <a:lnTo>
                          <a:pt x="187" y="162"/>
                        </a:lnTo>
                        <a:lnTo>
                          <a:pt x="192" y="164"/>
                        </a:lnTo>
                        <a:lnTo>
                          <a:pt x="196" y="166"/>
                        </a:lnTo>
                        <a:lnTo>
                          <a:pt x="202" y="168"/>
                        </a:lnTo>
                        <a:lnTo>
                          <a:pt x="207" y="170"/>
                        </a:lnTo>
                        <a:lnTo>
                          <a:pt x="204" y="179"/>
                        </a:lnTo>
                        <a:lnTo>
                          <a:pt x="196" y="193"/>
                        </a:lnTo>
                        <a:lnTo>
                          <a:pt x="188" y="211"/>
                        </a:lnTo>
                        <a:lnTo>
                          <a:pt x="182" y="232"/>
                        </a:lnTo>
                        <a:lnTo>
                          <a:pt x="181" y="254"/>
                        </a:lnTo>
                        <a:lnTo>
                          <a:pt x="189" y="279"/>
                        </a:lnTo>
                        <a:lnTo>
                          <a:pt x="210" y="302"/>
                        </a:lnTo>
                        <a:lnTo>
                          <a:pt x="245" y="325"/>
                        </a:lnTo>
                        <a:lnTo>
                          <a:pt x="235" y="317"/>
                        </a:lnTo>
                        <a:lnTo>
                          <a:pt x="221" y="306"/>
                        </a:lnTo>
                        <a:lnTo>
                          <a:pt x="208" y="292"/>
                        </a:lnTo>
                        <a:lnTo>
                          <a:pt x="196" y="274"/>
                        </a:lnTo>
                        <a:lnTo>
                          <a:pt x="190" y="254"/>
                        </a:lnTo>
                        <a:lnTo>
                          <a:pt x="191" y="232"/>
                        </a:lnTo>
                        <a:lnTo>
                          <a:pt x="202" y="206"/>
                        </a:lnTo>
                        <a:lnTo>
                          <a:pt x="225" y="178"/>
                        </a:lnTo>
                        <a:lnTo>
                          <a:pt x="231" y="184"/>
                        </a:lnTo>
                        <a:lnTo>
                          <a:pt x="239" y="196"/>
                        </a:lnTo>
                        <a:lnTo>
                          <a:pt x="249" y="213"/>
                        </a:lnTo>
                        <a:lnTo>
                          <a:pt x="262" y="233"/>
                        </a:lnTo>
                        <a:lnTo>
                          <a:pt x="279" y="253"/>
                        </a:lnTo>
                        <a:lnTo>
                          <a:pt x="300" y="274"/>
                        </a:lnTo>
                        <a:lnTo>
                          <a:pt x="326" y="294"/>
                        </a:lnTo>
                        <a:lnTo>
                          <a:pt x="360" y="310"/>
                        </a:lnTo>
                        <a:lnTo>
                          <a:pt x="347" y="301"/>
                        </a:lnTo>
                        <a:lnTo>
                          <a:pt x="330" y="289"/>
                        </a:lnTo>
                        <a:lnTo>
                          <a:pt x="311" y="273"/>
                        </a:lnTo>
                        <a:lnTo>
                          <a:pt x="292" y="256"/>
                        </a:lnTo>
                        <a:lnTo>
                          <a:pt x="275" y="239"/>
                        </a:lnTo>
                        <a:lnTo>
                          <a:pt x="260" y="221"/>
                        </a:lnTo>
                        <a:lnTo>
                          <a:pt x="251" y="204"/>
                        </a:lnTo>
                        <a:lnTo>
                          <a:pt x="250" y="189"/>
                        </a:lnTo>
                        <a:lnTo>
                          <a:pt x="255" y="191"/>
                        </a:lnTo>
                        <a:lnTo>
                          <a:pt x="262" y="195"/>
                        </a:lnTo>
                        <a:lnTo>
                          <a:pt x="274" y="200"/>
                        </a:lnTo>
                        <a:lnTo>
                          <a:pt x="288" y="206"/>
                        </a:lnTo>
                        <a:lnTo>
                          <a:pt x="303" y="214"/>
                        </a:lnTo>
                        <a:lnTo>
                          <a:pt x="320" y="221"/>
                        </a:lnTo>
                        <a:lnTo>
                          <a:pt x="338" y="229"/>
                        </a:lnTo>
                        <a:lnTo>
                          <a:pt x="358" y="238"/>
                        </a:lnTo>
                        <a:lnTo>
                          <a:pt x="378" y="246"/>
                        </a:lnTo>
                        <a:lnTo>
                          <a:pt x="397" y="255"/>
                        </a:lnTo>
                        <a:lnTo>
                          <a:pt x="417" y="262"/>
                        </a:lnTo>
                        <a:lnTo>
                          <a:pt x="436" y="270"/>
                        </a:lnTo>
                        <a:lnTo>
                          <a:pt x="453" y="277"/>
                        </a:lnTo>
                        <a:lnTo>
                          <a:pt x="468" y="282"/>
                        </a:lnTo>
                        <a:lnTo>
                          <a:pt x="483" y="286"/>
                        </a:lnTo>
                        <a:lnTo>
                          <a:pt x="494" y="289"/>
                        </a:lnTo>
                        <a:lnTo>
                          <a:pt x="483" y="283"/>
                        </a:lnTo>
                        <a:lnTo>
                          <a:pt x="470" y="277"/>
                        </a:lnTo>
                        <a:lnTo>
                          <a:pt x="455" y="269"/>
                        </a:lnTo>
                        <a:lnTo>
                          <a:pt x="439" y="261"/>
                        </a:lnTo>
                        <a:lnTo>
                          <a:pt x="422" y="254"/>
                        </a:lnTo>
                        <a:lnTo>
                          <a:pt x="403" y="245"/>
                        </a:lnTo>
                        <a:lnTo>
                          <a:pt x="385" y="237"/>
                        </a:lnTo>
                        <a:lnTo>
                          <a:pt x="367" y="229"/>
                        </a:lnTo>
                        <a:lnTo>
                          <a:pt x="349" y="221"/>
                        </a:lnTo>
                        <a:lnTo>
                          <a:pt x="331" y="214"/>
                        </a:lnTo>
                        <a:lnTo>
                          <a:pt x="315" y="206"/>
                        </a:lnTo>
                        <a:lnTo>
                          <a:pt x="301" y="199"/>
                        </a:lnTo>
                        <a:lnTo>
                          <a:pt x="288" y="194"/>
                        </a:lnTo>
                        <a:lnTo>
                          <a:pt x="278" y="189"/>
                        </a:lnTo>
                        <a:lnTo>
                          <a:pt x="271" y="186"/>
                        </a:lnTo>
                        <a:lnTo>
                          <a:pt x="265" y="184"/>
                        </a:lnTo>
                        <a:lnTo>
                          <a:pt x="275" y="180"/>
                        </a:lnTo>
                        <a:lnTo>
                          <a:pt x="291" y="180"/>
                        </a:lnTo>
                        <a:lnTo>
                          <a:pt x="312" y="182"/>
                        </a:lnTo>
                        <a:lnTo>
                          <a:pt x="335" y="185"/>
                        </a:lnTo>
                        <a:lnTo>
                          <a:pt x="360" y="190"/>
                        </a:lnTo>
                        <a:lnTo>
                          <a:pt x="383" y="196"/>
                        </a:lnTo>
                        <a:lnTo>
                          <a:pt x="403" y="201"/>
                        </a:lnTo>
                        <a:lnTo>
                          <a:pt x="419" y="205"/>
                        </a:lnTo>
                        <a:lnTo>
                          <a:pt x="404" y="197"/>
                        </a:lnTo>
                        <a:lnTo>
                          <a:pt x="389" y="190"/>
                        </a:lnTo>
                        <a:lnTo>
                          <a:pt x="374" y="185"/>
                        </a:lnTo>
                        <a:lnTo>
                          <a:pt x="359" y="181"/>
                        </a:lnTo>
                        <a:lnTo>
                          <a:pt x="344" y="177"/>
                        </a:lnTo>
                        <a:lnTo>
                          <a:pt x="329" y="175"/>
                        </a:lnTo>
                        <a:lnTo>
                          <a:pt x="315" y="173"/>
                        </a:lnTo>
                        <a:lnTo>
                          <a:pt x="301" y="172"/>
                        </a:lnTo>
                        <a:lnTo>
                          <a:pt x="288" y="171"/>
                        </a:lnTo>
                        <a:lnTo>
                          <a:pt x="276" y="171"/>
                        </a:lnTo>
                        <a:lnTo>
                          <a:pt x="264" y="171"/>
                        </a:lnTo>
                        <a:lnTo>
                          <a:pt x="254" y="171"/>
                        </a:lnTo>
                        <a:lnTo>
                          <a:pt x="246" y="171"/>
                        </a:lnTo>
                        <a:lnTo>
                          <a:pt x="239" y="171"/>
                        </a:lnTo>
                        <a:lnTo>
                          <a:pt x="233" y="170"/>
                        </a:lnTo>
                        <a:lnTo>
                          <a:pt x="229" y="169"/>
                        </a:lnTo>
                        <a:lnTo>
                          <a:pt x="242" y="150"/>
                        </a:lnTo>
                        <a:lnTo>
                          <a:pt x="261" y="137"/>
                        </a:lnTo>
                        <a:lnTo>
                          <a:pt x="284" y="131"/>
                        </a:lnTo>
                        <a:lnTo>
                          <a:pt x="308" y="129"/>
                        </a:lnTo>
                        <a:lnTo>
                          <a:pt x="332" y="131"/>
                        </a:lnTo>
                        <a:lnTo>
                          <a:pt x="355" y="134"/>
                        </a:lnTo>
                        <a:lnTo>
                          <a:pt x="374" y="137"/>
                        </a:lnTo>
                        <a:lnTo>
                          <a:pt x="387" y="139"/>
                        </a:lnTo>
                        <a:lnTo>
                          <a:pt x="363" y="131"/>
                        </a:lnTo>
                        <a:lnTo>
                          <a:pt x="342" y="125"/>
                        </a:lnTo>
                        <a:lnTo>
                          <a:pt x="322" y="121"/>
                        </a:lnTo>
                        <a:lnTo>
                          <a:pt x="305" y="119"/>
                        </a:lnTo>
                        <a:lnTo>
                          <a:pt x="290" y="119"/>
                        </a:lnTo>
                        <a:lnTo>
                          <a:pt x="276" y="121"/>
                        </a:lnTo>
                        <a:lnTo>
                          <a:pt x="263" y="123"/>
                        </a:lnTo>
                        <a:lnTo>
                          <a:pt x="253" y="127"/>
                        </a:lnTo>
                        <a:lnTo>
                          <a:pt x="244" y="131"/>
                        </a:lnTo>
                        <a:lnTo>
                          <a:pt x="237" y="136"/>
                        </a:lnTo>
                        <a:lnTo>
                          <a:pt x="230" y="141"/>
                        </a:lnTo>
                        <a:lnTo>
                          <a:pt x="225" y="146"/>
                        </a:lnTo>
                        <a:lnTo>
                          <a:pt x="220" y="151"/>
                        </a:lnTo>
                        <a:lnTo>
                          <a:pt x="217" y="155"/>
                        </a:lnTo>
                        <a:lnTo>
                          <a:pt x="213" y="159"/>
                        </a:lnTo>
                        <a:lnTo>
                          <a:pt x="211" y="161"/>
                        </a:lnTo>
                        <a:lnTo>
                          <a:pt x="206" y="159"/>
                        </a:lnTo>
                        <a:lnTo>
                          <a:pt x="201" y="157"/>
                        </a:lnTo>
                        <a:lnTo>
                          <a:pt x="196" y="155"/>
                        </a:lnTo>
                        <a:lnTo>
                          <a:pt x="191" y="153"/>
                        </a:lnTo>
                        <a:lnTo>
                          <a:pt x="186" y="151"/>
                        </a:lnTo>
                        <a:lnTo>
                          <a:pt x="180" y="148"/>
                        </a:lnTo>
                        <a:lnTo>
                          <a:pt x="174" y="146"/>
                        </a:lnTo>
                        <a:lnTo>
                          <a:pt x="167" y="143"/>
                        </a:lnTo>
                        <a:lnTo>
                          <a:pt x="173" y="129"/>
                        </a:lnTo>
                        <a:lnTo>
                          <a:pt x="182" y="114"/>
                        </a:lnTo>
                        <a:lnTo>
                          <a:pt x="195" y="97"/>
                        </a:lnTo>
                        <a:lnTo>
                          <a:pt x="213" y="81"/>
                        </a:lnTo>
                        <a:lnTo>
                          <a:pt x="234" y="66"/>
                        </a:lnTo>
                        <a:lnTo>
                          <a:pt x="259" y="54"/>
                        </a:lnTo>
                        <a:lnTo>
                          <a:pt x="289" y="47"/>
                        </a:lnTo>
                        <a:lnTo>
                          <a:pt x="323" y="44"/>
                        </a:lnTo>
                        <a:lnTo>
                          <a:pt x="305" y="39"/>
                        </a:lnTo>
                        <a:lnTo>
                          <a:pt x="289" y="36"/>
                        </a:lnTo>
                        <a:lnTo>
                          <a:pt x="273" y="37"/>
                        </a:lnTo>
                        <a:lnTo>
                          <a:pt x="257" y="40"/>
                        </a:lnTo>
                        <a:lnTo>
                          <a:pt x="243" y="45"/>
                        </a:lnTo>
                        <a:lnTo>
                          <a:pt x="229" y="52"/>
                        </a:lnTo>
                        <a:lnTo>
                          <a:pt x="217" y="60"/>
                        </a:lnTo>
                        <a:lnTo>
                          <a:pt x="206" y="69"/>
                        </a:lnTo>
                        <a:lnTo>
                          <a:pt x="194" y="80"/>
                        </a:lnTo>
                        <a:lnTo>
                          <a:pt x="185" y="90"/>
                        </a:lnTo>
                        <a:lnTo>
                          <a:pt x="177" y="100"/>
                        </a:lnTo>
                        <a:lnTo>
                          <a:pt x="169" y="110"/>
                        </a:lnTo>
                        <a:lnTo>
                          <a:pt x="163" y="119"/>
                        </a:lnTo>
                        <a:lnTo>
                          <a:pt x="157" y="126"/>
                        </a:lnTo>
                        <a:lnTo>
                          <a:pt x="153" y="133"/>
                        </a:lnTo>
                        <a:lnTo>
                          <a:pt x="150" y="137"/>
                        </a:lnTo>
                        <a:lnTo>
                          <a:pt x="146" y="135"/>
                        </a:lnTo>
                        <a:lnTo>
                          <a:pt x="142" y="134"/>
                        </a:lnTo>
                        <a:lnTo>
                          <a:pt x="138" y="132"/>
                        </a:lnTo>
                        <a:lnTo>
                          <a:pt x="133" y="129"/>
                        </a:lnTo>
                        <a:lnTo>
                          <a:pt x="127" y="127"/>
                        </a:lnTo>
                        <a:lnTo>
                          <a:pt x="122" y="125"/>
                        </a:lnTo>
                        <a:lnTo>
                          <a:pt x="118" y="124"/>
                        </a:lnTo>
                        <a:lnTo>
                          <a:pt x="113" y="122"/>
                        </a:lnTo>
                        <a:lnTo>
                          <a:pt x="116" y="104"/>
                        </a:lnTo>
                        <a:lnTo>
                          <a:pt x="122" y="86"/>
                        </a:lnTo>
                        <a:lnTo>
                          <a:pt x="132" y="67"/>
                        </a:lnTo>
                        <a:lnTo>
                          <a:pt x="143" y="49"/>
                        </a:lnTo>
                        <a:lnTo>
                          <a:pt x="155" y="33"/>
                        </a:lnTo>
                        <a:lnTo>
                          <a:pt x="168" y="19"/>
                        </a:lnTo>
                        <a:lnTo>
                          <a:pt x="182" y="8"/>
                        </a:lnTo>
                        <a:lnTo>
                          <a:pt x="196" y="0"/>
                        </a:lnTo>
                        <a:lnTo>
                          <a:pt x="174" y="3"/>
                        </a:lnTo>
                        <a:lnTo>
                          <a:pt x="155" y="15"/>
                        </a:lnTo>
                        <a:lnTo>
                          <a:pt x="140" y="33"/>
                        </a:lnTo>
                        <a:lnTo>
                          <a:pt x="126" y="53"/>
                        </a:lnTo>
                        <a:lnTo>
                          <a:pt x="115" y="75"/>
                        </a:lnTo>
                        <a:lnTo>
                          <a:pt x="106" y="94"/>
                        </a:lnTo>
                        <a:lnTo>
                          <a:pt x="98" y="107"/>
                        </a:lnTo>
                        <a:lnTo>
                          <a:pt x="91" y="112"/>
                        </a:lnTo>
                        <a:lnTo>
                          <a:pt x="84" y="112"/>
                        </a:lnTo>
                        <a:lnTo>
                          <a:pt x="78" y="111"/>
                        </a:lnTo>
                        <a:lnTo>
                          <a:pt x="72" y="109"/>
                        </a:lnTo>
                        <a:lnTo>
                          <a:pt x="66" y="107"/>
                        </a:lnTo>
                        <a:lnTo>
                          <a:pt x="59" y="104"/>
                        </a:lnTo>
                        <a:lnTo>
                          <a:pt x="53" y="101"/>
                        </a:lnTo>
                        <a:lnTo>
                          <a:pt x="46" y="98"/>
                        </a:lnTo>
                        <a:lnTo>
                          <a:pt x="39" y="95"/>
                        </a:lnTo>
                        <a:lnTo>
                          <a:pt x="40" y="95"/>
                        </a:lnTo>
                        <a:lnTo>
                          <a:pt x="42" y="95"/>
                        </a:lnTo>
                        <a:lnTo>
                          <a:pt x="42" y="96"/>
                        </a:lnTo>
                        <a:lnTo>
                          <a:pt x="37" y="9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9" name="Freeform 66"/>
                  <p:cNvSpPr>
                    <a:spLocks/>
                  </p:cNvSpPr>
                  <p:nvPr/>
                </p:nvSpPr>
                <p:spPr bwMode="auto">
                  <a:xfrm>
                    <a:off x="5011" y="1225"/>
                    <a:ext cx="35" cy="22"/>
                  </a:xfrm>
                  <a:custGeom>
                    <a:avLst/>
                    <a:gdLst>
                      <a:gd name="T0" fmla="*/ 35 w 70"/>
                      <a:gd name="T1" fmla="*/ 19 h 43"/>
                      <a:gd name="T2" fmla="*/ 34 w 70"/>
                      <a:gd name="T3" fmla="*/ 21 h 43"/>
                      <a:gd name="T4" fmla="*/ 32 w 70"/>
                      <a:gd name="T5" fmla="*/ 21 h 43"/>
                      <a:gd name="T6" fmla="*/ 30 w 70"/>
                      <a:gd name="T7" fmla="*/ 22 h 43"/>
                      <a:gd name="T8" fmla="*/ 27 w 70"/>
                      <a:gd name="T9" fmla="*/ 22 h 43"/>
                      <a:gd name="T10" fmla="*/ 24 w 70"/>
                      <a:gd name="T11" fmla="*/ 22 h 43"/>
                      <a:gd name="T12" fmla="*/ 21 w 70"/>
                      <a:gd name="T13" fmla="*/ 21 h 43"/>
                      <a:gd name="T14" fmla="*/ 18 w 70"/>
                      <a:gd name="T15" fmla="*/ 20 h 43"/>
                      <a:gd name="T16" fmla="*/ 14 w 70"/>
                      <a:gd name="T17" fmla="*/ 18 h 43"/>
                      <a:gd name="T18" fmla="*/ 11 w 70"/>
                      <a:gd name="T19" fmla="*/ 16 h 43"/>
                      <a:gd name="T20" fmla="*/ 8 w 70"/>
                      <a:gd name="T21" fmla="*/ 15 h 43"/>
                      <a:gd name="T22" fmla="*/ 5 w 70"/>
                      <a:gd name="T23" fmla="*/ 13 h 43"/>
                      <a:gd name="T24" fmla="*/ 3 w 70"/>
                      <a:gd name="T25" fmla="*/ 10 h 43"/>
                      <a:gd name="T26" fmla="*/ 2 w 70"/>
                      <a:gd name="T27" fmla="*/ 8 h 43"/>
                      <a:gd name="T28" fmla="*/ 1 w 70"/>
                      <a:gd name="T29" fmla="*/ 6 h 43"/>
                      <a:gd name="T30" fmla="*/ 0 w 70"/>
                      <a:gd name="T31" fmla="*/ 5 h 43"/>
                      <a:gd name="T32" fmla="*/ 1 w 70"/>
                      <a:gd name="T33" fmla="*/ 3 h 43"/>
                      <a:gd name="T34" fmla="*/ 2 w 70"/>
                      <a:gd name="T35" fmla="*/ 1 h 43"/>
                      <a:gd name="T36" fmla="*/ 3 w 70"/>
                      <a:gd name="T37" fmla="*/ 1 h 43"/>
                      <a:gd name="T38" fmla="*/ 5 w 70"/>
                      <a:gd name="T39" fmla="*/ 0 h 43"/>
                      <a:gd name="T40" fmla="*/ 8 w 70"/>
                      <a:gd name="T41" fmla="*/ 0 h 43"/>
                      <a:gd name="T42" fmla="*/ 11 w 70"/>
                      <a:gd name="T43" fmla="*/ 0 h 43"/>
                      <a:gd name="T44" fmla="*/ 14 w 70"/>
                      <a:gd name="T45" fmla="*/ 1 h 43"/>
                      <a:gd name="T46" fmla="*/ 17 w 70"/>
                      <a:gd name="T47" fmla="*/ 2 h 43"/>
                      <a:gd name="T48" fmla="*/ 21 w 70"/>
                      <a:gd name="T49" fmla="*/ 4 h 43"/>
                      <a:gd name="T50" fmla="*/ 24 w 70"/>
                      <a:gd name="T51" fmla="*/ 6 h 43"/>
                      <a:gd name="T52" fmla="*/ 27 w 70"/>
                      <a:gd name="T53" fmla="*/ 8 h 43"/>
                      <a:gd name="T54" fmla="*/ 30 w 70"/>
                      <a:gd name="T55" fmla="*/ 10 h 43"/>
                      <a:gd name="T56" fmla="*/ 32 w 70"/>
                      <a:gd name="T57" fmla="*/ 12 h 43"/>
                      <a:gd name="T58" fmla="*/ 34 w 70"/>
                      <a:gd name="T59" fmla="*/ 14 h 43"/>
                      <a:gd name="T60" fmla="*/ 35 w 70"/>
                      <a:gd name="T61" fmla="*/ 16 h 43"/>
                      <a:gd name="T62" fmla="*/ 35 w 70"/>
                      <a:gd name="T63" fmla="*/ 18 h 43"/>
                      <a:gd name="T64" fmla="*/ 35 w 70"/>
                      <a:gd name="T65" fmla="*/ 19 h 4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70" h="43">
                        <a:moveTo>
                          <a:pt x="69" y="38"/>
                        </a:moveTo>
                        <a:lnTo>
                          <a:pt x="67" y="41"/>
                        </a:lnTo>
                        <a:lnTo>
                          <a:pt x="64" y="42"/>
                        </a:lnTo>
                        <a:lnTo>
                          <a:pt x="59" y="43"/>
                        </a:lnTo>
                        <a:lnTo>
                          <a:pt x="54" y="43"/>
                        </a:lnTo>
                        <a:lnTo>
                          <a:pt x="48" y="43"/>
                        </a:lnTo>
                        <a:lnTo>
                          <a:pt x="41" y="41"/>
                        </a:lnTo>
                        <a:lnTo>
                          <a:pt x="35" y="39"/>
                        </a:lnTo>
                        <a:lnTo>
                          <a:pt x="28" y="36"/>
                        </a:lnTo>
                        <a:lnTo>
                          <a:pt x="21" y="32"/>
                        </a:lnTo>
                        <a:lnTo>
                          <a:pt x="15" y="29"/>
                        </a:lnTo>
                        <a:lnTo>
                          <a:pt x="10" y="25"/>
                        </a:lnTo>
                        <a:lnTo>
                          <a:pt x="6" y="20"/>
                        </a:lnTo>
                        <a:lnTo>
                          <a:pt x="3" y="16"/>
                        </a:ln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5"/>
                        </a:lnTo>
                        <a:lnTo>
                          <a:pt x="3" y="2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1" y="0"/>
                        </a:lnTo>
                        <a:lnTo>
                          <a:pt x="28" y="2"/>
                        </a:lnTo>
                        <a:lnTo>
                          <a:pt x="34" y="4"/>
                        </a:lnTo>
                        <a:lnTo>
                          <a:pt x="41" y="7"/>
                        </a:lnTo>
                        <a:lnTo>
                          <a:pt x="48" y="11"/>
                        </a:lnTo>
                        <a:lnTo>
                          <a:pt x="54" y="15"/>
                        </a:lnTo>
                        <a:lnTo>
                          <a:pt x="59" y="19"/>
                        </a:lnTo>
                        <a:lnTo>
                          <a:pt x="64" y="23"/>
                        </a:lnTo>
                        <a:lnTo>
                          <a:pt x="67" y="27"/>
                        </a:lnTo>
                        <a:lnTo>
                          <a:pt x="69" y="31"/>
                        </a:lnTo>
                        <a:lnTo>
                          <a:pt x="70" y="35"/>
                        </a:lnTo>
                        <a:lnTo>
                          <a:pt x="69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6" name="Group 67"/>
            <p:cNvGrpSpPr>
              <a:grpSpLocks/>
            </p:cNvGrpSpPr>
            <p:nvPr/>
          </p:nvGrpSpPr>
          <p:grpSpPr bwMode="auto">
            <a:xfrm rot="181317">
              <a:off x="3504" y="3168"/>
              <a:ext cx="624" cy="273"/>
              <a:chOff x="4560" y="639"/>
              <a:chExt cx="816" cy="547"/>
            </a:xfrm>
          </p:grpSpPr>
          <p:sp>
            <p:nvSpPr>
              <p:cNvPr id="130" name="Freeform 68"/>
              <p:cNvSpPr>
                <a:spLocks/>
              </p:cNvSpPr>
              <p:nvPr/>
            </p:nvSpPr>
            <p:spPr bwMode="auto">
              <a:xfrm>
                <a:off x="5075" y="704"/>
                <a:ext cx="301" cy="266"/>
              </a:xfrm>
              <a:custGeom>
                <a:avLst/>
                <a:gdLst>
                  <a:gd name="T0" fmla="*/ 293 w 602"/>
                  <a:gd name="T1" fmla="*/ 3 h 533"/>
                  <a:gd name="T2" fmla="*/ 277 w 602"/>
                  <a:gd name="T3" fmla="*/ 2 h 533"/>
                  <a:gd name="T4" fmla="*/ 257 w 602"/>
                  <a:gd name="T5" fmla="*/ 9 h 533"/>
                  <a:gd name="T6" fmla="*/ 227 w 602"/>
                  <a:gd name="T7" fmla="*/ 26 h 533"/>
                  <a:gd name="T8" fmla="*/ 226 w 602"/>
                  <a:gd name="T9" fmla="*/ 19 h 533"/>
                  <a:gd name="T10" fmla="*/ 242 w 602"/>
                  <a:gd name="T11" fmla="*/ 4 h 533"/>
                  <a:gd name="T12" fmla="*/ 235 w 602"/>
                  <a:gd name="T13" fmla="*/ 2 h 533"/>
                  <a:gd name="T14" fmla="*/ 215 w 602"/>
                  <a:gd name="T15" fmla="*/ 13 h 533"/>
                  <a:gd name="T16" fmla="*/ 192 w 602"/>
                  <a:gd name="T17" fmla="*/ 29 h 533"/>
                  <a:gd name="T18" fmla="*/ 170 w 602"/>
                  <a:gd name="T19" fmla="*/ 43 h 533"/>
                  <a:gd name="T20" fmla="*/ 177 w 602"/>
                  <a:gd name="T21" fmla="*/ 30 h 533"/>
                  <a:gd name="T22" fmla="*/ 199 w 602"/>
                  <a:gd name="T23" fmla="*/ 7 h 533"/>
                  <a:gd name="T24" fmla="*/ 190 w 602"/>
                  <a:gd name="T25" fmla="*/ 3 h 533"/>
                  <a:gd name="T26" fmla="*/ 169 w 602"/>
                  <a:gd name="T27" fmla="*/ 10 h 533"/>
                  <a:gd name="T28" fmla="*/ 147 w 602"/>
                  <a:gd name="T29" fmla="*/ 21 h 533"/>
                  <a:gd name="T30" fmla="*/ 126 w 602"/>
                  <a:gd name="T31" fmla="*/ 32 h 533"/>
                  <a:gd name="T32" fmla="*/ 129 w 602"/>
                  <a:gd name="T33" fmla="*/ 23 h 533"/>
                  <a:gd name="T34" fmla="*/ 142 w 602"/>
                  <a:gd name="T35" fmla="*/ 8 h 533"/>
                  <a:gd name="T36" fmla="*/ 114 w 602"/>
                  <a:gd name="T37" fmla="*/ 14 h 533"/>
                  <a:gd name="T38" fmla="*/ 77 w 602"/>
                  <a:gd name="T39" fmla="*/ 51 h 533"/>
                  <a:gd name="T40" fmla="*/ 60 w 602"/>
                  <a:gd name="T41" fmla="*/ 38 h 533"/>
                  <a:gd name="T42" fmla="*/ 43 w 602"/>
                  <a:gd name="T43" fmla="*/ 67 h 533"/>
                  <a:gd name="T44" fmla="*/ 37 w 602"/>
                  <a:gd name="T45" fmla="*/ 80 h 533"/>
                  <a:gd name="T46" fmla="*/ 27 w 602"/>
                  <a:gd name="T47" fmla="*/ 75 h 533"/>
                  <a:gd name="T48" fmla="*/ 11 w 602"/>
                  <a:gd name="T49" fmla="*/ 86 h 533"/>
                  <a:gd name="T50" fmla="*/ 0 w 602"/>
                  <a:gd name="T51" fmla="*/ 128 h 533"/>
                  <a:gd name="T52" fmla="*/ 14 w 602"/>
                  <a:gd name="T53" fmla="*/ 161 h 533"/>
                  <a:gd name="T54" fmla="*/ 44 w 602"/>
                  <a:gd name="T55" fmla="*/ 174 h 533"/>
                  <a:gd name="T56" fmla="*/ 55 w 602"/>
                  <a:gd name="T57" fmla="*/ 184 h 533"/>
                  <a:gd name="T58" fmla="*/ 45 w 602"/>
                  <a:gd name="T59" fmla="*/ 215 h 533"/>
                  <a:gd name="T60" fmla="*/ 52 w 602"/>
                  <a:gd name="T61" fmla="*/ 245 h 533"/>
                  <a:gd name="T62" fmla="*/ 91 w 602"/>
                  <a:gd name="T63" fmla="*/ 264 h 533"/>
                  <a:gd name="T64" fmla="*/ 120 w 602"/>
                  <a:gd name="T65" fmla="*/ 254 h 533"/>
                  <a:gd name="T66" fmla="*/ 126 w 602"/>
                  <a:gd name="T67" fmla="*/ 244 h 533"/>
                  <a:gd name="T68" fmla="*/ 152 w 602"/>
                  <a:gd name="T69" fmla="*/ 245 h 533"/>
                  <a:gd name="T70" fmla="*/ 147 w 602"/>
                  <a:gd name="T71" fmla="*/ 222 h 533"/>
                  <a:gd name="T72" fmla="*/ 174 w 602"/>
                  <a:gd name="T73" fmla="*/ 212 h 533"/>
                  <a:gd name="T74" fmla="*/ 197 w 602"/>
                  <a:gd name="T75" fmla="*/ 199 h 533"/>
                  <a:gd name="T76" fmla="*/ 213 w 602"/>
                  <a:gd name="T77" fmla="*/ 186 h 533"/>
                  <a:gd name="T78" fmla="*/ 218 w 602"/>
                  <a:gd name="T79" fmla="*/ 177 h 533"/>
                  <a:gd name="T80" fmla="*/ 200 w 602"/>
                  <a:gd name="T81" fmla="*/ 184 h 533"/>
                  <a:gd name="T82" fmla="*/ 196 w 602"/>
                  <a:gd name="T83" fmla="*/ 178 h 533"/>
                  <a:gd name="T84" fmla="*/ 235 w 602"/>
                  <a:gd name="T85" fmla="*/ 144 h 533"/>
                  <a:gd name="T86" fmla="*/ 248 w 602"/>
                  <a:gd name="T87" fmla="*/ 120 h 533"/>
                  <a:gd name="T88" fmla="*/ 221 w 602"/>
                  <a:gd name="T89" fmla="*/ 129 h 533"/>
                  <a:gd name="T90" fmla="*/ 213 w 602"/>
                  <a:gd name="T91" fmla="*/ 124 h 533"/>
                  <a:gd name="T92" fmla="*/ 257 w 602"/>
                  <a:gd name="T93" fmla="*/ 82 h 533"/>
                  <a:gd name="T94" fmla="*/ 272 w 602"/>
                  <a:gd name="T95" fmla="*/ 57 h 533"/>
                  <a:gd name="T96" fmla="*/ 253 w 602"/>
                  <a:gd name="T97" fmla="*/ 69 h 533"/>
                  <a:gd name="T98" fmla="*/ 252 w 602"/>
                  <a:gd name="T99" fmla="*/ 58 h 533"/>
                  <a:gd name="T100" fmla="*/ 282 w 602"/>
                  <a:gd name="T101" fmla="*/ 18 h 5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02" h="533">
                    <a:moveTo>
                      <a:pt x="602" y="15"/>
                    </a:moveTo>
                    <a:lnTo>
                      <a:pt x="596" y="12"/>
                    </a:lnTo>
                    <a:lnTo>
                      <a:pt x="591" y="9"/>
                    </a:lnTo>
                    <a:lnTo>
                      <a:pt x="585" y="7"/>
                    </a:lnTo>
                    <a:lnTo>
                      <a:pt x="578" y="5"/>
                    </a:lnTo>
                    <a:lnTo>
                      <a:pt x="571" y="4"/>
                    </a:lnTo>
                    <a:lnTo>
                      <a:pt x="562" y="4"/>
                    </a:lnTo>
                    <a:lnTo>
                      <a:pt x="554" y="5"/>
                    </a:lnTo>
                    <a:lnTo>
                      <a:pt x="545" y="6"/>
                    </a:lnTo>
                    <a:lnTo>
                      <a:pt x="535" y="9"/>
                    </a:lnTo>
                    <a:lnTo>
                      <a:pt x="525" y="13"/>
                    </a:lnTo>
                    <a:lnTo>
                      <a:pt x="513" y="18"/>
                    </a:lnTo>
                    <a:lnTo>
                      <a:pt x="500" y="24"/>
                    </a:lnTo>
                    <a:lnTo>
                      <a:pt x="485" y="32"/>
                    </a:lnTo>
                    <a:lnTo>
                      <a:pt x="470" y="41"/>
                    </a:lnTo>
                    <a:lnTo>
                      <a:pt x="454" y="52"/>
                    </a:lnTo>
                    <a:lnTo>
                      <a:pt x="436" y="64"/>
                    </a:lnTo>
                    <a:lnTo>
                      <a:pt x="439" y="55"/>
                    </a:lnTo>
                    <a:lnTo>
                      <a:pt x="444" y="47"/>
                    </a:lnTo>
                    <a:lnTo>
                      <a:pt x="451" y="39"/>
                    </a:lnTo>
                    <a:lnTo>
                      <a:pt x="458" y="31"/>
                    </a:lnTo>
                    <a:lnTo>
                      <a:pt x="466" y="23"/>
                    </a:lnTo>
                    <a:lnTo>
                      <a:pt x="475" y="16"/>
                    </a:lnTo>
                    <a:lnTo>
                      <a:pt x="484" y="8"/>
                    </a:lnTo>
                    <a:lnTo>
                      <a:pt x="493" y="1"/>
                    </a:lnTo>
                    <a:lnTo>
                      <a:pt x="486" y="0"/>
                    </a:lnTo>
                    <a:lnTo>
                      <a:pt x="479" y="1"/>
                    </a:lnTo>
                    <a:lnTo>
                      <a:pt x="470" y="4"/>
                    </a:lnTo>
                    <a:lnTo>
                      <a:pt x="461" y="8"/>
                    </a:lnTo>
                    <a:lnTo>
                      <a:pt x="451" y="14"/>
                    </a:lnTo>
                    <a:lnTo>
                      <a:pt x="441" y="20"/>
                    </a:lnTo>
                    <a:lnTo>
                      <a:pt x="430" y="27"/>
                    </a:lnTo>
                    <a:lnTo>
                      <a:pt x="418" y="35"/>
                    </a:lnTo>
                    <a:lnTo>
                      <a:pt x="407" y="43"/>
                    </a:lnTo>
                    <a:lnTo>
                      <a:pt x="396" y="51"/>
                    </a:lnTo>
                    <a:lnTo>
                      <a:pt x="384" y="59"/>
                    </a:lnTo>
                    <a:lnTo>
                      <a:pt x="373" y="67"/>
                    </a:lnTo>
                    <a:lnTo>
                      <a:pt x="362" y="74"/>
                    </a:lnTo>
                    <a:lnTo>
                      <a:pt x="350" y="82"/>
                    </a:lnTo>
                    <a:lnTo>
                      <a:pt x="340" y="87"/>
                    </a:lnTo>
                    <a:lnTo>
                      <a:pt x="330" y="92"/>
                    </a:lnTo>
                    <a:lnTo>
                      <a:pt x="336" y="83"/>
                    </a:lnTo>
                    <a:lnTo>
                      <a:pt x="344" y="72"/>
                    </a:lnTo>
                    <a:lnTo>
                      <a:pt x="354" y="61"/>
                    </a:lnTo>
                    <a:lnTo>
                      <a:pt x="365" y="49"/>
                    </a:lnTo>
                    <a:lnTo>
                      <a:pt x="375" y="38"/>
                    </a:lnTo>
                    <a:lnTo>
                      <a:pt x="386" y="26"/>
                    </a:lnTo>
                    <a:lnTo>
                      <a:pt x="397" y="15"/>
                    </a:lnTo>
                    <a:lnTo>
                      <a:pt x="407" y="4"/>
                    </a:lnTo>
                    <a:lnTo>
                      <a:pt x="399" y="4"/>
                    </a:lnTo>
                    <a:lnTo>
                      <a:pt x="390" y="5"/>
                    </a:lnTo>
                    <a:lnTo>
                      <a:pt x="380" y="6"/>
                    </a:lnTo>
                    <a:lnTo>
                      <a:pt x="370" y="9"/>
                    </a:lnTo>
                    <a:lnTo>
                      <a:pt x="359" y="13"/>
                    </a:lnTo>
                    <a:lnTo>
                      <a:pt x="348" y="17"/>
                    </a:lnTo>
                    <a:lnTo>
                      <a:pt x="337" y="21"/>
                    </a:lnTo>
                    <a:lnTo>
                      <a:pt x="326" y="26"/>
                    </a:lnTo>
                    <a:lnTo>
                      <a:pt x="315" y="31"/>
                    </a:lnTo>
                    <a:lnTo>
                      <a:pt x="303" y="37"/>
                    </a:lnTo>
                    <a:lnTo>
                      <a:pt x="293" y="42"/>
                    </a:lnTo>
                    <a:lnTo>
                      <a:pt x="281" y="48"/>
                    </a:lnTo>
                    <a:lnTo>
                      <a:pt x="270" y="54"/>
                    </a:lnTo>
                    <a:lnTo>
                      <a:pt x="260" y="60"/>
                    </a:lnTo>
                    <a:lnTo>
                      <a:pt x="251" y="65"/>
                    </a:lnTo>
                    <a:lnTo>
                      <a:pt x="242" y="71"/>
                    </a:lnTo>
                    <a:lnTo>
                      <a:pt x="246" y="62"/>
                    </a:lnTo>
                    <a:lnTo>
                      <a:pt x="251" y="54"/>
                    </a:lnTo>
                    <a:lnTo>
                      <a:pt x="257" y="46"/>
                    </a:lnTo>
                    <a:lnTo>
                      <a:pt x="263" y="39"/>
                    </a:lnTo>
                    <a:lnTo>
                      <a:pt x="270" y="31"/>
                    </a:lnTo>
                    <a:lnTo>
                      <a:pt x="277" y="24"/>
                    </a:lnTo>
                    <a:lnTo>
                      <a:pt x="284" y="17"/>
                    </a:lnTo>
                    <a:lnTo>
                      <a:pt x="292" y="9"/>
                    </a:lnTo>
                    <a:lnTo>
                      <a:pt x="269" y="12"/>
                    </a:lnTo>
                    <a:lnTo>
                      <a:pt x="248" y="18"/>
                    </a:lnTo>
                    <a:lnTo>
                      <a:pt x="227" y="28"/>
                    </a:lnTo>
                    <a:lnTo>
                      <a:pt x="207" y="41"/>
                    </a:lnTo>
                    <a:lnTo>
                      <a:pt x="188" y="58"/>
                    </a:lnTo>
                    <a:lnTo>
                      <a:pt x="170" y="80"/>
                    </a:lnTo>
                    <a:lnTo>
                      <a:pt x="153" y="103"/>
                    </a:lnTo>
                    <a:lnTo>
                      <a:pt x="135" y="129"/>
                    </a:lnTo>
                    <a:lnTo>
                      <a:pt x="152" y="53"/>
                    </a:lnTo>
                    <a:lnTo>
                      <a:pt x="134" y="64"/>
                    </a:lnTo>
                    <a:lnTo>
                      <a:pt x="120" y="76"/>
                    </a:lnTo>
                    <a:lnTo>
                      <a:pt x="108" y="91"/>
                    </a:lnTo>
                    <a:lnTo>
                      <a:pt x="98" y="105"/>
                    </a:lnTo>
                    <a:lnTo>
                      <a:pt x="91" y="120"/>
                    </a:lnTo>
                    <a:lnTo>
                      <a:pt x="86" y="135"/>
                    </a:lnTo>
                    <a:lnTo>
                      <a:pt x="84" y="150"/>
                    </a:lnTo>
                    <a:lnTo>
                      <a:pt x="84" y="162"/>
                    </a:lnTo>
                    <a:lnTo>
                      <a:pt x="80" y="162"/>
                    </a:lnTo>
                    <a:lnTo>
                      <a:pt x="74" y="161"/>
                    </a:lnTo>
                    <a:lnTo>
                      <a:pt x="68" y="161"/>
                    </a:lnTo>
                    <a:lnTo>
                      <a:pt x="62" y="159"/>
                    </a:lnTo>
                    <a:lnTo>
                      <a:pt x="57" y="156"/>
                    </a:lnTo>
                    <a:lnTo>
                      <a:pt x="53" y="150"/>
                    </a:lnTo>
                    <a:lnTo>
                      <a:pt x="51" y="141"/>
                    </a:lnTo>
                    <a:lnTo>
                      <a:pt x="51" y="128"/>
                    </a:lnTo>
                    <a:lnTo>
                      <a:pt x="34" y="151"/>
                    </a:lnTo>
                    <a:lnTo>
                      <a:pt x="21" y="173"/>
                    </a:lnTo>
                    <a:lnTo>
                      <a:pt x="11" y="194"/>
                    </a:lnTo>
                    <a:lnTo>
                      <a:pt x="3" y="217"/>
                    </a:lnTo>
                    <a:lnTo>
                      <a:pt x="0" y="237"/>
                    </a:lnTo>
                    <a:lnTo>
                      <a:pt x="0" y="257"/>
                    </a:lnTo>
                    <a:lnTo>
                      <a:pt x="3" y="275"/>
                    </a:lnTo>
                    <a:lnTo>
                      <a:pt x="9" y="293"/>
                    </a:lnTo>
                    <a:lnTo>
                      <a:pt x="17" y="309"/>
                    </a:lnTo>
                    <a:lnTo>
                      <a:pt x="27" y="322"/>
                    </a:lnTo>
                    <a:lnTo>
                      <a:pt x="39" y="333"/>
                    </a:lnTo>
                    <a:lnTo>
                      <a:pt x="53" y="341"/>
                    </a:lnTo>
                    <a:lnTo>
                      <a:pt x="69" y="347"/>
                    </a:lnTo>
                    <a:lnTo>
                      <a:pt x="87" y="349"/>
                    </a:lnTo>
                    <a:lnTo>
                      <a:pt x="105" y="348"/>
                    </a:lnTo>
                    <a:lnTo>
                      <a:pt x="124" y="344"/>
                    </a:lnTo>
                    <a:lnTo>
                      <a:pt x="117" y="356"/>
                    </a:lnTo>
                    <a:lnTo>
                      <a:pt x="110" y="369"/>
                    </a:lnTo>
                    <a:lnTo>
                      <a:pt x="103" y="383"/>
                    </a:lnTo>
                    <a:lnTo>
                      <a:pt x="97" y="398"/>
                    </a:lnTo>
                    <a:lnTo>
                      <a:pt x="92" y="414"/>
                    </a:lnTo>
                    <a:lnTo>
                      <a:pt x="89" y="430"/>
                    </a:lnTo>
                    <a:lnTo>
                      <a:pt x="89" y="446"/>
                    </a:lnTo>
                    <a:lnTo>
                      <a:pt x="90" y="461"/>
                    </a:lnTo>
                    <a:lnTo>
                      <a:pt x="95" y="476"/>
                    </a:lnTo>
                    <a:lnTo>
                      <a:pt x="104" y="491"/>
                    </a:lnTo>
                    <a:lnTo>
                      <a:pt x="116" y="503"/>
                    </a:lnTo>
                    <a:lnTo>
                      <a:pt x="132" y="514"/>
                    </a:lnTo>
                    <a:lnTo>
                      <a:pt x="155" y="522"/>
                    </a:lnTo>
                    <a:lnTo>
                      <a:pt x="181" y="529"/>
                    </a:lnTo>
                    <a:lnTo>
                      <a:pt x="214" y="532"/>
                    </a:lnTo>
                    <a:lnTo>
                      <a:pt x="253" y="533"/>
                    </a:lnTo>
                    <a:lnTo>
                      <a:pt x="248" y="522"/>
                    </a:lnTo>
                    <a:lnTo>
                      <a:pt x="240" y="509"/>
                    </a:lnTo>
                    <a:lnTo>
                      <a:pt x="232" y="496"/>
                    </a:lnTo>
                    <a:lnTo>
                      <a:pt x="227" y="484"/>
                    </a:lnTo>
                    <a:lnTo>
                      <a:pt x="239" y="485"/>
                    </a:lnTo>
                    <a:lnTo>
                      <a:pt x="252" y="488"/>
                    </a:lnTo>
                    <a:lnTo>
                      <a:pt x="265" y="490"/>
                    </a:lnTo>
                    <a:lnTo>
                      <a:pt x="278" y="491"/>
                    </a:lnTo>
                    <a:lnTo>
                      <a:pt x="292" y="491"/>
                    </a:lnTo>
                    <a:lnTo>
                      <a:pt x="304" y="490"/>
                    </a:lnTo>
                    <a:lnTo>
                      <a:pt x="315" y="488"/>
                    </a:lnTo>
                    <a:lnTo>
                      <a:pt x="325" y="482"/>
                    </a:lnTo>
                    <a:lnTo>
                      <a:pt x="277" y="449"/>
                    </a:lnTo>
                    <a:lnTo>
                      <a:pt x="293" y="445"/>
                    </a:lnTo>
                    <a:lnTo>
                      <a:pt x="308" y="440"/>
                    </a:lnTo>
                    <a:lnTo>
                      <a:pt x="322" y="435"/>
                    </a:lnTo>
                    <a:lnTo>
                      <a:pt x="336" y="430"/>
                    </a:lnTo>
                    <a:lnTo>
                      <a:pt x="348" y="424"/>
                    </a:lnTo>
                    <a:lnTo>
                      <a:pt x="361" y="417"/>
                    </a:lnTo>
                    <a:lnTo>
                      <a:pt x="372" y="411"/>
                    </a:lnTo>
                    <a:lnTo>
                      <a:pt x="383" y="405"/>
                    </a:lnTo>
                    <a:lnTo>
                      <a:pt x="393" y="399"/>
                    </a:lnTo>
                    <a:lnTo>
                      <a:pt x="402" y="392"/>
                    </a:lnTo>
                    <a:lnTo>
                      <a:pt x="410" y="386"/>
                    </a:lnTo>
                    <a:lnTo>
                      <a:pt x="418" y="379"/>
                    </a:lnTo>
                    <a:lnTo>
                      <a:pt x="425" y="372"/>
                    </a:lnTo>
                    <a:lnTo>
                      <a:pt x="433" y="366"/>
                    </a:lnTo>
                    <a:lnTo>
                      <a:pt x="438" y="359"/>
                    </a:lnTo>
                    <a:lnTo>
                      <a:pt x="443" y="352"/>
                    </a:lnTo>
                    <a:lnTo>
                      <a:pt x="435" y="355"/>
                    </a:lnTo>
                    <a:lnTo>
                      <a:pt x="425" y="358"/>
                    </a:lnTo>
                    <a:lnTo>
                      <a:pt x="416" y="362"/>
                    </a:lnTo>
                    <a:lnTo>
                      <a:pt x="408" y="365"/>
                    </a:lnTo>
                    <a:lnTo>
                      <a:pt x="399" y="368"/>
                    </a:lnTo>
                    <a:lnTo>
                      <a:pt x="391" y="370"/>
                    </a:lnTo>
                    <a:lnTo>
                      <a:pt x="383" y="371"/>
                    </a:lnTo>
                    <a:lnTo>
                      <a:pt x="375" y="370"/>
                    </a:lnTo>
                    <a:lnTo>
                      <a:pt x="392" y="357"/>
                    </a:lnTo>
                    <a:lnTo>
                      <a:pt x="411" y="341"/>
                    </a:lnTo>
                    <a:lnTo>
                      <a:pt x="432" y="325"/>
                    </a:lnTo>
                    <a:lnTo>
                      <a:pt x="451" y="307"/>
                    </a:lnTo>
                    <a:lnTo>
                      <a:pt x="469" y="289"/>
                    </a:lnTo>
                    <a:lnTo>
                      <a:pt x="485" y="270"/>
                    </a:lnTo>
                    <a:lnTo>
                      <a:pt x="499" y="252"/>
                    </a:lnTo>
                    <a:lnTo>
                      <a:pt x="509" y="235"/>
                    </a:lnTo>
                    <a:lnTo>
                      <a:pt x="496" y="240"/>
                    </a:lnTo>
                    <a:lnTo>
                      <a:pt x="482" y="245"/>
                    </a:lnTo>
                    <a:lnTo>
                      <a:pt x="469" y="250"/>
                    </a:lnTo>
                    <a:lnTo>
                      <a:pt x="455" y="254"/>
                    </a:lnTo>
                    <a:lnTo>
                      <a:pt x="442" y="258"/>
                    </a:lnTo>
                    <a:lnTo>
                      <a:pt x="430" y="262"/>
                    </a:lnTo>
                    <a:lnTo>
                      <a:pt x="418" y="264"/>
                    </a:lnTo>
                    <a:lnTo>
                      <a:pt x="408" y="266"/>
                    </a:lnTo>
                    <a:lnTo>
                      <a:pt x="425" y="249"/>
                    </a:lnTo>
                    <a:lnTo>
                      <a:pt x="447" y="230"/>
                    </a:lnTo>
                    <a:lnTo>
                      <a:pt x="469" y="208"/>
                    </a:lnTo>
                    <a:lnTo>
                      <a:pt x="492" y="186"/>
                    </a:lnTo>
                    <a:lnTo>
                      <a:pt x="514" y="165"/>
                    </a:lnTo>
                    <a:lnTo>
                      <a:pt x="532" y="143"/>
                    </a:lnTo>
                    <a:lnTo>
                      <a:pt x="545" y="124"/>
                    </a:lnTo>
                    <a:lnTo>
                      <a:pt x="553" y="108"/>
                    </a:lnTo>
                    <a:lnTo>
                      <a:pt x="544" y="114"/>
                    </a:lnTo>
                    <a:lnTo>
                      <a:pt x="534" y="121"/>
                    </a:lnTo>
                    <a:lnTo>
                      <a:pt x="524" y="128"/>
                    </a:lnTo>
                    <a:lnTo>
                      <a:pt x="515" y="134"/>
                    </a:lnTo>
                    <a:lnTo>
                      <a:pt x="505" y="139"/>
                    </a:lnTo>
                    <a:lnTo>
                      <a:pt x="495" y="143"/>
                    </a:lnTo>
                    <a:lnTo>
                      <a:pt x="487" y="145"/>
                    </a:lnTo>
                    <a:lnTo>
                      <a:pt x="479" y="145"/>
                    </a:lnTo>
                    <a:lnTo>
                      <a:pt x="504" y="117"/>
                    </a:lnTo>
                    <a:lnTo>
                      <a:pt x="523" y="92"/>
                    </a:lnTo>
                    <a:lnTo>
                      <a:pt x="539" y="69"/>
                    </a:lnTo>
                    <a:lnTo>
                      <a:pt x="552" y="51"/>
                    </a:lnTo>
                    <a:lnTo>
                      <a:pt x="563" y="36"/>
                    </a:lnTo>
                    <a:lnTo>
                      <a:pt x="576" y="25"/>
                    </a:lnTo>
                    <a:lnTo>
                      <a:pt x="588" y="18"/>
                    </a:lnTo>
                    <a:lnTo>
                      <a:pt x="602" y="15"/>
                    </a:lnTo>
                    <a:close/>
                  </a:path>
                </a:pathLst>
              </a:custGeom>
              <a:solidFill>
                <a:srgbClr val="00A5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69"/>
              <p:cNvSpPr>
                <a:spLocks/>
              </p:cNvSpPr>
              <p:nvPr/>
            </p:nvSpPr>
            <p:spPr bwMode="auto">
              <a:xfrm>
                <a:off x="5135" y="719"/>
                <a:ext cx="202" cy="206"/>
              </a:xfrm>
              <a:custGeom>
                <a:avLst/>
                <a:gdLst>
                  <a:gd name="T0" fmla="*/ 16 w 406"/>
                  <a:gd name="T1" fmla="*/ 144 h 412"/>
                  <a:gd name="T2" fmla="*/ 25 w 406"/>
                  <a:gd name="T3" fmla="*/ 135 h 412"/>
                  <a:gd name="T4" fmla="*/ 38 w 406"/>
                  <a:gd name="T5" fmla="*/ 158 h 412"/>
                  <a:gd name="T6" fmla="*/ 64 w 406"/>
                  <a:gd name="T7" fmla="*/ 206 h 412"/>
                  <a:gd name="T8" fmla="*/ 57 w 406"/>
                  <a:gd name="T9" fmla="*/ 185 h 412"/>
                  <a:gd name="T10" fmla="*/ 40 w 406"/>
                  <a:gd name="T11" fmla="*/ 136 h 412"/>
                  <a:gd name="T12" fmla="*/ 44 w 406"/>
                  <a:gd name="T13" fmla="*/ 121 h 412"/>
                  <a:gd name="T14" fmla="*/ 52 w 406"/>
                  <a:gd name="T15" fmla="*/ 115 h 412"/>
                  <a:gd name="T16" fmla="*/ 69 w 406"/>
                  <a:gd name="T17" fmla="*/ 141 h 412"/>
                  <a:gd name="T18" fmla="*/ 111 w 406"/>
                  <a:gd name="T19" fmla="*/ 171 h 412"/>
                  <a:gd name="T20" fmla="*/ 88 w 406"/>
                  <a:gd name="T21" fmla="*/ 155 h 412"/>
                  <a:gd name="T22" fmla="*/ 65 w 406"/>
                  <a:gd name="T23" fmla="*/ 117 h 412"/>
                  <a:gd name="T24" fmla="*/ 70 w 406"/>
                  <a:gd name="T25" fmla="*/ 104 h 412"/>
                  <a:gd name="T26" fmla="*/ 78 w 406"/>
                  <a:gd name="T27" fmla="*/ 98 h 412"/>
                  <a:gd name="T28" fmla="*/ 93 w 406"/>
                  <a:gd name="T29" fmla="*/ 114 h 412"/>
                  <a:gd name="T30" fmla="*/ 138 w 406"/>
                  <a:gd name="T31" fmla="*/ 127 h 412"/>
                  <a:gd name="T32" fmla="*/ 133 w 406"/>
                  <a:gd name="T33" fmla="*/ 125 h 412"/>
                  <a:gd name="T34" fmla="*/ 95 w 406"/>
                  <a:gd name="T35" fmla="*/ 107 h 412"/>
                  <a:gd name="T36" fmla="*/ 96 w 406"/>
                  <a:gd name="T37" fmla="*/ 88 h 412"/>
                  <a:gd name="T38" fmla="*/ 114 w 406"/>
                  <a:gd name="T39" fmla="*/ 88 h 412"/>
                  <a:gd name="T40" fmla="*/ 141 w 406"/>
                  <a:gd name="T41" fmla="*/ 83 h 412"/>
                  <a:gd name="T42" fmla="*/ 171 w 406"/>
                  <a:gd name="T43" fmla="*/ 69 h 412"/>
                  <a:gd name="T44" fmla="*/ 150 w 406"/>
                  <a:gd name="T45" fmla="*/ 76 h 412"/>
                  <a:gd name="T46" fmla="*/ 106 w 406"/>
                  <a:gd name="T47" fmla="*/ 85 h 412"/>
                  <a:gd name="T48" fmla="*/ 109 w 406"/>
                  <a:gd name="T49" fmla="*/ 74 h 412"/>
                  <a:gd name="T50" fmla="*/ 138 w 406"/>
                  <a:gd name="T51" fmla="*/ 53 h 412"/>
                  <a:gd name="T52" fmla="*/ 172 w 406"/>
                  <a:gd name="T53" fmla="*/ 27 h 412"/>
                  <a:gd name="T54" fmla="*/ 198 w 406"/>
                  <a:gd name="T55" fmla="*/ 4 h 412"/>
                  <a:gd name="T56" fmla="*/ 184 w 406"/>
                  <a:gd name="T57" fmla="*/ 12 h 412"/>
                  <a:gd name="T58" fmla="*/ 153 w 406"/>
                  <a:gd name="T59" fmla="*/ 35 h 412"/>
                  <a:gd name="T60" fmla="*/ 122 w 406"/>
                  <a:gd name="T61" fmla="*/ 57 h 412"/>
                  <a:gd name="T62" fmla="*/ 102 w 406"/>
                  <a:gd name="T63" fmla="*/ 72 h 412"/>
                  <a:gd name="T64" fmla="*/ 111 w 406"/>
                  <a:gd name="T65" fmla="*/ 53 h 412"/>
                  <a:gd name="T66" fmla="*/ 141 w 406"/>
                  <a:gd name="T67" fmla="*/ 18 h 412"/>
                  <a:gd name="T68" fmla="*/ 112 w 406"/>
                  <a:gd name="T69" fmla="*/ 44 h 412"/>
                  <a:gd name="T70" fmla="*/ 88 w 406"/>
                  <a:gd name="T71" fmla="*/ 82 h 412"/>
                  <a:gd name="T72" fmla="*/ 82 w 406"/>
                  <a:gd name="T73" fmla="*/ 53 h 412"/>
                  <a:gd name="T74" fmla="*/ 106 w 406"/>
                  <a:gd name="T75" fmla="*/ 15 h 412"/>
                  <a:gd name="T76" fmla="*/ 75 w 406"/>
                  <a:gd name="T77" fmla="*/ 54 h 412"/>
                  <a:gd name="T78" fmla="*/ 76 w 406"/>
                  <a:gd name="T79" fmla="*/ 88 h 412"/>
                  <a:gd name="T80" fmla="*/ 71 w 406"/>
                  <a:gd name="T81" fmla="*/ 97 h 412"/>
                  <a:gd name="T82" fmla="*/ 61 w 406"/>
                  <a:gd name="T83" fmla="*/ 104 h 412"/>
                  <a:gd name="T84" fmla="*/ 46 w 406"/>
                  <a:gd name="T85" fmla="*/ 83 h 412"/>
                  <a:gd name="T86" fmla="*/ 47 w 406"/>
                  <a:gd name="T87" fmla="*/ 30 h 412"/>
                  <a:gd name="T88" fmla="*/ 34 w 406"/>
                  <a:gd name="T89" fmla="*/ 57 h 412"/>
                  <a:gd name="T90" fmla="*/ 49 w 406"/>
                  <a:gd name="T91" fmla="*/ 107 h 412"/>
                  <a:gd name="T92" fmla="*/ 46 w 406"/>
                  <a:gd name="T93" fmla="*/ 116 h 412"/>
                  <a:gd name="T94" fmla="*/ 38 w 406"/>
                  <a:gd name="T95" fmla="*/ 123 h 412"/>
                  <a:gd name="T96" fmla="*/ 17 w 406"/>
                  <a:gd name="T97" fmla="*/ 103 h 412"/>
                  <a:gd name="T98" fmla="*/ 4 w 406"/>
                  <a:gd name="T99" fmla="*/ 67 h 412"/>
                  <a:gd name="T100" fmla="*/ 4 w 406"/>
                  <a:gd name="T101" fmla="*/ 91 h 412"/>
                  <a:gd name="T102" fmla="*/ 26 w 406"/>
                  <a:gd name="T103" fmla="*/ 128 h 412"/>
                  <a:gd name="T104" fmla="*/ 20 w 406"/>
                  <a:gd name="T105" fmla="*/ 140 h 412"/>
                  <a:gd name="T106" fmla="*/ 9 w 406"/>
                  <a:gd name="T107" fmla="*/ 148 h 412"/>
                  <a:gd name="T108" fmla="*/ 7 w 406"/>
                  <a:gd name="T109" fmla="*/ 149 h 41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06" h="412">
                    <a:moveTo>
                      <a:pt x="15" y="304"/>
                    </a:moveTo>
                    <a:lnTo>
                      <a:pt x="21" y="299"/>
                    </a:lnTo>
                    <a:lnTo>
                      <a:pt x="26" y="293"/>
                    </a:lnTo>
                    <a:lnTo>
                      <a:pt x="32" y="288"/>
                    </a:lnTo>
                    <a:lnTo>
                      <a:pt x="36" y="283"/>
                    </a:lnTo>
                    <a:lnTo>
                      <a:pt x="40" y="278"/>
                    </a:lnTo>
                    <a:lnTo>
                      <a:pt x="45" y="273"/>
                    </a:lnTo>
                    <a:lnTo>
                      <a:pt x="50" y="270"/>
                    </a:lnTo>
                    <a:lnTo>
                      <a:pt x="56" y="268"/>
                    </a:lnTo>
                    <a:lnTo>
                      <a:pt x="63" y="274"/>
                    </a:lnTo>
                    <a:lnTo>
                      <a:pt x="70" y="291"/>
                    </a:lnTo>
                    <a:lnTo>
                      <a:pt x="77" y="316"/>
                    </a:lnTo>
                    <a:lnTo>
                      <a:pt x="86" y="346"/>
                    </a:lnTo>
                    <a:lnTo>
                      <a:pt x="99" y="374"/>
                    </a:lnTo>
                    <a:lnTo>
                      <a:pt x="112" y="398"/>
                    </a:lnTo>
                    <a:lnTo>
                      <a:pt x="129" y="412"/>
                    </a:lnTo>
                    <a:lnTo>
                      <a:pt x="150" y="412"/>
                    </a:lnTo>
                    <a:lnTo>
                      <a:pt x="136" y="406"/>
                    </a:lnTo>
                    <a:lnTo>
                      <a:pt x="124" y="391"/>
                    </a:lnTo>
                    <a:lnTo>
                      <a:pt x="114" y="370"/>
                    </a:lnTo>
                    <a:lnTo>
                      <a:pt x="104" y="346"/>
                    </a:lnTo>
                    <a:lnTo>
                      <a:pt x="95" y="321"/>
                    </a:lnTo>
                    <a:lnTo>
                      <a:pt x="88" y="295"/>
                    </a:lnTo>
                    <a:lnTo>
                      <a:pt x="81" y="272"/>
                    </a:lnTo>
                    <a:lnTo>
                      <a:pt x="76" y="253"/>
                    </a:lnTo>
                    <a:lnTo>
                      <a:pt x="80" y="249"/>
                    </a:lnTo>
                    <a:lnTo>
                      <a:pt x="84" y="246"/>
                    </a:lnTo>
                    <a:lnTo>
                      <a:pt x="88" y="242"/>
                    </a:lnTo>
                    <a:lnTo>
                      <a:pt x="92" y="239"/>
                    </a:lnTo>
                    <a:lnTo>
                      <a:pt x="96" y="236"/>
                    </a:lnTo>
                    <a:lnTo>
                      <a:pt x="101" y="233"/>
                    </a:lnTo>
                    <a:lnTo>
                      <a:pt x="105" y="230"/>
                    </a:lnTo>
                    <a:lnTo>
                      <a:pt x="108" y="228"/>
                    </a:lnTo>
                    <a:lnTo>
                      <a:pt x="116" y="239"/>
                    </a:lnTo>
                    <a:lnTo>
                      <a:pt x="126" y="259"/>
                    </a:lnTo>
                    <a:lnTo>
                      <a:pt x="139" y="282"/>
                    </a:lnTo>
                    <a:lnTo>
                      <a:pt x="155" y="306"/>
                    </a:lnTo>
                    <a:lnTo>
                      <a:pt x="175" y="327"/>
                    </a:lnTo>
                    <a:lnTo>
                      <a:pt x="198" y="339"/>
                    </a:lnTo>
                    <a:lnTo>
                      <a:pt x="224" y="341"/>
                    </a:lnTo>
                    <a:lnTo>
                      <a:pt x="254" y="327"/>
                    </a:lnTo>
                    <a:lnTo>
                      <a:pt x="222" y="330"/>
                    </a:lnTo>
                    <a:lnTo>
                      <a:pt x="197" y="325"/>
                    </a:lnTo>
                    <a:lnTo>
                      <a:pt x="177" y="310"/>
                    </a:lnTo>
                    <a:lnTo>
                      <a:pt x="160" y="293"/>
                    </a:lnTo>
                    <a:lnTo>
                      <a:pt x="147" y="272"/>
                    </a:lnTo>
                    <a:lnTo>
                      <a:pt x="138" y="252"/>
                    </a:lnTo>
                    <a:lnTo>
                      <a:pt x="130" y="233"/>
                    </a:lnTo>
                    <a:lnTo>
                      <a:pt x="123" y="220"/>
                    </a:lnTo>
                    <a:lnTo>
                      <a:pt x="129" y="215"/>
                    </a:lnTo>
                    <a:lnTo>
                      <a:pt x="135" y="211"/>
                    </a:lnTo>
                    <a:lnTo>
                      <a:pt x="140" y="208"/>
                    </a:lnTo>
                    <a:lnTo>
                      <a:pt x="144" y="204"/>
                    </a:lnTo>
                    <a:lnTo>
                      <a:pt x="148" y="201"/>
                    </a:lnTo>
                    <a:lnTo>
                      <a:pt x="152" y="198"/>
                    </a:lnTo>
                    <a:lnTo>
                      <a:pt x="156" y="195"/>
                    </a:lnTo>
                    <a:lnTo>
                      <a:pt x="160" y="192"/>
                    </a:lnTo>
                    <a:lnTo>
                      <a:pt x="166" y="199"/>
                    </a:lnTo>
                    <a:lnTo>
                      <a:pt x="176" y="212"/>
                    </a:lnTo>
                    <a:lnTo>
                      <a:pt x="187" y="227"/>
                    </a:lnTo>
                    <a:lnTo>
                      <a:pt x="202" y="243"/>
                    </a:lnTo>
                    <a:lnTo>
                      <a:pt x="221" y="255"/>
                    </a:lnTo>
                    <a:lnTo>
                      <a:pt x="247" y="260"/>
                    </a:lnTo>
                    <a:lnTo>
                      <a:pt x="277" y="254"/>
                    </a:lnTo>
                    <a:lnTo>
                      <a:pt x="315" y="234"/>
                    </a:lnTo>
                    <a:lnTo>
                      <a:pt x="302" y="239"/>
                    </a:lnTo>
                    <a:lnTo>
                      <a:pt x="286" y="245"/>
                    </a:lnTo>
                    <a:lnTo>
                      <a:pt x="267" y="250"/>
                    </a:lnTo>
                    <a:lnTo>
                      <a:pt x="247" y="252"/>
                    </a:lnTo>
                    <a:lnTo>
                      <a:pt x="226" y="247"/>
                    </a:lnTo>
                    <a:lnTo>
                      <a:pt x="207" y="235"/>
                    </a:lnTo>
                    <a:lnTo>
                      <a:pt x="190" y="213"/>
                    </a:lnTo>
                    <a:lnTo>
                      <a:pt x="177" y="179"/>
                    </a:lnTo>
                    <a:lnTo>
                      <a:pt x="180" y="177"/>
                    </a:lnTo>
                    <a:lnTo>
                      <a:pt x="185" y="177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9" y="176"/>
                    </a:lnTo>
                    <a:lnTo>
                      <a:pt x="219" y="176"/>
                    </a:lnTo>
                    <a:lnTo>
                      <a:pt x="230" y="175"/>
                    </a:lnTo>
                    <a:lnTo>
                      <a:pt x="243" y="174"/>
                    </a:lnTo>
                    <a:lnTo>
                      <a:pt x="256" y="172"/>
                    </a:lnTo>
                    <a:lnTo>
                      <a:pt x="269" y="170"/>
                    </a:lnTo>
                    <a:lnTo>
                      <a:pt x="283" y="166"/>
                    </a:lnTo>
                    <a:lnTo>
                      <a:pt x="298" y="162"/>
                    </a:lnTo>
                    <a:lnTo>
                      <a:pt x="313" y="155"/>
                    </a:lnTo>
                    <a:lnTo>
                      <a:pt x="328" y="148"/>
                    </a:lnTo>
                    <a:lnTo>
                      <a:pt x="343" y="138"/>
                    </a:lnTo>
                    <a:lnTo>
                      <a:pt x="358" y="127"/>
                    </a:lnTo>
                    <a:lnTo>
                      <a:pt x="344" y="134"/>
                    </a:lnTo>
                    <a:lnTo>
                      <a:pt x="325" y="142"/>
                    </a:lnTo>
                    <a:lnTo>
                      <a:pt x="302" y="152"/>
                    </a:lnTo>
                    <a:lnTo>
                      <a:pt x="278" y="160"/>
                    </a:lnTo>
                    <a:lnTo>
                      <a:pt x="254" y="167"/>
                    </a:lnTo>
                    <a:lnTo>
                      <a:pt x="231" y="170"/>
                    </a:lnTo>
                    <a:lnTo>
                      <a:pt x="213" y="169"/>
                    </a:lnTo>
                    <a:lnTo>
                      <a:pt x="199" y="163"/>
                    </a:lnTo>
                    <a:lnTo>
                      <a:pt x="203" y="160"/>
                    </a:lnTo>
                    <a:lnTo>
                      <a:pt x="210" y="155"/>
                    </a:lnTo>
                    <a:lnTo>
                      <a:pt x="220" y="148"/>
                    </a:lnTo>
                    <a:lnTo>
                      <a:pt x="232" y="139"/>
                    </a:lnTo>
                    <a:lnTo>
                      <a:pt x="246" y="129"/>
                    </a:lnTo>
                    <a:lnTo>
                      <a:pt x="261" y="118"/>
                    </a:lnTo>
                    <a:lnTo>
                      <a:pt x="277" y="105"/>
                    </a:lnTo>
                    <a:lnTo>
                      <a:pt x="294" y="93"/>
                    </a:lnTo>
                    <a:lnTo>
                      <a:pt x="312" y="80"/>
                    </a:lnTo>
                    <a:lnTo>
                      <a:pt x="329" y="67"/>
                    </a:lnTo>
                    <a:lnTo>
                      <a:pt x="345" y="54"/>
                    </a:lnTo>
                    <a:lnTo>
                      <a:pt x="361" y="41"/>
                    </a:lnTo>
                    <a:lnTo>
                      <a:pt x="375" y="29"/>
                    </a:lnTo>
                    <a:lnTo>
                      <a:pt x="388" y="18"/>
                    </a:lnTo>
                    <a:lnTo>
                      <a:pt x="398" y="8"/>
                    </a:lnTo>
                    <a:lnTo>
                      <a:pt x="406" y="0"/>
                    </a:lnTo>
                    <a:lnTo>
                      <a:pt x="396" y="6"/>
                    </a:lnTo>
                    <a:lnTo>
                      <a:pt x="384" y="14"/>
                    </a:lnTo>
                    <a:lnTo>
                      <a:pt x="370" y="24"/>
                    </a:lnTo>
                    <a:lnTo>
                      <a:pt x="355" y="34"/>
                    </a:lnTo>
                    <a:lnTo>
                      <a:pt x="340" y="45"/>
                    </a:lnTo>
                    <a:lnTo>
                      <a:pt x="324" y="57"/>
                    </a:lnTo>
                    <a:lnTo>
                      <a:pt x="307" y="69"/>
                    </a:lnTo>
                    <a:lnTo>
                      <a:pt x="291" y="81"/>
                    </a:lnTo>
                    <a:lnTo>
                      <a:pt x="275" y="93"/>
                    </a:lnTo>
                    <a:lnTo>
                      <a:pt x="260" y="104"/>
                    </a:lnTo>
                    <a:lnTo>
                      <a:pt x="246" y="114"/>
                    </a:lnTo>
                    <a:lnTo>
                      <a:pt x="233" y="124"/>
                    </a:lnTo>
                    <a:lnTo>
                      <a:pt x="222" y="132"/>
                    </a:lnTo>
                    <a:lnTo>
                      <a:pt x="213" y="139"/>
                    </a:lnTo>
                    <a:lnTo>
                      <a:pt x="206" y="144"/>
                    </a:lnTo>
                    <a:lnTo>
                      <a:pt x="202" y="147"/>
                    </a:lnTo>
                    <a:lnTo>
                      <a:pt x="203" y="137"/>
                    </a:lnTo>
                    <a:lnTo>
                      <a:pt x="211" y="123"/>
                    </a:lnTo>
                    <a:lnTo>
                      <a:pt x="223" y="105"/>
                    </a:lnTo>
                    <a:lnTo>
                      <a:pt x="239" y="87"/>
                    </a:lnTo>
                    <a:lnTo>
                      <a:pt x="255" y="68"/>
                    </a:lnTo>
                    <a:lnTo>
                      <a:pt x="271" y="51"/>
                    </a:lnTo>
                    <a:lnTo>
                      <a:pt x="284" y="35"/>
                    </a:lnTo>
                    <a:lnTo>
                      <a:pt x="295" y="24"/>
                    </a:lnTo>
                    <a:lnTo>
                      <a:pt x="268" y="42"/>
                    </a:lnTo>
                    <a:lnTo>
                      <a:pt x="245" y="64"/>
                    </a:lnTo>
                    <a:lnTo>
                      <a:pt x="225" y="87"/>
                    </a:lnTo>
                    <a:lnTo>
                      <a:pt x="209" y="110"/>
                    </a:lnTo>
                    <a:lnTo>
                      <a:pt x="196" y="132"/>
                    </a:lnTo>
                    <a:lnTo>
                      <a:pt x="185" y="150"/>
                    </a:lnTo>
                    <a:lnTo>
                      <a:pt x="177" y="164"/>
                    </a:lnTo>
                    <a:lnTo>
                      <a:pt x="171" y="171"/>
                    </a:lnTo>
                    <a:lnTo>
                      <a:pt x="160" y="150"/>
                    </a:lnTo>
                    <a:lnTo>
                      <a:pt x="159" y="128"/>
                    </a:lnTo>
                    <a:lnTo>
                      <a:pt x="164" y="105"/>
                    </a:lnTo>
                    <a:lnTo>
                      <a:pt x="176" y="83"/>
                    </a:lnTo>
                    <a:lnTo>
                      <a:pt x="189" y="63"/>
                    </a:lnTo>
                    <a:lnTo>
                      <a:pt x="202" y="44"/>
                    </a:lnTo>
                    <a:lnTo>
                      <a:pt x="214" y="30"/>
                    </a:lnTo>
                    <a:lnTo>
                      <a:pt x="223" y="19"/>
                    </a:lnTo>
                    <a:lnTo>
                      <a:pt x="188" y="52"/>
                    </a:lnTo>
                    <a:lnTo>
                      <a:pt x="165" y="81"/>
                    </a:lnTo>
                    <a:lnTo>
                      <a:pt x="151" y="107"/>
                    </a:lnTo>
                    <a:lnTo>
                      <a:pt x="146" y="130"/>
                    </a:lnTo>
                    <a:lnTo>
                      <a:pt x="145" y="148"/>
                    </a:lnTo>
                    <a:lnTo>
                      <a:pt x="148" y="164"/>
                    </a:lnTo>
                    <a:lnTo>
                      <a:pt x="152" y="175"/>
                    </a:lnTo>
                    <a:lnTo>
                      <a:pt x="154" y="184"/>
                    </a:lnTo>
                    <a:lnTo>
                      <a:pt x="150" y="187"/>
                    </a:lnTo>
                    <a:lnTo>
                      <a:pt x="146" y="190"/>
                    </a:lnTo>
                    <a:lnTo>
                      <a:pt x="142" y="193"/>
                    </a:lnTo>
                    <a:lnTo>
                      <a:pt x="138" y="196"/>
                    </a:lnTo>
                    <a:lnTo>
                      <a:pt x="134" y="200"/>
                    </a:lnTo>
                    <a:lnTo>
                      <a:pt x="129" y="203"/>
                    </a:lnTo>
                    <a:lnTo>
                      <a:pt x="123" y="207"/>
                    </a:lnTo>
                    <a:lnTo>
                      <a:pt x="117" y="212"/>
                    </a:lnTo>
                    <a:lnTo>
                      <a:pt x="109" y="201"/>
                    </a:lnTo>
                    <a:lnTo>
                      <a:pt x="100" y="185"/>
                    </a:lnTo>
                    <a:lnTo>
                      <a:pt x="92" y="165"/>
                    </a:lnTo>
                    <a:lnTo>
                      <a:pt x="86" y="142"/>
                    </a:lnTo>
                    <a:lnTo>
                      <a:pt x="84" y="117"/>
                    </a:lnTo>
                    <a:lnTo>
                      <a:pt x="86" y="88"/>
                    </a:lnTo>
                    <a:lnTo>
                      <a:pt x="94" y="59"/>
                    </a:lnTo>
                    <a:lnTo>
                      <a:pt x="109" y="28"/>
                    </a:lnTo>
                    <a:lnTo>
                      <a:pt x="84" y="55"/>
                    </a:lnTo>
                    <a:lnTo>
                      <a:pt x="72" y="83"/>
                    </a:lnTo>
                    <a:lnTo>
                      <a:pt x="69" y="113"/>
                    </a:lnTo>
                    <a:lnTo>
                      <a:pt x="73" y="143"/>
                    </a:lnTo>
                    <a:lnTo>
                      <a:pt x="80" y="170"/>
                    </a:lnTo>
                    <a:lnTo>
                      <a:pt x="90" y="194"/>
                    </a:lnTo>
                    <a:lnTo>
                      <a:pt x="99" y="213"/>
                    </a:lnTo>
                    <a:lnTo>
                      <a:pt x="105" y="224"/>
                    </a:lnTo>
                    <a:lnTo>
                      <a:pt x="102" y="226"/>
                    </a:lnTo>
                    <a:lnTo>
                      <a:pt x="98" y="229"/>
                    </a:lnTo>
                    <a:lnTo>
                      <a:pt x="93" y="232"/>
                    </a:lnTo>
                    <a:lnTo>
                      <a:pt x="89" y="236"/>
                    </a:lnTo>
                    <a:lnTo>
                      <a:pt x="85" y="239"/>
                    </a:lnTo>
                    <a:lnTo>
                      <a:pt x="81" y="242"/>
                    </a:lnTo>
                    <a:lnTo>
                      <a:pt x="77" y="245"/>
                    </a:lnTo>
                    <a:lnTo>
                      <a:pt x="73" y="248"/>
                    </a:lnTo>
                    <a:lnTo>
                      <a:pt x="59" y="237"/>
                    </a:lnTo>
                    <a:lnTo>
                      <a:pt x="47" y="223"/>
                    </a:lnTo>
                    <a:lnTo>
                      <a:pt x="35" y="206"/>
                    </a:lnTo>
                    <a:lnTo>
                      <a:pt x="24" y="188"/>
                    </a:lnTo>
                    <a:lnTo>
                      <a:pt x="16" y="169"/>
                    </a:lnTo>
                    <a:lnTo>
                      <a:pt x="10" y="150"/>
                    </a:lnTo>
                    <a:lnTo>
                      <a:pt x="8" y="133"/>
                    </a:lnTo>
                    <a:lnTo>
                      <a:pt x="8" y="117"/>
                    </a:lnTo>
                    <a:lnTo>
                      <a:pt x="0" y="138"/>
                    </a:lnTo>
                    <a:lnTo>
                      <a:pt x="1" y="160"/>
                    </a:lnTo>
                    <a:lnTo>
                      <a:pt x="8" y="182"/>
                    </a:lnTo>
                    <a:lnTo>
                      <a:pt x="20" y="204"/>
                    </a:lnTo>
                    <a:lnTo>
                      <a:pt x="34" y="224"/>
                    </a:lnTo>
                    <a:lnTo>
                      <a:pt x="45" y="241"/>
                    </a:lnTo>
                    <a:lnTo>
                      <a:pt x="52" y="255"/>
                    </a:lnTo>
                    <a:lnTo>
                      <a:pt x="53" y="264"/>
                    </a:lnTo>
                    <a:lnTo>
                      <a:pt x="49" y="270"/>
                    </a:lnTo>
                    <a:lnTo>
                      <a:pt x="45" y="275"/>
                    </a:lnTo>
                    <a:lnTo>
                      <a:pt x="41" y="279"/>
                    </a:lnTo>
                    <a:lnTo>
                      <a:pt x="36" y="283"/>
                    </a:lnTo>
                    <a:lnTo>
                      <a:pt x="31" y="287"/>
                    </a:lnTo>
                    <a:lnTo>
                      <a:pt x="25" y="291"/>
                    </a:lnTo>
                    <a:lnTo>
                      <a:pt x="19" y="295"/>
                    </a:lnTo>
                    <a:lnTo>
                      <a:pt x="12" y="300"/>
                    </a:lnTo>
                    <a:lnTo>
                      <a:pt x="12" y="299"/>
                    </a:lnTo>
                    <a:lnTo>
                      <a:pt x="14" y="297"/>
                    </a:lnTo>
                    <a:lnTo>
                      <a:pt x="15" y="298"/>
                    </a:lnTo>
                    <a:lnTo>
                      <a:pt x="15" y="30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70"/>
              <p:cNvSpPr>
                <a:spLocks/>
              </p:cNvSpPr>
              <p:nvPr/>
            </p:nvSpPr>
            <p:spPr bwMode="auto">
              <a:xfrm>
                <a:off x="4796" y="732"/>
                <a:ext cx="331" cy="357"/>
              </a:xfrm>
              <a:custGeom>
                <a:avLst/>
                <a:gdLst>
                  <a:gd name="T0" fmla="*/ 116 w 662"/>
                  <a:gd name="T1" fmla="*/ 35 h 714"/>
                  <a:gd name="T2" fmla="*/ 107 w 662"/>
                  <a:gd name="T3" fmla="*/ 41 h 714"/>
                  <a:gd name="T4" fmla="*/ 98 w 662"/>
                  <a:gd name="T5" fmla="*/ 48 h 714"/>
                  <a:gd name="T6" fmla="*/ 90 w 662"/>
                  <a:gd name="T7" fmla="*/ 54 h 714"/>
                  <a:gd name="T8" fmla="*/ 84 w 662"/>
                  <a:gd name="T9" fmla="*/ 56 h 714"/>
                  <a:gd name="T10" fmla="*/ 75 w 662"/>
                  <a:gd name="T11" fmla="*/ 59 h 714"/>
                  <a:gd name="T12" fmla="*/ 63 w 662"/>
                  <a:gd name="T13" fmla="*/ 64 h 714"/>
                  <a:gd name="T14" fmla="*/ 50 w 662"/>
                  <a:gd name="T15" fmla="*/ 71 h 714"/>
                  <a:gd name="T16" fmla="*/ 36 w 662"/>
                  <a:gd name="T17" fmla="*/ 81 h 714"/>
                  <a:gd name="T18" fmla="*/ 23 w 662"/>
                  <a:gd name="T19" fmla="*/ 90 h 714"/>
                  <a:gd name="T20" fmla="*/ 13 w 662"/>
                  <a:gd name="T21" fmla="*/ 101 h 714"/>
                  <a:gd name="T22" fmla="*/ 7 w 662"/>
                  <a:gd name="T23" fmla="*/ 112 h 714"/>
                  <a:gd name="T24" fmla="*/ 2 w 662"/>
                  <a:gd name="T25" fmla="*/ 132 h 714"/>
                  <a:gd name="T26" fmla="*/ 0 w 662"/>
                  <a:gd name="T27" fmla="*/ 168 h 714"/>
                  <a:gd name="T28" fmla="*/ 10 w 662"/>
                  <a:gd name="T29" fmla="*/ 209 h 714"/>
                  <a:gd name="T30" fmla="*/ 40 w 662"/>
                  <a:gd name="T31" fmla="*/ 251 h 714"/>
                  <a:gd name="T32" fmla="*/ 78 w 662"/>
                  <a:gd name="T33" fmla="*/ 277 h 714"/>
                  <a:gd name="T34" fmla="*/ 102 w 662"/>
                  <a:gd name="T35" fmla="*/ 292 h 714"/>
                  <a:gd name="T36" fmla="*/ 123 w 662"/>
                  <a:gd name="T37" fmla="*/ 303 h 714"/>
                  <a:gd name="T38" fmla="*/ 140 w 662"/>
                  <a:gd name="T39" fmla="*/ 311 h 714"/>
                  <a:gd name="T40" fmla="*/ 154 w 662"/>
                  <a:gd name="T41" fmla="*/ 318 h 714"/>
                  <a:gd name="T42" fmla="*/ 166 w 662"/>
                  <a:gd name="T43" fmla="*/ 323 h 714"/>
                  <a:gd name="T44" fmla="*/ 178 w 662"/>
                  <a:gd name="T45" fmla="*/ 329 h 714"/>
                  <a:gd name="T46" fmla="*/ 188 w 662"/>
                  <a:gd name="T47" fmla="*/ 335 h 714"/>
                  <a:gd name="T48" fmla="*/ 199 w 662"/>
                  <a:gd name="T49" fmla="*/ 343 h 714"/>
                  <a:gd name="T50" fmla="*/ 216 w 662"/>
                  <a:gd name="T51" fmla="*/ 352 h 714"/>
                  <a:gd name="T52" fmla="*/ 236 w 662"/>
                  <a:gd name="T53" fmla="*/ 357 h 714"/>
                  <a:gd name="T54" fmla="*/ 258 w 662"/>
                  <a:gd name="T55" fmla="*/ 355 h 714"/>
                  <a:gd name="T56" fmla="*/ 278 w 662"/>
                  <a:gd name="T57" fmla="*/ 344 h 714"/>
                  <a:gd name="T58" fmla="*/ 294 w 662"/>
                  <a:gd name="T59" fmla="*/ 328 h 714"/>
                  <a:gd name="T60" fmla="*/ 304 w 662"/>
                  <a:gd name="T61" fmla="*/ 309 h 714"/>
                  <a:gd name="T62" fmla="*/ 307 w 662"/>
                  <a:gd name="T63" fmla="*/ 291 h 714"/>
                  <a:gd name="T64" fmla="*/ 306 w 662"/>
                  <a:gd name="T65" fmla="*/ 275 h 714"/>
                  <a:gd name="T66" fmla="*/ 309 w 662"/>
                  <a:gd name="T67" fmla="*/ 258 h 714"/>
                  <a:gd name="T68" fmla="*/ 314 w 662"/>
                  <a:gd name="T69" fmla="*/ 229 h 714"/>
                  <a:gd name="T70" fmla="*/ 324 w 662"/>
                  <a:gd name="T71" fmla="*/ 184 h 714"/>
                  <a:gd name="T72" fmla="*/ 331 w 662"/>
                  <a:gd name="T73" fmla="*/ 136 h 714"/>
                  <a:gd name="T74" fmla="*/ 330 w 662"/>
                  <a:gd name="T75" fmla="*/ 107 h 714"/>
                  <a:gd name="T76" fmla="*/ 323 w 662"/>
                  <a:gd name="T77" fmla="*/ 82 h 714"/>
                  <a:gd name="T78" fmla="*/ 311 w 662"/>
                  <a:gd name="T79" fmla="*/ 60 h 714"/>
                  <a:gd name="T80" fmla="*/ 298 w 662"/>
                  <a:gd name="T81" fmla="*/ 42 h 714"/>
                  <a:gd name="T82" fmla="*/ 283 w 662"/>
                  <a:gd name="T83" fmla="*/ 28 h 714"/>
                  <a:gd name="T84" fmla="*/ 268 w 662"/>
                  <a:gd name="T85" fmla="*/ 17 h 714"/>
                  <a:gd name="T86" fmla="*/ 256 w 662"/>
                  <a:gd name="T87" fmla="*/ 8 h 714"/>
                  <a:gd name="T88" fmla="*/ 245 w 662"/>
                  <a:gd name="T89" fmla="*/ 3 h 714"/>
                  <a:gd name="T90" fmla="*/ 233 w 662"/>
                  <a:gd name="T91" fmla="*/ 0 h 714"/>
                  <a:gd name="T92" fmla="*/ 220 w 662"/>
                  <a:gd name="T93" fmla="*/ 1 h 714"/>
                  <a:gd name="T94" fmla="*/ 205 w 662"/>
                  <a:gd name="T95" fmla="*/ 3 h 714"/>
                  <a:gd name="T96" fmla="*/ 191 w 662"/>
                  <a:gd name="T97" fmla="*/ 6 h 714"/>
                  <a:gd name="T98" fmla="*/ 179 w 662"/>
                  <a:gd name="T99" fmla="*/ 12 h 714"/>
                  <a:gd name="T100" fmla="*/ 168 w 662"/>
                  <a:gd name="T101" fmla="*/ 16 h 714"/>
                  <a:gd name="T102" fmla="*/ 160 w 662"/>
                  <a:gd name="T103" fmla="*/ 21 h 714"/>
                  <a:gd name="T104" fmla="*/ 154 w 662"/>
                  <a:gd name="T105" fmla="*/ 24 h 714"/>
                  <a:gd name="T106" fmla="*/ 145 w 662"/>
                  <a:gd name="T107" fmla="*/ 25 h 714"/>
                  <a:gd name="T108" fmla="*/ 134 w 662"/>
                  <a:gd name="T109" fmla="*/ 27 h 714"/>
                  <a:gd name="T110" fmla="*/ 124 w 662"/>
                  <a:gd name="T111" fmla="*/ 30 h 7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62" h="714">
                    <a:moveTo>
                      <a:pt x="239" y="64"/>
                    </a:moveTo>
                    <a:lnTo>
                      <a:pt x="231" y="69"/>
                    </a:lnTo>
                    <a:lnTo>
                      <a:pt x="223" y="75"/>
                    </a:lnTo>
                    <a:lnTo>
                      <a:pt x="214" y="82"/>
                    </a:lnTo>
                    <a:lnTo>
                      <a:pt x="203" y="88"/>
                    </a:lnTo>
                    <a:lnTo>
                      <a:pt x="195" y="95"/>
                    </a:lnTo>
                    <a:lnTo>
                      <a:pt x="186" y="101"/>
                    </a:lnTo>
                    <a:lnTo>
                      <a:pt x="179" y="107"/>
                    </a:lnTo>
                    <a:lnTo>
                      <a:pt x="174" y="111"/>
                    </a:lnTo>
                    <a:lnTo>
                      <a:pt x="168" y="112"/>
                    </a:lnTo>
                    <a:lnTo>
                      <a:pt x="159" y="114"/>
                    </a:lnTo>
                    <a:lnTo>
                      <a:pt x="150" y="117"/>
                    </a:lnTo>
                    <a:lnTo>
                      <a:pt x="137" y="122"/>
                    </a:lnTo>
                    <a:lnTo>
                      <a:pt x="125" y="128"/>
                    </a:lnTo>
                    <a:lnTo>
                      <a:pt x="112" y="135"/>
                    </a:lnTo>
                    <a:lnTo>
                      <a:pt x="99" y="142"/>
                    </a:lnTo>
                    <a:lnTo>
                      <a:pt x="86" y="151"/>
                    </a:lnTo>
                    <a:lnTo>
                      <a:pt x="71" y="161"/>
                    </a:lnTo>
                    <a:lnTo>
                      <a:pt x="58" y="170"/>
                    </a:lnTo>
                    <a:lnTo>
                      <a:pt x="46" y="180"/>
                    </a:lnTo>
                    <a:lnTo>
                      <a:pt x="36" y="191"/>
                    </a:lnTo>
                    <a:lnTo>
                      <a:pt x="26" y="202"/>
                    </a:lnTo>
                    <a:lnTo>
                      <a:pt x="18" y="212"/>
                    </a:lnTo>
                    <a:lnTo>
                      <a:pt x="13" y="223"/>
                    </a:lnTo>
                    <a:lnTo>
                      <a:pt x="9" y="235"/>
                    </a:lnTo>
                    <a:lnTo>
                      <a:pt x="4" y="263"/>
                    </a:lnTo>
                    <a:lnTo>
                      <a:pt x="0" y="298"/>
                    </a:lnTo>
                    <a:lnTo>
                      <a:pt x="0" y="336"/>
                    </a:lnTo>
                    <a:lnTo>
                      <a:pt x="7" y="377"/>
                    </a:lnTo>
                    <a:lnTo>
                      <a:pt x="20" y="418"/>
                    </a:lnTo>
                    <a:lnTo>
                      <a:pt x="43" y="460"/>
                    </a:lnTo>
                    <a:lnTo>
                      <a:pt x="79" y="501"/>
                    </a:lnTo>
                    <a:lnTo>
                      <a:pt x="126" y="537"/>
                    </a:lnTo>
                    <a:lnTo>
                      <a:pt x="155" y="554"/>
                    </a:lnTo>
                    <a:lnTo>
                      <a:pt x="181" y="570"/>
                    </a:lnTo>
                    <a:lnTo>
                      <a:pt x="204" y="583"/>
                    </a:lnTo>
                    <a:lnTo>
                      <a:pt x="226" y="595"/>
                    </a:lnTo>
                    <a:lnTo>
                      <a:pt x="245" y="605"/>
                    </a:lnTo>
                    <a:lnTo>
                      <a:pt x="263" y="613"/>
                    </a:lnTo>
                    <a:lnTo>
                      <a:pt x="279" y="621"/>
                    </a:lnTo>
                    <a:lnTo>
                      <a:pt x="295" y="628"/>
                    </a:lnTo>
                    <a:lnTo>
                      <a:pt x="308" y="635"/>
                    </a:lnTo>
                    <a:lnTo>
                      <a:pt x="321" y="641"/>
                    </a:lnTo>
                    <a:lnTo>
                      <a:pt x="332" y="646"/>
                    </a:lnTo>
                    <a:lnTo>
                      <a:pt x="343" y="651"/>
                    </a:lnTo>
                    <a:lnTo>
                      <a:pt x="355" y="657"/>
                    </a:lnTo>
                    <a:lnTo>
                      <a:pt x="365" y="663"/>
                    </a:lnTo>
                    <a:lnTo>
                      <a:pt x="375" y="669"/>
                    </a:lnTo>
                    <a:lnTo>
                      <a:pt x="385" y="676"/>
                    </a:lnTo>
                    <a:lnTo>
                      <a:pt x="398" y="685"/>
                    </a:lnTo>
                    <a:lnTo>
                      <a:pt x="413" y="694"/>
                    </a:lnTo>
                    <a:lnTo>
                      <a:pt x="432" y="703"/>
                    </a:lnTo>
                    <a:lnTo>
                      <a:pt x="451" y="709"/>
                    </a:lnTo>
                    <a:lnTo>
                      <a:pt x="471" y="713"/>
                    </a:lnTo>
                    <a:lnTo>
                      <a:pt x="492" y="714"/>
                    </a:lnTo>
                    <a:lnTo>
                      <a:pt x="515" y="710"/>
                    </a:lnTo>
                    <a:lnTo>
                      <a:pt x="536" y="701"/>
                    </a:lnTo>
                    <a:lnTo>
                      <a:pt x="556" y="688"/>
                    </a:lnTo>
                    <a:lnTo>
                      <a:pt x="574" y="673"/>
                    </a:lnTo>
                    <a:lnTo>
                      <a:pt x="588" y="655"/>
                    </a:lnTo>
                    <a:lnTo>
                      <a:pt x="599" y="637"/>
                    </a:lnTo>
                    <a:lnTo>
                      <a:pt x="607" y="617"/>
                    </a:lnTo>
                    <a:lnTo>
                      <a:pt x="612" y="598"/>
                    </a:lnTo>
                    <a:lnTo>
                      <a:pt x="614" y="581"/>
                    </a:lnTo>
                    <a:lnTo>
                      <a:pt x="613" y="565"/>
                    </a:lnTo>
                    <a:lnTo>
                      <a:pt x="612" y="550"/>
                    </a:lnTo>
                    <a:lnTo>
                      <a:pt x="613" y="534"/>
                    </a:lnTo>
                    <a:lnTo>
                      <a:pt x="617" y="515"/>
                    </a:lnTo>
                    <a:lnTo>
                      <a:pt x="622" y="489"/>
                    </a:lnTo>
                    <a:lnTo>
                      <a:pt x="628" y="458"/>
                    </a:lnTo>
                    <a:lnTo>
                      <a:pt x="637" y="417"/>
                    </a:lnTo>
                    <a:lnTo>
                      <a:pt x="647" y="367"/>
                    </a:lnTo>
                    <a:lnTo>
                      <a:pt x="658" y="304"/>
                    </a:lnTo>
                    <a:lnTo>
                      <a:pt x="662" y="271"/>
                    </a:lnTo>
                    <a:lnTo>
                      <a:pt x="662" y="242"/>
                    </a:lnTo>
                    <a:lnTo>
                      <a:pt x="659" y="213"/>
                    </a:lnTo>
                    <a:lnTo>
                      <a:pt x="653" y="187"/>
                    </a:lnTo>
                    <a:lnTo>
                      <a:pt x="645" y="163"/>
                    </a:lnTo>
                    <a:lnTo>
                      <a:pt x="635" y="141"/>
                    </a:lnTo>
                    <a:lnTo>
                      <a:pt x="622" y="120"/>
                    </a:lnTo>
                    <a:lnTo>
                      <a:pt x="609" y="102"/>
                    </a:lnTo>
                    <a:lnTo>
                      <a:pt x="595" y="84"/>
                    </a:lnTo>
                    <a:lnTo>
                      <a:pt x="580" y="69"/>
                    </a:lnTo>
                    <a:lnTo>
                      <a:pt x="566" y="56"/>
                    </a:lnTo>
                    <a:lnTo>
                      <a:pt x="550" y="44"/>
                    </a:lnTo>
                    <a:lnTo>
                      <a:pt x="536" y="34"/>
                    </a:lnTo>
                    <a:lnTo>
                      <a:pt x="523" y="25"/>
                    </a:lnTo>
                    <a:lnTo>
                      <a:pt x="511" y="16"/>
                    </a:lnTo>
                    <a:lnTo>
                      <a:pt x="501" y="10"/>
                    </a:lnTo>
                    <a:lnTo>
                      <a:pt x="490" y="5"/>
                    </a:lnTo>
                    <a:lnTo>
                      <a:pt x="479" y="2"/>
                    </a:lnTo>
                    <a:lnTo>
                      <a:pt x="466" y="0"/>
                    </a:lnTo>
                    <a:lnTo>
                      <a:pt x="453" y="0"/>
                    </a:lnTo>
                    <a:lnTo>
                      <a:pt x="439" y="1"/>
                    </a:lnTo>
                    <a:lnTo>
                      <a:pt x="425" y="2"/>
                    </a:lnTo>
                    <a:lnTo>
                      <a:pt x="410" y="5"/>
                    </a:lnTo>
                    <a:lnTo>
                      <a:pt x="396" y="8"/>
                    </a:lnTo>
                    <a:lnTo>
                      <a:pt x="382" y="12"/>
                    </a:lnTo>
                    <a:lnTo>
                      <a:pt x="369" y="17"/>
                    </a:lnTo>
                    <a:lnTo>
                      <a:pt x="357" y="23"/>
                    </a:lnTo>
                    <a:lnTo>
                      <a:pt x="345" y="27"/>
                    </a:lnTo>
                    <a:lnTo>
                      <a:pt x="335" y="32"/>
                    </a:lnTo>
                    <a:lnTo>
                      <a:pt x="326" y="37"/>
                    </a:lnTo>
                    <a:lnTo>
                      <a:pt x="320" y="42"/>
                    </a:lnTo>
                    <a:lnTo>
                      <a:pt x="315" y="46"/>
                    </a:lnTo>
                    <a:lnTo>
                      <a:pt x="308" y="47"/>
                    </a:lnTo>
                    <a:lnTo>
                      <a:pt x="300" y="48"/>
                    </a:lnTo>
                    <a:lnTo>
                      <a:pt x="290" y="49"/>
                    </a:lnTo>
                    <a:lnTo>
                      <a:pt x="278" y="51"/>
                    </a:lnTo>
                    <a:lnTo>
                      <a:pt x="267" y="54"/>
                    </a:lnTo>
                    <a:lnTo>
                      <a:pt x="257" y="56"/>
                    </a:lnTo>
                    <a:lnTo>
                      <a:pt x="247" y="60"/>
                    </a:lnTo>
                    <a:lnTo>
                      <a:pt x="239" y="64"/>
                    </a:lnTo>
                    <a:close/>
                  </a:path>
                </a:pathLst>
              </a:custGeom>
              <a:solidFill>
                <a:srgbClr val="FF1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71"/>
              <p:cNvSpPr>
                <a:spLocks/>
              </p:cNvSpPr>
              <p:nvPr/>
            </p:nvSpPr>
            <p:spPr bwMode="auto">
              <a:xfrm>
                <a:off x="4896" y="761"/>
                <a:ext cx="65" cy="129"/>
              </a:xfrm>
              <a:custGeom>
                <a:avLst/>
                <a:gdLst>
                  <a:gd name="T0" fmla="*/ 13 w 130"/>
                  <a:gd name="T1" fmla="*/ 13 h 259"/>
                  <a:gd name="T2" fmla="*/ 9 w 130"/>
                  <a:gd name="T3" fmla="*/ 27 h 259"/>
                  <a:gd name="T4" fmla="*/ 9 w 130"/>
                  <a:gd name="T5" fmla="*/ 42 h 259"/>
                  <a:gd name="T6" fmla="*/ 13 w 130"/>
                  <a:gd name="T7" fmla="*/ 57 h 259"/>
                  <a:gd name="T8" fmla="*/ 17 w 130"/>
                  <a:gd name="T9" fmla="*/ 72 h 259"/>
                  <a:gd name="T10" fmla="*/ 20 w 130"/>
                  <a:gd name="T11" fmla="*/ 88 h 259"/>
                  <a:gd name="T12" fmla="*/ 20 w 130"/>
                  <a:gd name="T13" fmla="*/ 102 h 259"/>
                  <a:gd name="T14" fmla="*/ 14 w 130"/>
                  <a:gd name="T15" fmla="*/ 116 h 259"/>
                  <a:gd name="T16" fmla="*/ 0 w 130"/>
                  <a:gd name="T17" fmla="*/ 129 h 259"/>
                  <a:gd name="T18" fmla="*/ 12 w 130"/>
                  <a:gd name="T19" fmla="*/ 129 h 259"/>
                  <a:gd name="T20" fmla="*/ 22 w 130"/>
                  <a:gd name="T21" fmla="*/ 127 h 259"/>
                  <a:gd name="T22" fmla="*/ 31 w 130"/>
                  <a:gd name="T23" fmla="*/ 122 h 259"/>
                  <a:gd name="T24" fmla="*/ 40 w 130"/>
                  <a:gd name="T25" fmla="*/ 114 h 259"/>
                  <a:gd name="T26" fmla="*/ 47 w 130"/>
                  <a:gd name="T27" fmla="*/ 106 h 259"/>
                  <a:gd name="T28" fmla="*/ 53 w 130"/>
                  <a:gd name="T29" fmla="*/ 97 h 259"/>
                  <a:gd name="T30" fmla="*/ 58 w 130"/>
                  <a:gd name="T31" fmla="*/ 86 h 259"/>
                  <a:gd name="T32" fmla="*/ 62 w 130"/>
                  <a:gd name="T33" fmla="*/ 75 h 259"/>
                  <a:gd name="T34" fmla="*/ 64 w 130"/>
                  <a:gd name="T35" fmla="*/ 63 h 259"/>
                  <a:gd name="T36" fmla="*/ 65 w 130"/>
                  <a:gd name="T37" fmla="*/ 52 h 259"/>
                  <a:gd name="T38" fmla="*/ 65 w 130"/>
                  <a:gd name="T39" fmla="*/ 41 h 259"/>
                  <a:gd name="T40" fmla="*/ 64 w 130"/>
                  <a:gd name="T41" fmla="*/ 31 h 259"/>
                  <a:gd name="T42" fmla="*/ 62 w 130"/>
                  <a:gd name="T43" fmla="*/ 22 h 259"/>
                  <a:gd name="T44" fmla="*/ 58 w 130"/>
                  <a:gd name="T45" fmla="*/ 14 h 259"/>
                  <a:gd name="T46" fmla="*/ 53 w 130"/>
                  <a:gd name="T47" fmla="*/ 8 h 259"/>
                  <a:gd name="T48" fmla="*/ 47 w 130"/>
                  <a:gd name="T49" fmla="*/ 4 h 259"/>
                  <a:gd name="T50" fmla="*/ 40 w 130"/>
                  <a:gd name="T51" fmla="*/ 2 h 259"/>
                  <a:gd name="T52" fmla="*/ 34 w 130"/>
                  <a:gd name="T53" fmla="*/ 0 h 259"/>
                  <a:gd name="T54" fmla="*/ 29 w 130"/>
                  <a:gd name="T55" fmla="*/ 0 h 259"/>
                  <a:gd name="T56" fmla="*/ 24 w 130"/>
                  <a:gd name="T57" fmla="*/ 0 h 259"/>
                  <a:gd name="T58" fmla="*/ 21 w 130"/>
                  <a:gd name="T59" fmla="*/ 1 h 259"/>
                  <a:gd name="T60" fmla="*/ 17 w 130"/>
                  <a:gd name="T61" fmla="*/ 4 h 259"/>
                  <a:gd name="T62" fmla="*/ 15 w 130"/>
                  <a:gd name="T63" fmla="*/ 8 h 259"/>
                  <a:gd name="T64" fmla="*/ 13 w 130"/>
                  <a:gd name="T65" fmla="*/ 13 h 2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0" h="259">
                    <a:moveTo>
                      <a:pt x="25" y="26"/>
                    </a:moveTo>
                    <a:lnTo>
                      <a:pt x="17" y="55"/>
                    </a:lnTo>
                    <a:lnTo>
                      <a:pt x="18" y="84"/>
                    </a:lnTo>
                    <a:lnTo>
                      <a:pt x="25" y="115"/>
                    </a:lnTo>
                    <a:lnTo>
                      <a:pt x="34" y="145"/>
                    </a:lnTo>
                    <a:lnTo>
                      <a:pt x="40" y="176"/>
                    </a:lnTo>
                    <a:lnTo>
                      <a:pt x="39" y="205"/>
                    </a:lnTo>
                    <a:lnTo>
                      <a:pt x="27" y="232"/>
                    </a:lnTo>
                    <a:lnTo>
                      <a:pt x="0" y="259"/>
                    </a:lnTo>
                    <a:lnTo>
                      <a:pt x="23" y="259"/>
                    </a:lnTo>
                    <a:lnTo>
                      <a:pt x="44" y="254"/>
                    </a:lnTo>
                    <a:lnTo>
                      <a:pt x="62" y="244"/>
                    </a:lnTo>
                    <a:lnTo>
                      <a:pt x="79" y="229"/>
                    </a:lnTo>
                    <a:lnTo>
                      <a:pt x="94" y="213"/>
                    </a:lnTo>
                    <a:lnTo>
                      <a:pt x="106" y="194"/>
                    </a:lnTo>
                    <a:lnTo>
                      <a:pt x="115" y="173"/>
                    </a:lnTo>
                    <a:lnTo>
                      <a:pt x="123" y="150"/>
                    </a:lnTo>
                    <a:lnTo>
                      <a:pt x="128" y="127"/>
                    </a:lnTo>
                    <a:lnTo>
                      <a:pt x="130" y="105"/>
                    </a:lnTo>
                    <a:lnTo>
                      <a:pt x="130" y="82"/>
                    </a:lnTo>
                    <a:lnTo>
                      <a:pt x="128" y="62"/>
                    </a:lnTo>
                    <a:lnTo>
                      <a:pt x="123" y="44"/>
                    </a:lnTo>
                    <a:lnTo>
                      <a:pt x="116" y="28"/>
                    </a:lnTo>
                    <a:lnTo>
                      <a:pt x="106" y="17"/>
                    </a:lnTo>
                    <a:lnTo>
                      <a:pt x="93" y="9"/>
                    </a:lnTo>
                    <a:lnTo>
                      <a:pt x="79" y="4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1" y="3"/>
                    </a:lnTo>
                    <a:lnTo>
                      <a:pt x="34" y="8"/>
                    </a:lnTo>
                    <a:lnTo>
                      <a:pt x="29" y="16"/>
                    </a:lnTo>
                    <a:lnTo>
                      <a:pt x="25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72"/>
              <p:cNvSpPr>
                <a:spLocks/>
              </p:cNvSpPr>
              <p:nvPr/>
            </p:nvSpPr>
            <p:spPr bwMode="auto">
              <a:xfrm>
                <a:off x="4808" y="757"/>
                <a:ext cx="115" cy="107"/>
              </a:xfrm>
              <a:custGeom>
                <a:avLst/>
                <a:gdLst>
                  <a:gd name="T0" fmla="*/ 115 w 229"/>
                  <a:gd name="T1" fmla="*/ 0 h 212"/>
                  <a:gd name="T2" fmla="*/ 105 w 229"/>
                  <a:gd name="T3" fmla="*/ 1 h 212"/>
                  <a:gd name="T4" fmla="*/ 93 w 229"/>
                  <a:gd name="T5" fmla="*/ 4 h 212"/>
                  <a:gd name="T6" fmla="*/ 81 w 229"/>
                  <a:gd name="T7" fmla="*/ 10 h 212"/>
                  <a:gd name="T8" fmla="*/ 70 w 229"/>
                  <a:gd name="T9" fmla="*/ 18 h 212"/>
                  <a:gd name="T10" fmla="*/ 59 w 229"/>
                  <a:gd name="T11" fmla="*/ 28 h 212"/>
                  <a:gd name="T12" fmla="*/ 50 w 229"/>
                  <a:gd name="T13" fmla="*/ 38 h 212"/>
                  <a:gd name="T14" fmla="*/ 44 w 229"/>
                  <a:gd name="T15" fmla="*/ 49 h 212"/>
                  <a:gd name="T16" fmla="*/ 42 w 229"/>
                  <a:gd name="T17" fmla="*/ 61 h 212"/>
                  <a:gd name="T18" fmla="*/ 40 w 229"/>
                  <a:gd name="T19" fmla="*/ 71 h 212"/>
                  <a:gd name="T20" fmla="*/ 36 w 229"/>
                  <a:gd name="T21" fmla="*/ 80 h 212"/>
                  <a:gd name="T22" fmla="*/ 32 w 229"/>
                  <a:gd name="T23" fmla="*/ 89 h 212"/>
                  <a:gd name="T24" fmla="*/ 26 w 229"/>
                  <a:gd name="T25" fmla="*/ 95 h 212"/>
                  <a:gd name="T26" fmla="*/ 19 w 229"/>
                  <a:gd name="T27" fmla="*/ 100 h 212"/>
                  <a:gd name="T28" fmla="*/ 13 w 229"/>
                  <a:gd name="T29" fmla="*/ 103 h 212"/>
                  <a:gd name="T30" fmla="*/ 6 w 229"/>
                  <a:gd name="T31" fmla="*/ 105 h 212"/>
                  <a:gd name="T32" fmla="*/ 0 w 229"/>
                  <a:gd name="T33" fmla="*/ 104 h 212"/>
                  <a:gd name="T34" fmla="*/ 7 w 229"/>
                  <a:gd name="T35" fmla="*/ 106 h 212"/>
                  <a:gd name="T36" fmla="*/ 13 w 229"/>
                  <a:gd name="T37" fmla="*/ 107 h 212"/>
                  <a:gd name="T38" fmla="*/ 20 w 229"/>
                  <a:gd name="T39" fmla="*/ 107 h 212"/>
                  <a:gd name="T40" fmla="*/ 27 w 229"/>
                  <a:gd name="T41" fmla="*/ 106 h 212"/>
                  <a:gd name="T42" fmla="*/ 34 w 229"/>
                  <a:gd name="T43" fmla="*/ 104 h 212"/>
                  <a:gd name="T44" fmla="*/ 40 w 229"/>
                  <a:gd name="T45" fmla="*/ 101 h 212"/>
                  <a:gd name="T46" fmla="*/ 46 w 229"/>
                  <a:gd name="T47" fmla="*/ 98 h 212"/>
                  <a:gd name="T48" fmla="*/ 53 w 229"/>
                  <a:gd name="T49" fmla="*/ 94 h 212"/>
                  <a:gd name="T50" fmla="*/ 58 w 229"/>
                  <a:gd name="T51" fmla="*/ 90 h 212"/>
                  <a:gd name="T52" fmla="*/ 64 w 229"/>
                  <a:gd name="T53" fmla="*/ 85 h 212"/>
                  <a:gd name="T54" fmla="*/ 69 w 229"/>
                  <a:gd name="T55" fmla="*/ 81 h 212"/>
                  <a:gd name="T56" fmla="*/ 73 w 229"/>
                  <a:gd name="T57" fmla="*/ 76 h 212"/>
                  <a:gd name="T58" fmla="*/ 77 w 229"/>
                  <a:gd name="T59" fmla="*/ 72 h 212"/>
                  <a:gd name="T60" fmla="*/ 80 w 229"/>
                  <a:gd name="T61" fmla="*/ 67 h 212"/>
                  <a:gd name="T62" fmla="*/ 82 w 229"/>
                  <a:gd name="T63" fmla="*/ 63 h 212"/>
                  <a:gd name="T64" fmla="*/ 84 w 229"/>
                  <a:gd name="T65" fmla="*/ 60 h 212"/>
                  <a:gd name="T66" fmla="*/ 86 w 229"/>
                  <a:gd name="T67" fmla="*/ 51 h 212"/>
                  <a:gd name="T68" fmla="*/ 89 w 229"/>
                  <a:gd name="T69" fmla="*/ 43 h 212"/>
                  <a:gd name="T70" fmla="*/ 92 w 229"/>
                  <a:gd name="T71" fmla="*/ 34 h 212"/>
                  <a:gd name="T72" fmla="*/ 97 w 229"/>
                  <a:gd name="T73" fmla="*/ 25 h 212"/>
                  <a:gd name="T74" fmla="*/ 101 w 229"/>
                  <a:gd name="T75" fmla="*/ 16 h 212"/>
                  <a:gd name="T76" fmla="*/ 105 w 229"/>
                  <a:gd name="T77" fmla="*/ 9 h 212"/>
                  <a:gd name="T78" fmla="*/ 110 w 229"/>
                  <a:gd name="T79" fmla="*/ 4 h 212"/>
                  <a:gd name="T80" fmla="*/ 115 w 229"/>
                  <a:gd name="T81" fmla="*/ 0 h 2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9" h="212">
                    <a:moveTo>
                      <a:pt x="229" y="0"/>
                    </a:moveTo>
                    <a:lnTo>
                      <a:pt x="209" y="1"/>
                    </a:lnTo>
                    <a:lnTo>
                      <a:pt x="186" y="7"/>
                    </a:lnTo>
                    <a:lnTo>
                      <a:pt x="162" y="19"/>
                    </a:lnTo>
                    <a:lnTo>
                      <a:pt x="140" y="35"/>
                    </a:lnTo>
                    <a:lnTo>
                      <a:pt x="118" y="55"/>
                    </a:lnTo>
                    <a:lnTo>
                      <a:pt x="100" y="76"/>
                    </a:lnTo>
                    <a:lnTo>
                      <a:pt x="88" y="97"/>
                    </a:lnTo>
                    <a:lnTo>
                      <a:pt x="83" y="120"/>
                    </a:lnTo>
                    <a:lnTo>
                      <a:pt x="79" y="140"/>
                    </a:lnTo>
                    <a:lnTo>
                      <a:pt x="72" y="159"/>
                    </a:lnTo>
                    <a:lnTo>
                      <a:pt x="63" y="176"/>
                    </a:lnTo>
                    <a:lnTo>
                      <a:pt x="52" y="189"/>
                    </a:lnTo>
                    <a:lnTo>
                      <a:pt x="38" y="199"/>
                    </a:lnTo>
                    <a:lnTo>
                      <a:pt x="25" y="205"/>
                    </a:lnTo>
                    <a:lnTo>
                      <a:pt x="12" y="208"/>
                    </a:lnTo>
                    <a:lnTo>
                      <a:pt x="0" y="206"/>
                    </a:lnTo>
                    <a:lnTo>
                      <a:pt x="13" y="210"/>
                    </a:lnTo>
                    <a:lnTo>
                      <a:pt x="26" y="212"/>
                    </a:lnTo>
                    <a:lnTo>
                      <a:pt x="39" y="212"/>
                    </a:lnTo>
                    <a:lnTo>
                      <a:pt x="54" y="210"/>
                    </a:lnTo>
                    <a:lnTo>
                      <a:pt x="67" y="206"/>
                    </a:lnTo>
                    <a:lnTo>
                      <a:pt x="80" y="201"/>
                    </a:lnTo>
                    <a:lnTo>
                      <a:pt x="92" y="194"/>
                    </a:lnTo>
                    <a:lnTo>
                      <a:pt x="105" y="187"/>
                    </a:lnTo>
                    <a:lnTo>
                      <a:pt x="116" y="179"/>
                    </a:lnTo>
                    <a:lnTo>
                      <a:pt x="128" y="169"/>
                    </a:lnTo>
                    <a:lnTo>
                      <a:pt x="137" y="160"/>
                    </a:lnTo>
                    <a:lnTo>
                      <a:pt x="146" y="151"/>
                    </a:lnTo>
                    <a:lnTo>
                      <a:pt x="153" y="142"/>
                    </a:lnTo>
                    <a:lnTo>
                      <a:pt x="160" y="133"/>
                    </a:lnTo>
                    <a:lnTo>
                      <a:pt x="164" y="125"/>
                    </a:lnTo>
                    <a:lnTo>
                      <a:pt x="167" y="118"/>
                    </a:lnTo>
                    <a:lnTo>
                      <a:pt x="172" y="102"/>
                    </a:lnTo>
                    <a:lnTo>
                      <a:pt x="178" y="85"/>
                    </a:lnTo>
                    <a:lnTo>
                      <a:pt x="184" y="68"/>
                    </a:lnTo>
                    <a:lnTo>
                      <a:pt x="193" y="50"/>
                    </a:lnTo>
                    <a:lnTo>
                      <a:pt x="201" y="32"/>
                    </a:lnTo>
                    <a:lnTo>
                      <a:pt x="210" y="18"/>
                    </a:lnTo>
                    <a:lnTo>
                      <a:pt x="219" y="7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73"/>
              <p:cNvSpPr>
                <a:spLocks/>
              </p:cNvSpPr>
              <p:nvPr/>
            </p:nvSpPr>
            <p:spPr bwMode="auto">
              <a:xfrm>
                <a:off x="4911" y="709"/>
                <a:ext cx="142" cy="60"/>
              </a:xfrm>
              <a:custGeom>
                <a:avLst/>
                <a:gdLst>
                  <a:gd name="T0" fmla="*/ 0 w 283"/>
                  <a:gd name="T1" fmla="*/ 60 h 119"/>
                  <a:gd name="T2" fmla="*/ 2 w 283"/>
                  <a:gd name="T3" fmla="*/ 55 h 119"/>
                  <a:gd name="T4" fmla="*/ 5 w 283"/>
                  <a:gd name="T5" fmla="*/ 51 h 119"/>
                  <a:gd name="T6" fmla="*/ 8 w 283"/>
                  <a:gd name="T7" fmla="*/ 47 h 119"/>
                  <a:gd name="T8" fmla="*/ 13 w 283"/>
                  <a:gd name="T9" fmla="*/ 42 h 119"/>
                  <a:gd name="T10" fmla="*/ 18 w 283"/>
                  <a:gd name="T11" fmla="*/ 38 h 119"/>
                  <a:gd name="T12" fmla="*/ 23 w 283"/>
                  <a:gd name="T13" fmla="*/ 34 h 119"/>
                  <a:gd name="T14" fmla="*/ 29 w 283"/>
                  <a:gd name="T15" fmla="*/ 30 h 119"/>
                  <a:gd name="T16" fmla="*/ 35 w 283"/>
                  <a:gd name="T17" fmla="*/ 27 h 119"/>
                  <a:gd name="T18" fmla="*/ 42 w 283"/>
                  <a:gd name="T19" fmla="*/ 24 h 119"/>
                  <a:gd name="T20" fmla="*/ 48 w 283"/>
                  <a:gd name="T21" fmla="*/ 21 h 119"/>
                  <a:gd name="T22" fmla="*/ 55 w 283"/>
                  <a:gd name="T23" fmla="*/ 19 h 119"/>
                  <a:gd name="T24" fmla="*/ 62 w 283"/>
                  <a:gd name="T25" fmla="*/ 18 h 119"/>
                  <a:gd name="T26" fmla="*/ 68 w 283"/>
                  <a:gd name="T27" fmla="*/ 17 h 119"/>
                  <a:gd name="T28" fmla="*/ 74 w 283"/>
                  <a:gd name="T29" fmla="*/ 17 h 119"/>
                  <a:gd name="T30" fmla="*/ 80 w 283"/>
                  <a:gd name="T31" fmla="*/ 17 h 119"/>
                  <a:gd name="T32" fmla="*/ 85 w 283"/>
                  <a:gd name="T33" fmla="*/ 19 h 119"/>
                  <a:gd name="T34" fmla="*/ 95 w 283"/>
                  <a:gd name="T35" fmla="*/ 22 h 119"/>
                  <a:gd name="T36" fmla="*/ 105 w 283"/>
                  <a:gd name="T37" fmla="*/ 23 h 119"/>
                  <a:gd name="T38" fmla="*/ 114 w 283"/>
                  <a:gd name="T39" fmla="*/ 22 h 119"/>
                  <a:gd name="T40" fmla="*/ 123 w 283"/>
                  <a:gd name="T41" fmla="*/ 19 h 119"/>
                  <a:gd name="T42" fmla="*/ 130 w 283"/>
                  <a:gd name="T43" fmla="*/ 16 h 119"/>
                  <a:gd name="T44" fmla="*/ 136 w 283"/>
                  <a:gd name="T45" fmla="*/ 11 h 119"/>
                  <a:gd name="T46" fmla="*/ 140 w 283"/>
                  <a:gd name="T47" fmla="*/ 6 h 119"/>
                  <a:gd name="T48" fmla="*/ 142 w 283"/>
                  <a:gd name="T49" fmla="*/ 0 h 119"/>
                  <a:gd name="T50" fmla="*/ 139 w 283"/>
                  <a:gd name="T51" fmla="*/ 13 h 119"/>
                  <a:gd name="T52" fmla="*/ 132 w 283"/>
                  <a:gd name="T53" fmla="*/ 25 h 119"/>
                  <a:gd name="T54" fmla="*/ 122 w 283"/>
                  <a:gd name="T55" fmla="*/ 35 h 119"/>
                  <a:gd name="T56" fmla="*/ 111 w 283"/>
                  <a:gd name="T57" fmla="*/ 43 h 119"/>
                  <a:gd name="T58" fmla="*/ 98 w 283"/>
                  <a:gd name="T59" fmla="*/ 50 h 119"/>
                  <a:gd name="T60" fmla="*/ 86 w 283"/>
                  <a:gd name="T61" fmla="*/ 54 h 119"/>
                  <a:gd name="T62" fmla="*/ 75 w 283"/>
                  <a:gd name="T63" fmla="*/ 57 h 119"/>
                  <a:gd name="T64" fmla="*/ 66 w 283"/>
                  <a:gd name="T65" fmla="*/ 57 h 119"/>
                  <a:gd name="T66" fmla="*/ 58 w 283"/>
                  <a:gd name="T67" fmla="*/ 56 h 119"/>
                  <a:gd name="T68" fmla="*/ 49 w 283"/>
                  <a:gd name="T69" fmla="*/ 55 h 119"/>
                  <a:gd name="T70" fmla="*/ 40 w 283"/>
                  <a:gd name="T71" fmla="*/ 54 h 119"/>
                  <a:gd name="T72" fmla="*/ 30 w 283"/>
                  <a:gd name="T73" fmla="*/ 54 h 119"/>
                  <a:gd name="T74" fmla="*/ 21 w 283"/>
                  <a:gd name="T75" fmla="*/ 54 h 119"/>
                  <a:gd name="T76" fmla="*/ 13 w 283"/>
                  <a:gd name="T77" fmla="*/ 55 h 119"/>
                  <a:gd name="T78" fmla="*/ 6 w 283"/>
                  <a:gd name="T79" fmla="*/ 57 h 119"/>
                  <a:gd name="T80" fmla="*/ 0 w 283"/>
                  <a:gd name="T81" fmla="*/ 60 h 1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3" h="119">
                    <a:moveTo>
                      <a:pt x="0" y="119"/>
                    </a:moveTo>
                    <a:lnTo>
                      <a:pt x="4" y="110"/>
                    </a:lnTo>
                    <a:lnTo>
                      <a:pt x="9" y="101"/>
                    </a:lnTo>
                    <a:lnTo>
                      <a:pt x="16" y="93"/>
                    </a:lnTo>
                    <a:lnTo>
                      <a:pt x="25" y="84"/>
                    </a:lnTo>
                    <a:lnTo>
                      <a:pt x="35" y="76"/>
                    </a:lnTo>
                    <a:lnTo>
                      <a:pt x="45" y="68"/>
                    </a:lnTo>
                    <a:lnTo>
                      <a:pt x="58" y="59"/>
                    </a:lnTo>
                    <a:lnTo>
                      <a:pt x="70" y="53"/>
                    </a:lnTo>
                    <a:lnTo>
                      <a:pt x="83" y="47"/>
                    </a:lnTo>
                    <a:lnTo>
                      <a:pt x="96" y="42"/>
                    </a:lnTo>
                    <a:lnTo>
                      <a:pt x="109" y="38"/>
                    </a:lnTo>
                    <a:lnTo>
                      <a:pt x="123" y="35"/>
                    </a:lnTo>
                    <a:lnTo>
                      <a:pt x="135" y="33"/>
                    </a:lnTo>
                    <a:lnTo>
                      <a:pt x="147" y="33"/>
                    </a:lnTo>
                    <a:lnTo>
                      <a:pt x="159" y="34"/>
                    </a:lnTo>
                    <a:lnTo>
                      <a:pt x="169" y="37"/>
                    </a:lnTo>
                    <a:lnTo>
                      <a:pt x="189" y="43"/>
                    </a:lnTo>
                    <a:lnTo>
                      <a:pt x="210" y="45"/>
                    </a:lnTo>
                    <a:lnTo>
                      <a:pt x="228" y="43"/>
                    </a:lnTo>
                    <a:lnTo>
                      <a:pt x="245" y="38"/>
                    </a:lnTo>
                    <a:lnTo>
                      <a:pt x="259" y="31"/>
                    </a:lnTo>
                    <a:lnTo>
                      <a:pt x="272" y="22"/>
                    </a:lnTo>
                    <a:lnTo>
                      <a:pt x="280" y="12"/>
                    </a:lnTo>
                    <a:lnTo>
                      <a:pt x="283" y="0"/>
                    </a:lnTo>
                    <a:lnTo>
                      <a:pt x="277" y="26"/>
                    </a:lnTo>
                    <a:lnTo>
                      <a:pt x="264" y="49"/>
                    </a:lnTo>
                    <a:lnTo>
                      <a:pt x="244" y="69"/>
                    </a:lnTo>
                    <a:lnTo>
                      <a:pt x="221" y="86"/>
                    </a:lnTo>
                    <a:lnTo>
                      <a:pt x="196" y="99"/>
                    </a:lnTo>
                    <a:lnTo>
                      <a:pt x="171" y="108"/>
                    </a:lnTo>
                    <a:lnTo>
                      <a:pt x="149" y="113"/>
                    </a:lnTo>
                    <a:lnTo>
                      <a:pt x="132" y="113"/>
                    </a:lnTo>
                    <a:lnTo>
                      <a:pt x="115" y="111"/>
                    </a:lnTo>
                    <a:lnTo>
                      <a:pt x="98" y="109"/>
                    </a:lnTo>
                    <a:lnTo>
                      <a:pt x="79" y="108"/>
                    </a:lnTo>
                    <a:lnTo>
                      <a:pt x="60" y="107"/>
                    </a:lnTo>
                    <a:lnTo>
                      <a:pt x="41" y="107"/>
                    </a:lnTo>
                    <a:lnTo>
                      <a:pt x="25" y="109"/>
                    </a:lnTo>
                    <a:lnTo>
                      <a:pt x="11" y="113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74"/>
              <p:cNvSpPr>
                <a:spLocks/>
              </p:cNvSpPr>
              <p:nvPr/>
            </p:nvSpPr>
            <p:spPr bwMode="auto">
              <a:xfrm>
                <a:off x="4909" y="639"/>
                <a:ext cx="119" cy="124"/>
              </a:xfrm>
              <a:custGeom>
                <a:avLst/>
                <a:gdLst>
                  <a:gd name="T0" fmla="*/ 16 w 237"/>
                  <a:gd name="T1" fmla="*/ 123 h 249"/>
                  <a:gd name="T2" fmla="*/ 26 w 237"/>
                  <a:gd name="T3" fmla="*/ 124 h 249"/>
                  <a:gd name="T4" fmla="*/ 35 w 237"/>
                  <a:gd name="T5" fmla="*/ 119 h 249"/>
                  <a:gd name="T6" fmla="*/ 43 w 237"/>
                  <a:gd name="T7" fmla="*/ 109 h 249"/>
                  <a:gd name="T8" fmla="*/ 49 w 237"/>
                  <a:gd name="T9" fmla="*/ 95 h 249"/>
                  <a:gd name="T10" fmla="*/ 55 w 237"/>
                  <a:gd name="T11" fmla="*/ 79 h 249"/>
                  <a:gd name="T12" fmla="*/ 60 w 237"/>
                  <a:gd name="T13" fmla="*/ 63 h 249"/>
                  <a:gd name="T14" fmla="*/ 66 w 237"/>
                  <a:gd name="T15" fmla="*/ 48 h 249"/>
                  <a:gd name="T16" fmla="*/ 70 w 237"/>
                  <a:gd name="T17" fmla="*/ 36 h 249"/>
                  <a:gd name="T18" fmla="*/ 75 w 237"/>
                  <a:gd name="T19" fmla="*/ 26 h 249"/>
                  <a:gd name="T20" fmla="*/ 80 w 237"/>
                  <a:gd name="T21" fmla="*/ 19 h 249"/>
                  <a:gd name="T22" fmla="*/ 86 w 237"/>
                  <a:gd name="T23" fmla="*/ 13 h 249"/>
                  <a:gd name="T24" fmla="*/ 92 w 237"/>
                  <a:gd name="T25" fmla="*/ 9 h 249"/>
                  <a:gd name="T26" fmla="*/ 99 w 237"/>
                  <a:gd name="T27" fmla="*/ 7 h 249"/>
                  <a:gd name="T28" fmla="*/ 105 w 237"/>
                  <a:gd name="T29" fmla="*/ 6 h 249"/>
                  <a:gd name="T30" fmla="*/ 112 w 237"/>
                  <a:gd name="T31" fmla="*/ 6 h 249"/>
                  <a:gd name="T32" fmla="*/ 119 w 237"/>
                  <a:gd name="T33" fmla="*/ 7 h 249"/>
                  <a:gd name="T34" fmla="*/ 112 w 237"/>
                  <a:gd name="T35" fmla="*/ 4 h 249"/>
                  <a:gd name="T36" fmla="*/ 105 w 237"/>
                  <a:gd name="T37" fmla="*/ 1 h 249"/>
                  <a:gd name="T38" fmla="*/ 97 w 237"/>
                  <a:gd name="T39" fmla="*/ 0 h 249"/>
                  <a:gd name="T40" fmla="*/ 90 w 237"/>
                  <a:gd name="T41" fmla="*/ 0 h 249"/>
                  <a:gd name="T42" fmla="*/ 82 w 237"/>
                  <a:gd name="T43" fmla="*/ 0 h 249"/>
                  <a:gd name="T44" fmla="*/ 75 w 237"/>
                  <a:gd name="T45" fmla="*/ 3 h 249"/>
                  <a:gd name="T46" fmla="*/ 67 w 237"/>
                  <a:gd name="T47" fmla="*/ 5 h 249"/>
                  <a:gd name="T48" fmla="*/ 59 w 237"/>
                  <a:gd name="T49" fmla="*/ 8 h 249"/>
                  <a:gd name="T50" fmla="*/ 52 w 237"/>
                  <a:gd name="T51" fmla="*/ 12 h 249"/>
                  <a:gd name="T52" fmla="*/ 45 w 237"/>
                  <a:gd name="T53" fmla="*/ 17 h 249"/>
                  <a:gd name="T54" fmla="*/ 38 w 237"/>
                  <a:gd name="T55" fmla="*/ 22 h 249"/>
                  <a:gd name="T56" fmla="*/ 32 w 237"/>
                  <a:gd name="T57" fmla="*/ 28 h 249"/>
                  <a:gd name="T58" fmla="*/ 26 w 237"/>
                  <a:gd name="T59" fmla="*/ 34 h 249"/>
                  <a:gd name="T60" fmla="*/ 21 w 237"/>
                  <a:gd name="T61" fmla="*/ 41 h 249"/>
                  <a:gd name="T62" fmla="*/ 17 w 237"/>
                  <a:gd name="T63" fmla="*/ 48 h 249"/>
                  <a:gd name="T64" fmla="*/ 13 w 237"/>
                  <a:gd name="T65" fmla="*/ 55 h 249"/>
                  <a:gd name="T66" fmla="*/ 8 w 237"/>
                  <a:gd name="T67" fmla="*/ 69 h 249"/>
                  <a:gd name="T68" fmla="*/ 3 w 237"/>
                  <a:gd name="T69" fmla="*/ 81 h 249"/>
                  <a:gd name="T70" fmla="*/ 1 w 237"/>
                  <a:gd name="T71" fmla="*/ 91 h 249"/>
                  <a:gd name="T72" fmla="*/ 0 w 237"/>
                  <a:gd name="T73" fmla="*/ 100 h 249"/>
                  <a:gd name="T74" fmla="*/ 1 w 237"/>
                  <a:gd name="T75" fmla="*/ 108 h 249"/>
                  <a:gd name="T76" fmla="*/ 4 w 237"/>
                  <a:gd name="T77" fmla="*/ 114 h 249"/>
                  <a:gd name="T78" fmla="*/ 9 w 237"/>
                  <a:gd name="T79" fmla="*/ 119 h 249"/>
                  <a:gd name="T80" fmla="*/ 16 w 237"/>
                  <a:gd name="T81" fmla="*/ 123 h 2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7" h="249">
                    <a:moveTo>
                      <a:pt x="32" y="247"/>
                    </a:moveTo>
                    <a:lnTo>
                      <a:pt x="51" y="249"/>
                    </a:lnTo>
                    <a:lnTo>
                      <a:pt x="70" y="238"/>
                    </a:lnTo>
                    <a:lnTo>
                      <a:pt x="85" y="218"/>
                    </a:lnTo>
                    <a:lnTo>
                      <a:pt x="98" y="190"/>
                    </a:lnTo>
                    <a:lnTo>
                      <a:pt x="110" y="159"/>
                    </a:lnTo>
                    <a:lnTo>
                      <a:pt x="120" y="127"/>
                    </a:lnTo>
                    <a:lnTo>
                      <a:pt x="131" y="97"/>
                    </a:lnTo>
                    <a:lnTo>
                      <a:pt x="140" y="72"/>
                    </a:lnTo>
                    <a:lnTo>
                      <a:pt x="150" y="53"/>
                    </a:lnTo>
                    <a:lnTo>
                      <a:pt x="160" y="38"/>
                    </a:lnTo>
                    <a:lnTo>
                      <a:pt x="171" y="27"/>
                    </a:lnTo>
                    <a:lnTo>
                      <a:pt x="184" y="19"/>
                    </a:lnTo>
                    <a:lnTo>
                      <a:pt x="197" y="14"/>
                    </a:lnTo>
                    <a:lnTo>
                      <a:pt x="210" y="12"/>
                    </a:lnTo>
                    <a:lnTo>
                      <a:pt x="224" y="13"/>
                    </a:lnTo>
                    <a:lnTo>
                      <a:pt x="237" y="15"/>
                    </a:lnTo>
                    <a:lnTo>
                      <a:pt x="224" y="8"/>
                    </a:lnTo>
                    <a:lnTo>
                      <a:pt x="210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4" y="1"/>
                    </a:lnTo>
                    <a:lnTo>
                      <a:pt x="149" y="6"/>
                    </a:lnTo>
                    <a:lnTo>
                      <a:pt x="133" y="11"/>
                    </a:lnTo>
                    <a:lnTo>
                      <a:pt x="118" y="17"/>
                    </a:lnTo>
                    <a:lnTo>
                      <a:pt x="103" y="25"/>
                    </a:lnTo>
                    <a:lnTo>
                      <a:pt x="89" y="34"/>
                    </a:lnTo>
                    <a:lnTo>
                      <a:pt x="76" y="45"/>
                    </a:lnTo>
                    <a:lnTo>
                      <a:pt x="64" y="56"/>
                    </a:lnTo>
                    <a:lnTo>
                      <a:pt x="52" y="69"/>
                    </a:lnTo>
                    <a:lnTo>
                      <a:pt x="42" y="83"/>
                    </a:lnTo>
                    <a:lnTo>
                      <a:pt x="33" y="97"/>
                    </a:lnTo>
                    <a:lnTo>
                      <a:pt x="26" y="111"/>
                    </a:lnTo>
                    <a:lnTo>
                      <a:pt x="15" y="138"/>
                    </a:lnTo>
                    <a:lnTo>
                      <a:pt x="6" y="163"/>
                    </a:lnTo>
                    <a:lnTo>
                      <a:pt x="1" y="183"/>
                    </a:lnTo>
                    <a:lnTo>
                      <a:pt x="0" y="200"/>
                    </a:lnTo>
                    <a:lnTo>
                      <a:pt x="2" y="216"/>
                    </a:lnTo>
                    <a:lnTo>
                      <a:pt x="8" y="228"/>
                    </a:lnTo>
                    <a:lnTo>
                      <a:pt x="18" y="238"/>
                    </a:lnTo>
                    <a:lnTo>
                      <a:pt x="32" y="2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75"/>
              <p:cNvSpPr>
                <a:spLocks/>
              </p:cNvSpPr>
              <p:nvPr/>
            </p:nvSpPr>
            <p:spPr bwMode="auto">
              <a:xfrm>
                <a:off x="4765" y="743"/>
                <a:ext cx="158" cy="71"/>
              </a:xfrm>
              <a:custGeom>
                <a:avLst/>
                <a:gdLst>
                  <a:gd name="T0" fmla="*/ 155 w 314"/>
                  <a:gd name="T1" fmla="*/ 9 h 142"/>
                  <a:gd name="T2" fmla="*/ 152 w 314"/>
                  <a:gd name="T3" fmla="*/ 4 h 142"/>
                  <a:gd name="T4" fmla="*/ 148 w 314"/>
                  <a:gd name="T5" fmla="*/ 2 h 142"/>
                  <a:gd name="T6" fmla="*/ 143 w 314"/>
                  <a:gd name="T7" fmla="*/ 0 h 142"/>
                  <a:gd name="T8" fmla="*/ 137 w 314"/>
                  <a:gd name="T9" fmla="*/ 0 h 142"/>
                  <a:gd name="T10" fmla="*/ 131 w 314"/>
                  <a:gd name="T11" fmla="*/ 1 h 142"/>
                  <a:gd name="T12" fmla="*/ 125 w 314"/>
                  <a:gd name="T13" fmla="*/ 3 h 142"/>
                  <a:gd name="T14" fmla="*/ 118 w 314"/>
                  <a:gd name="T15" fmla="*/ 6 h 142"/>
                  <a:gd name="T16" fmla="*/ 111 w 314"/>
                  <a:gd name="T17" fmla="*/ 9 h 142"/>
                  <a:gd name="T18" fmla="*/ 103 w 314"/>
                  <a:gd name="T19" fmla="*/ 13 h 142"/>
                  <a:gd name="T20" fmla="*/ 96 w 314"/>
                  <a:gd name="T21" fmla="*/ 17 h 142"/>
                  <a:gd name="T22" fmla="*/ 88 w 314"/>
                  <a:gd name="T23" fmla="*/ 21 h 142"/>
                  <a:gd name="T24" fmla="*/ 81 w 314"/>
                  <a:gd name="T25" fmla="*/ 25 h 142"/>
                  <a:gd name="T26" fmla="*/ 74 w 314"/>
                  <a:gd name="T27" fmla="*/ 29 h 142"/>
                  <a:gd name="T28" fmla="*/ 68 w 314"/>
                  <a:gd name="T29" fmla="*/ 33 h 142"/>
                  <a:gd name="T30" fmla="*/ 61 w 314"/>
                  <a:gd name="T31" fmla="*/ 37 h 142"/>
                  <a:gd name="T32" fmla="*/ 56 w 314"/>
                  <a:gd name="T33" fmla="*/ 40 h 142"/>
                  <a:gd name="T34" fmla="*/ 46 w 314"/>
                  <a:gd name="T35" fmla="*/ 44 h 142"/>
                  <a:gd name="T36" fmla="*/ 37 w 314"/>
                  <a:gd name="T37" fmla="*/ 46 h 142"/>
                  <a:gd name="T38" fmla="*/ 29 w 314"/>
                  <a:gd name="T39" fmla="*/ 47 h 142"/>
                  <a:gd name="T40" fmla="*/ 22 w 314"/>
                  <a:gd name="T41" fmla="*/ 46 h 142"/>
                  <a:gd name="T42" fmla="*/ 15 w 314"/>
                  <a:gd name="T43" fmla="*/ 44 h 142"/>
                  <a:gd name="T44" fmla="*/ 10 w 314"/>
                  <a:gd name="T45" fmla="*/ 40 h 142"/>
                  <a:gd name="T46" fmla="*/ 5 w 314"/>
                  <a:gd name="T47" fmla="*/ 36 h 142"/>
                  <a:gd name="T48" fmla="*/ 0 w 314"/>
                  <a:gd name="T49" fmla="*/ 30 h 142"/>
                  <a:gd name="T50" fmla="*/ 3 w 314"/>
                  <a:gd name="T51" fmla="*/ 37 h 142"/>
                  <a:gd name="T52" fmla="*/ 7 w 314"/>
                  <a:gd name="T53" fmla="*/ 44 h 142"/>
                  <a:gd name="T54" fmla="*/ 12 w 314"/>
                  <a:gd name="T55" fmla="*/ 49 h 142"/>
                  <a:gd name="T56" fmla="*/ 17 w 314"/>
                  <a:gd name="T57" fmla="*/ 54 h 142"/>
                  <a:gd name="T58" fmla="*/ 24 w 314"/>
                  <a:gd name="T59" fmla="*/ 59 h 142"/>
                  <a:gd name="T60" fmla="*/ 31 w 314"/>
                  <a:gd name="T61" fmla="*/ 62 h 142"/>
                  <a:gd name="T62" fmla="*/ 39 w 314"/>
                  <a:gd name="T63" fmla="*/ 65 h 142"/>
                  <a:gd name="T64" fmla="*/ 46 w 314"/>
                  <a:gd name="T65" fmla="*/ 68 h 142"/>
                  <a:gd name="T66" fmla="*/ 55 w 314"/>
                  <a:gd name="T67" fmla="*/ 70 h 142"/>
                  <a:gd name="T68" fmla="*/ 63 w 314"/>
                  <a:gd name="T69" fmla="*/ 71 h 142"/>
                  <a:gd name="T70" fmla="*/ 72 w 314"/>
                  <a:gd name="T71" fmla="*/ 71 h 142"/>
                  <a:gd name="T72" fmla="*/ 81 w 314"/>
                  <a:gd name="T73" fmla="*/ 71 h 142"/>
                  <a:gd name="T74" fmla="*/ 89 w 314"/>
                  <a:gd name="T75" fmla="*/ 70 h 142"/>
                  <a:gd name="T76" fmla="*/ 97 w 314"/>
                  <a:gd name="T77" fmla="*/ 68 h 142"/>
                  <a:gd name="T78" fmla="*/ 105 w 314"/>
                  <a:gd name="T79" fmla="*/ 65 h 142"/>
                  <a:gd name="T80" fmla="*/ 113 w 314"/>
                  <a:gd name="T81" fmla="*/ 62 h 142"/>
                  <a:gd name="T82" fmla="*/ 126 w 314"/>
                  <a:gd name="T83" fmla="*/ 56 h 142"/>
                  <a:gd name="T84" fmla="*/ 137 w 314"/>
                  <a:gd name="T85" fmla="*/ 49 h 142"/>
                  <a:gd name="T86" fmla="*/ 146 w 314"/>
                  <a:gd name="T87" fmla="*/ 43 h 142"/>
                  <a:gd name="T88" fmla="*/ 152 w 314"/>
                  <a:gd name="T89" fmla="*/ 37 h 142"/>
                  <a:gd name="T90" fmla="*/ 156 w 314"/>
                  <a:gd name="T91" fmla="*/ 31 h 142"/>
                  <a:gd name="T92" fmla="*/ 158 w 314"/>
                  <a:gd name="T93" fmla="*/ 24 h 142"/>
                  <a:gd name="T94" fmla="*/ 157 w 314"/>
                  <a:gd name="T95" fmla="*/ 17 h 142"/>
                  <a:gd name="T96" fmla="*/ 155 w 314"/>
                  <a:gd name="T97" fmla="*/ 9 h 1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14" h="142">
                    <a:moveTo>
                      <a:pt x="308" y="17"/>
                    </a:moveTo>
                    <a:lnTo>
                      <a:pt x="302" y="8"/>
                    </a:lnTo>
                    <a:lnTo>
                      <a:pt x="294" y="3"/>
                    </a:lnTo>
                    <a:lnTo>
                      <a:pt x="284" y="0"/>
                    </a:lnTo>
                    <a:lnTo>
                      <a:pt x="272" y="0"/>
                    </a:lnTo>
                    <a:lnTo>
                      <a:pt x="260" y="2"/>
                    </a:lnTo>
                    <a:lnTo>
                      <a:pt x="248" y="5"/>
                    </a:lnTo>
                    <a:lnTo>
                      <a:pt x="234" y="11"/>
                    </a:lnTo>
                    <a:lnTo>
                      <a:pt x="220" y="17"/>
                    </a:lnTo>
                    <a:lnTo>
                      <a:pt x="205" y="25"/>
                    </a:lnTo>
                    <a:lnTo>
                      <a:pt x="190" y="33"/>
                    </a:lnTo>
                    <a:lnTo>
                      <a:pt x="175" y="41"/>
                    </a:lnTo>
                    <a:lnTo>
                      <a:pt x="161" y="49"/>
                    </a:lnTo>
                    <a:lnTo>
                      <a:pt x="148" y="58"/>
                    </a:lnTo>
                    <a:lnTo>
                      <a:pt x="135" y="65"/>
                    </a:lnTo>
                    <a:lnTo>
                      <a:pt x="122" y="73"/>
                    </a:lnTo>
                    <a:lnTo>
                      <a:pt x="111" y="79"/>
                    </a:lnTo>
                    <a:lnTo>
                      <a:pt x="92" y="87"/>
                    </a:lnTo>
                    <a:lnTo>
                      <a:pt x="74" y="92"/>
                    </a:lnTo>
                    <a:lnTo>
                      <a:pt x="57" y="93"/>
                    </a:lnTo>
                    <a:lnTo>
                      <a:pt x="43" y="91"/>
                    </a:lnTo>
                    <a:lnTo>
                      <a:pt x="30" y="87"/>
                    </a:lnTo>
                    <a:lnTo>
                      <a:pt x="19" y="80"/>
                    </a:lnTo>
                    <a:lnTo>
                      <a:pt x="9" y="71"/>
                    </a:lnTo>
                    <a:lnTo>
                      <a:pt x="0" y="59"/>
                    </a:lnTo>
                    <a:lnTo>
                      <a:pt x="6" y="74"/>
                    </a:lnTo>
                    <a:lnTo>
                      <a:pt x="14" y="87"/>
                    </a:lnTo>
                    <a:lnTo>
                      <a:pt x="23" y="98"/>
                    </a:lnTo>
                    <a:lnTo>
                      <a:pt x="34" y="108"/>
                    </a:lnTo>
                    <a:lnTo>
                      <a:pt x="47" y="117"/>
                    </a:lnTo>
                    <a:lnTo>
                      <a:pt x="61" y="124"/>
                    </a:lnTo>
                    <a:lnTo>
                      <a:pt x="77" y="130"/>
                    </a:lnTo>
                    <a:lnTo>
                      <a:pt x="92" y="136"/>
                    </a:lnTo>
                    <a:lnTo>
                      <a:pt x="109" y="140"/>
                    </a:lnTo>
                    <a:lnTo>
                      <a:pt x="125" y="142"/>
                    </a:lnTo>
                    <a:lnTo>
                      <a:pt x="143" y="142"/>
                    </a:lnTo>
                    <a:lnTo>
                      <a:pt x="160" y="142"/>
                    </a:lnTo>
                    <a:lnTo>
                      <a:pt x="177" y="140"/>
                    </a:lnTo>
                    <a:lnTo>
                      <a:pt x="193" y="136"/>
                    </a:lnTo>
                    <a:lnTo>
                      <a:pt x="209" y="130"/>
                    </a:lnTo>
                    <a:lnTo>
                      <a:pt x="224" y="124"/>
                    </a:lnTo>
                    <a:lnTo>
                      <a:pt x="250" y="111"/>
                    </a:lnTo>
                    <a:lnTo>
                      <a:pt x="272" y="98"/>
                    </a:lnTo>
                    <a:lnTo>
                      <a:pt x="290" y="86"/>
                    </a:lnTo>
                    <a:lnTo>
                      <a:pt x="303" y="74"/>
                    </a:lnTo>
                    <a:lnTo>
                      <a:pt x="310" y="61"/>
                    </a:lnTo>
                    <a:lnTo>
                      <a:pt x="314" y="47"/>
                    </a:lnTo>
                    <a:lnTo>
                      <a:pt x="313" y="33"/>
                    </a:lnTo>
                    <a:lnTo>
                      <a:pt x="308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76"/>
              <p:cNvSpPr>
                <a:spLocks/>
              </p:cNvSpPr>
              <p:nvPr/>
            </p:nvSpPr>
            <p:spPr bwMode="auto">
              <a:xfrm>
                <a:off x="4846" y="687"/>
                <a:ext cx="76" cy="74"/>
              </a:xfrm>
              <a:custGeom>
                <a:avLst/>
                <a:gdLst>
                  <a:gd name="T0" fmla="*/ 76 w 151"/>
                  <a:gd name="T1" fmla="*/ 72 h 147"/>
                  <a:gd name="T2" fmla="*/ 67 w 151"/>
                  <a:gd name="T3" fmla="*/ 74 h 147"/>
                  <a:gd name="T4" fmla="*/ 56 w 151"/>
                  <a:gd name="T5" fmla="*/ 71 h 147"/>
                  <a:gd name="T6" fmla="*/ 44 w 151"/>
                  <a:gd name="T7" fmla="*/ 63 h 147"/>
                  <a:gd name="T8" fmla="*/ 31 w 151"/>
                  <a:gd name="T9" fmla="*/ 52 h 147"/>
                  <a:gd name="T10" fmla="*/ 19 w 151"/>
                  <a:gd name="T11" fmla="*/ 40 h 147"/>
                  <a:gd name="T12" fmla="*/ 10 w 151"/>
                  <a:gd name="T13" fmla="*/ 26 h 147"/>
                  <a:gd name="T14" fmla="*/ 3 w 151"/>
                  <a:gd name="T15" fmla="*/ 13 h 147"/>
                  <a:gd name="T16" fmla="*/ 0 w 151"/>
                  <a:gd name="T17" fmla="*/ 0 h 147"/>
                  <a:gd name="T18" fmla="*/ 4 w 151"/>
                  <a:gd name="T19" fmla="*/ 1 h 147"/>
                  <a:gd name="T20" fmla="*/ 7 w 151"/>
                  <a:gd name="T21" fmla="*/ 1 h 147"/>
                  <a:gd name="T22" fmla="*/ 10 w 151"/>
                  <a:gd name="T23" fmla="*/ 1 h 147"/>
                  <a:gd name="T24" fmla="*/ 12 w 151"/>
                  <a:gd name="T25" fmla="*/ 1 h 147"/>
                  <a:gd name="T26" fmla="*/ 14 w 151"/>
                  <a:gd name="T27" fmla="*/ 1 h 147"/>
                  <a:gd name="T28" fmla="*/ 16 w 151"/>
                  <a:gd name="T29" fmla="*/ 1 h 147"/>
                  <a:gd name="T30" fmla="*/ 18 w 151"/>
                  <a:gd name="T31" fmla="*/ 2 h 147"/>
                  <a:gd name="T32" fmla="*/ 21 w 151"/>
                  <a:gd name="T33" fmla="*/ 2 h 147"/>
                  <a:gd name="T34" fmla="*/ 26 w 151"/>
                  <a:gd name="T35" fmla="*/ 11 h 147"/>
                  <a:gd name="T36" fmla="*/ 30 w 151"/>
                  <a:gd name="T37" fmla="*/ 20 h 147"/>
                  <a:gd name="T38" fmla="*/ 35 w 151"/>
                  <a:gd name="T39" fmla="*/ 31 h 147"/>
                  <a:gd name="T40" fmla="*/ 40 w 151"/>
                  <a:gd name="T41" fmla="*/ 40 h 147"/>
                  <a:gd name="T42" fmla="*/ 47 w 151"/>
                  <a:gd name="T43" fmla="*/ 50 h 147"/>
                  <a:gd name="T44" fmla="*/ 55 w 151"/>
                  <a:gd name="T45" fmla="*/ 59 h 147"/>
                  <a:gd name="T46" fmla="*/ 65 w 151"/>
                  <a:gd name="T47" fmla="*/ 66 h 147"/>
                  <a:gd name="T48" fmla="*/ 76 w 151"/>
                  <a:gd name="T49" fmla="*/ 72 h 1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1" h="147">
                    <a:moveTo>
                      <a:pt x="151" y="143"/>
                    </a:moveTo>
                    <a:lnTo>
                      <a:pt x="134" y="147"/>
                    </a:lnTo>
                    <a:lnTo>
                      <a:pt x="111" y="141"/>
                    </a:lnTo>
                    <a:lnTo>
                      <a:pt x="87" y="126"/>
                    </a:lnTo>
                    <a:lnTo>
                      <a:pt x="62" y="104"/>
                    </a:lnTo>
                    <a:lnTo>
                      <a:pt x="38" y="79"/>
                    </a:lnTo>
                    <a:lnTo>
                      <a:pt x="19" y="52"/>
                    </a:lnTo>
                    <a:lnTo>
                      <a:pt x="5" y="2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4" y="1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6" y="3"/>
                    </a:lnTo>
                    <a:lnTo>
                      <a:pt x="42" y="3"/>
                    </a:lnTo>
                    <a:lnTo>
                      <a:pt x="51" y="21"/>
                    </a:lnTo>
                    <a:lnTo>
                      <a:pt x="59" y="40"/>
                    </a:lnTo>
                    <a:lnTo>
                      <a:pt x="69" y="61"/>
                    </a:lnTo>
                    <a:lnTo>
                      <a:pt x="80" y="80"/>
                    </a:lnTo>
                    <a:lnTo>
                      <a:pt x="93" y="99"/>
                    </a:lnTo>
                    <a:lnTo>
                      <a:pt x="109" y="117"/>
                    </a:lnTo>
                    <a:lnTo>
                      <a:pt x="129" y="132"/>
                    </a:lnTo>
                    <a:lnTo>
                      <a:pt x="151" y="1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77"/>
              <p:cNvSpPr>
                <a:spLocks/>
              </p:cNvSpPr>
              <p:nvPr/>
            </p:nvSpPr>
            <p:spPr bwMode="auto">
              <a:xfrm>
                <a:off x="4869" y="877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1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78"/>
              <p:cNvSpPr>
                <a:spLocks/>
              </p:cNvSpPr>
              <p:nvPr/>
            </p:nvSpPr>
            <p:spPr bwMode="auto">
              <a:xfrm>
                <a:off x="4916" y="970"/>
                <a:ext cx="25" cy="42"/>
              </a:xfrm>
              <a:custGeom>
                <a:avLst/>
                <a:gdLst>
                  <a:gd name="T0" fmla="*/ 22 w 51"/>
                  <a:gd name="T1" fmla="*/ 42 h 84"/>
                  <a:gd name="T2" fmla="*/ 19 w 51"/>
                  <a:gd name="T3" fmla="*/ 42 h 84"/>
                  <a:gd name="T4" fmla="*/ 17 w 51"/>
                  <a:gd name="T5" fmla="*/ 42 h 84"/>
                  <a:gd name="T6" fmla="*/ 15 w 51"/>
                  <a:gd name="T7" fmla="*/ 40 h 84"/>
                  <a:gd name="T8" fmla="*/ 13 w 51"/>
                  <a:gd name="T9" fmla="*/ 39 h 84"/>
                  <a:gd name="T10" fmla="*/ 10 w 51"/>
                  <a:gd name="T11" fmla="*/ 36 h 84"/>
                  <a:gd name="T12" fmla="*/ 8 w 51"/>
                  <a:gd name="T13" fmla="*/ 33 h 84"/>
                  <a:gd name="T14" fmla="*/ 6 w 51"/>
                  <a:gd name="T15" fmla="*/ 30 h 84"/>
                  <a:gd name="T16" fmla="*/ 4 w 51"/>
                  <a:gd name="T17" fmla="*/ 26 h 84"/>
                  <a:gd name="T18" fmla="*/ 1 w 51"/>
                  <a:gd name="T19" fmla="*/ 17 h 84"/>
                  <a:gd name="T20" fmla="*/ 0 w 51"/>
                  <a:gd name="T21" fmla="*/ 10 h 84"/>
                  <a:gd name="T22" fmla="*/ 1 w 51"/>
                  <a:gd name="T23" fmla="*/ 4 h 84"/>
                  <a:gd name="T24" fmla="*/ 3 w 51"/>
                  <a:gd name="T25" fmla="*/ 1 h 84"/>
                  <a:gd name="T26" fmla="*/ 5 w 51"/>
                  <a:gd name="T27" fmla="*/ 0 h 84"/>
                  <a:gd name="T28" fmla="*/ 7 w 51"/>
                  <a:gd name="T29" fmla="*/ 1 h 84"/>
                  <a:gd name="T30" fmla="*/ 10 w 51"/>
                  <a:gd name="T31" fmla="*/ 2 h 84"/>
                  <a:gd name="T32" fmla="*/ 12 w 51"/>
                  <a:gd name="T33" fmla="*/ 4 h 84"/>
                  <a:gd name="T34" fmla="*/ 15 w 51"/>
                  <a:gd name="T35" fmla="*/ 7 h 84"/>
                  <a:gd name="T36" fmla="*/ 17 w 51"/>
                  <a:gd name="T37" fmla="*/ 10 h 84"/>
                  <a:gd name="T38" fmla="*/ 19 w 51"/>
                  <a:gd name="T39" fmla="*/ 14 h 84"/>
                  <a:gd name="T40" fmla="*/ 22 w 51"/>
                  <a:gd name="T41" fmla="*/ 18 h 84"/>
                  <a:gd name="T42" fmla="*/ 24 w 51"/>
                  <a:gd name="T43" fmla="*/ 26 h 84"/>
                  <a:gd name="T44" fmla="*/ 25 w 51"/>
                  <a:gd name="T45" fmla="*/ 33 h 84"/>
                  <a:gd name="T46" fmla="*/ 24 w 51"/>
                  <a:gd name="T47" fmla="*/ 39 h 84"/>
                  <a:gd name="T48" fmla="*/ 22 w 51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7"/>
                    </a:lnTo>
                    <a:lnTo>
                      <a:pt x="21" y="72"/>
                    </a:lnTo>
                    <a:lnTo>
                      <a:pt x="16" y="66"/>
                    </a:lnTo>
                    <a:lnTo>
                      <a:pt x="12" y="59"/>
                    </a:lnTo>
                    <a:lnTo>
                      <a:pt x="8" y="51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19"/>
                    </a:lnTo>
                    <a:lnTo>
                      <a:pt x="39" y="27"/>
                    </a:lnTo>
                    <a:lnTo>
                      <a:pt x="44" y="35"/>
                    </a:lnTo>
                    <a:lnTo>
                      <a:pt x="49" y="51"/>
                    </a:lnTo>
                    <a:lnTo>
                      <a:pt x="51" y="66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79"/>
              <p:cNvSpPr>
                <a:spLocks/>
              </p:cNvSpPr>
              <p:nvPr/>
            </p:nvSpPr>
            <p:spPr bwMode="auto">
              <a:xfrm>
                <a:off x="4928" y="916"/>
                <a:ext cx="25" cy="41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1 h 83"/>
                  <a:gd name="T4" fmla="*/ 18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1 w 51"/>
                  <a:gd name="T11" fmla="*/ 35 h 83"/>
                  <a:gd name="T12" fmla="*/ 8 w 51"/>
                  <a:gd name="T13" fmla="*/ 32 h 83"/>
                  <a:gd name="T14" fmla="*/ 6 w 51"/>
                  <a:gd name="T15" fmla="*/ 28 h 83"/>
                  <a:gd name="T16" fmla="*/ 4 w 51"/>
                  <a:gd name="T17" fmla="*/ 24 h 83"/>
                  <a:gd name="T18" fmla="*/ 1 w 51"/>
                  <a:gd name="T19" fmla="*/ 16 h 83"/>
                  <a:gd name="T20" fmla="*/ 0 w 51"/>
                  <a:gd name="T21" fmla="*/ 9 h 83"/>
                  <a:gd name="T22" fmla="*/ 1 w 51"/>
                  <a:gd name="T23" fmla="*/ 3 h 83"/>
                  <a:gd name="T24" fmla="*/ 3 w 51"/>
                  <a:gd name="T25" fmla="*/ 0 h 83"/>
                  <a:gd name="T26" fmla="*/ 5 w 51"/>
                  <a:gd name="T27" fmla="*/ 0 h 83"/>
                  <a:gd name="T28" fmla="*/ 7 w 51"/>
                  <a:gd name="T29" fmla="*/ 0 h 83"/>
                  <a:gd name="T30" fmla="*/ 10 w 51"/>
                  <a:gd name="T31" fmla="*/ 1 h 83"/>
                  <a:gd name="T32" fmla="*/ 12 w 51"/>
                  <a:gd name="T33" fmla="*/ 3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2 h 83"/>
                  <a:gd name="T40" fmla="*/ 21 w 51"/>
                  <a:gd name="T41" fmla="*/ 16 h 83"/>
                  <a:gd name="T42" fmla="*/ 24 w 51"/>
                  <a:gd name="T43" fmla="*/ 24 h 83"/>
                  <a:gd name="T44" fmla="*/ 25 w 51"/>
                  <a:gd name="T45" fmla="*/ 32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6" y="82"/>
                    </a:lnTo>
                    <a:lnTo>
                      <a:pt x="31" y="80"/>
                    </a:lnTo>
                    <a:lnTo>
                      <a:pt x="27" y="76"/>
                    </a:lnTo>
                    <a:lnTo>
                      <a:pt x="22" y="71"/>
                    </a:lnTo>
                    <a:lnTo>
                      <a:pt x="16" y="65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5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49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80"/>
              <p:cNvSpPr>
                <a:spLocks/>
              </p:cNvSpPr>
              <p:nvPr/>
            </p:nvSpPr>
            <p:spPr bwMode="auto">
              <a:xfrm>
                <a:off x="4946" y="856"/>
                <a:ext cx="25" cy="42"/>
              </a:xfrm>
              <a:custGeom>
                <a:avLst/>
                <a:gdLst>
                  <a:gd name="T0" fmla="*/ 22 w 50"/>
                  <a:gd name="T1" fmla="*/ 41 h 83"/>
                  <a:gd name="T2" fmla="*/ 20 w 50"/>
                  <a:gd name="T3" fmla="*/ 42 h 83"/>
                  <a:gd name="T4" fmla="*/ 18 w 50"/>
                  <a:gd name="T5" fmla="*/ 41 h 83"/>
                  <a:gd name="T6" fmla="*/ 16 w 50"/>
                  <a:gd name="T7" fmla="*/ 40 h 83"/>
                  <a:gd name="T8" fmla="*/ 13 w 50"/>
                  <a:gd name="T9" fmla="*/ 38 h 83"/>
                  <a:gd name="T10" fmla="*/ 11 w 50"/>
                  <a:gd name="T11" fmla="*/ 36 h 83"/>
                  <a:gd name="T12" fmla="*/ 8 w 50"/>
                  <a:gd name="T13" fmla="*/ 33 h 83"/>
                  <a:gd name="T14" fmla="*/ 6 w 50"/>
                  <a:gd name="T15" fmla="*/ 29 h 83"/>
                  <a:gd name="T16" fmla="*/ 4 w 50"/>
                  <a:gd name="T17" fmla="*/ 25 h 83"/>
                  <a:gd name="T18" fmla="*/ 1 w 50"/>
                  <a:gd name="T19" fmla="*/ 17 h 83"/>
                  <a:gd name="T20" fmla="*/ 0 w 50"/>
                  <a:gd name="T21" fmla="*/ 9 h 83"/>
                  <a:gd name="T22" fmla="*/ 1 w 50"/>
                  <a:gd name="T23" fmla="*/ 4 h 83"/>
                  <a:gd name="T24" fmla="*/ 3 w 50"/>
                  <a:gd name="T25" fmla="*/ 1 h 83"/>
                  <a:gd name="T26" fmla="*/ 5 w 50"/>
                  <a:gd name="T27" fmla="*/ 0 h 83"/>
                  <a:gd name="T28" fmla="*/ 7 w 50"/>
                  <a:gd name="T29" fmla="*/ 1 h 83"/>
                  <a:gd name="T30" fmla="*/ 10 w 50"/>
                  <a:gd name="T31" fmla="*/ 2 h 83"/>
                  <a:gd name="T32" fmla="*/ 12 w 50"/>
                  <a:gd name="T33" fmla="*/ 4 h 83"/>
                  <a:gd name="T34" fmla="*/ 15 w 50"/>
                  <a:gd name="T35" fmla="*/ 6 h 83"/>
                  <a:gd name="T36" fmla="*/ 17 w 50"/>
                  <a:gd name="T37" fmla="*/ 9 h 83"/>
                  <a:gd name="T38" fmla="*/ 19 w 50"/>
                  <a:gd name="T39" fmla="*/ 13 h 83"/>
                  <a:gd name="T40" fmla="*/ 21 w 50"/>
                  <a:gd name="T41" fmla="*/ 17 h 83"/>
                  <a:gd name="T42" fmla="*/ 24 w 50"/>
                  <a:gd name="T43" fmla="*/ 25 h 83"/>
                  <a:gd name="T44" fmla="*/ 25 w 50"/>
                  <a:gd name="T45" fmla="*/ 33 h 83"/>
                  <a:gd name="T46" fmla="*/ 24 w 50"/>
                  <a:gd name="T47" fmla="*/ 38 h 83"/>
                  <a:gd name="T48" fmla="*/ 22 w 50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3">
                    <a:moveTo>
                      <a:pt x="43" y="82"/>
                    </a:moveTo>
                    <a:lnTo>
                      <a:pt x="39" y="83"/>
                    </a:lnTo>
                    <a:lnTo>
                      <a:pt x="35" y="82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1" y="7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0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81"/>
              <p:cNvSpPr>
                <a:spLocks/>
              </p:cNvSpPr>
              <p:nvPr/>
            </p:nvSpPr>
            <p:spPr bwMode="auto">
              <a:xfrm>
                <a:off x="4987" y="989"/>
                <a:ext cx="26" cy="41"/>
              </a:xfrm>
              <a:custGeom>
                <a:avLst/>
                <a:gdLst>
                  <a:gd name="T0" fmla="*/ 23 w 52"/>
                  <a:gd name="T1" fmla="*/ 41 h 82"/>
                  <a:gd name="T2" fmla="*/ 21 w 52"/>
                  <a:gd name="T3" fmla="*/ 41 h 82"/>
                  <a:gd name="T4" fmla="*/ 18 w 52"/>
                  <a:gd name="T5" fmla="*/ 41 h 82"/>
                  <a:gd name="T6" fmla="*/ 16 w 52"/>
                  <a:gd name="T7" fmla="*/ 40 h 82"/>
                  <a:gd name="T8" fmla="*/ 13 w 52"/>
                  <a:gd name="T9" fmla="*/ 38 h 82"/>
                  <a:gd name="T10" fmla="*/ 11 w 52"/>
                  <a:gd name="T11" fmla="*/ 35 h 82"/>
                  <a:gd name="T12" fmla="*/ 8 w 52"/>
                  <a:gd name="T13" fmla="*/ 32 h 82"/>
                  <a:gd name="T14" fmla="*/ 6 w 52"/>
                  <a:gd name="T15" fmla="*/ 29 h 82"/>
                  <a:gd name="T16" fmla="*/ 4 w 52"/>
                  <a:gd name="T17" fmla="*/ 25 h 82"/>
                  <a:gd name="T18" fmla="*/ 1 w 52"/>
                  <a:gd name="T19" fmla="*/ 17 h 82"/>
                  <a:gd name="T20" fmla="*/ 0 w 52"/>
                  <a:gd name="T21" fmla="*/ 9 h 82"/>
                  <a:gd name="T22" fmla="*/ 1 w 52"/>
                  <a:gd name="T23" fmla="*/ 4 h 82"/>
                  <a:gd name="T24" fmla="*/ 4 w 52"/>
                  <a:gd name="T25" fmla="*/ 1 h 82"/>
                  <a:gd name="T26" fmla="*/ 6 w 52"/>
                  <a:gd name="T27" fmla="*/ 0 h 82"/>
                  <a:gd name="T28" fmla="*/ 8 w 52"/>
                  <a:gd name="T29" fmla="*/ 1 h 82"/>
                  <a:gd name="T30" fmla="*/ 10 w 52"/>
                  <a:gd name="T31" fmla="*/ 2 h 82"/>
                  <a:gd name="T32" fmla="*/ 12 w 52"/>
                  <a:gd name="T33" fmla="*/ 4 h 82"/>
                  <a:gd name="T34" fmla="*/ 15 w 52"/>
                  <a:gd name="T35" fmla="*/ 6 h 82"/>
                  <a:gd name="T36" fmla="*/ 17 w 52"/>
                  <a:gd name="T37" fmla="*/ 9 h 82"/>
                  <a:gd name="T38" fmla="*/ 19 w 52"/>
                  <a:gd name="T39" fmla="*/ 13 h 82"/>
                  <a:gd name="T40" fmla="*/ 22 w 52"/>
                  <a:gd name="T41" fmla="*/ 17 h 82"/>
                  <a:gd name="T42" fmla="*/ 25 w 52"/>
                  <a:gd name="T43" fmla="*/ 25 h 82"/>
                  <a:gd name="T44" fmla="*/ 26 w 52"/>
                  <a:gd name="T45" fmla="*/ 32 h 82"/>
                  <a:gd name="T46" fmla="*/ 25 w 52"/>
                  <a:gd name="T47" fmla="*/ 38 h 82"/>
                  <a:gd name="T48" fmla="*/ 23 w 52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2">
                    <a:moveTo>
                      <a:pt x="45" y="81"/>
                    </a:moveTo>
                    <a:lnTo>
                      <a:pt x="41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2" y="64"/>
                    </a:lnTo>
                    <a:lnTo>
                      <a:pt x="50" y="75"/>
                    </a:lnTo>
                    <a:lnTo>
                      <a:pt x="45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82"/>
              <p:cNvSpPr>
                <a:spLocks/>
              </p:cNvSpPr>
              <p:nvPr/>
            </p:nvSpPr>
            <p:spPr bwMode="auto">
              <a:xfrm>
                <a:off x="5017" y="910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9 h 85"/>
                  <a:gd name="T10" fmla="*/ 11 w 51"/>
                  <a:gd name="T11" fmla="*/ 36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10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8"/>
                    </a:lnTo>
                    <a:lnTo>
                      <a:pt x="21" y="72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20"/>
                    </a:lnTo>
                    <a:lnTo>
                      <a:pt x="2" y="9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83"/>
              <p:cNvSpPr>
                <a:spLocks/>
              </p:cNvSpPr>
              <p:nvPr/>
            </p:nvSpPr>
            <p:spPr bwMode="auto">
              <a:xfrm>
                <a:off x="5051" y="1007"/>
                <a:ext cx="26" cy="41"/>
              </a:xfrm>
              <a:custGeom>
                <a:avLst/>
                <a:gdLst>
                  <a:gd name="T0" fmla="*/ 22 w 51"/>
                  <a:gd name="T1" fmla="*/ 41 h 82"/>
                  <a:gd name="T2" fmla="*/ 20 w 51"/>
                  <a:gd name="T3" fmla="*/ 41 h 82"/>
                  <a:gd name="T4" fmla="*/ 18 w 51"/>
                  <a:gd name="T5" fmla="*/ 41 h 82"/>
                  <a:gd name="T6" fmla="*/ 16 w 51"/>
                  <a:gd name="T7" fmla="*/ 40 h 82"/>
                  <a:gd name="T8" fmla="*/ 13 w 51"/>
                  <a:gd name="T9" fmla="*/ 38 h 82"/>
                  <a:gd name="T10" fmla="*/ 11 w 51"/>
                  <a:gd name="T11" fmla="*/ 35 h 82"/>
                  <a:gd name="T12" fmla="*/ 8 w 51"/>
                  <a:gd name="T13" fmla="*/ 32 h 82"/>
                  <a:gd name="T14" fmla="*/ 6 w 51"/>
                  <a:gd name="T15" fmla="*/ 29 h 82"/>
                  <a:gd name="T16" fmla="*/ 4 w 51"/>
                  <a:gd name="T17" fmla="*/ 25 h 82"/>
                  <a:gd name="T18" fmla="*/ 1 w 51"/>
                  <a:gd name="T19" fmla="*/ 17 h 82"/>
                  <a:gd name="T20" fmla="*/ 0 w 51"/>
                  <a:gd name="T21" fmla="*/ 10 h 82"/>
                  <a:gd name="T22" fmla="*/ 1 w 51"/>
                  <a:gd name="T23" fmla="*/ 4 h 82"/>
                  <a:gd name="T24" fmla="*/ 4 w 51"/>
                  <a:gd name="T25" fmla="*/ 1 h 82"/>
                  <a:gd name="T26" fmla="*/ 6 w 51"/>
                  <a:gd name="T27" fmla="*/ 0 h 82"/>
                  <a:gd name="T28" fmla="*/ 8 w 51"/>
                  <a:gd name="T29" fmla="*/ 1 h 82"/>
                  <a:gd name="T30" fmla="*/ 10 w 51"/>
                  <a:gd name="T31" fmla="*/ 2 h 82"/>
                  <a:gd name="T32" fmla="*/ 13 w 51"/>
                  <a:gd name="T33" fmla="*/ 4 h 82"/>
                  <a:gd name="T34" fmla="*/ 15 w 51"/>
                  <a:gd name="T35" fmla="*/ 6 h 82"/>
                  <a:gd name="T36" fmla="*/ 18 w 51"/>
                  <a:gd name="T37" fmla="*/ 10 h 82"/>
                  <a:gd name="T38" fmla="*/ 20 w 51"/>
                  <a:gd name="T39" fmla="*/ 13 h 82"/>
                  <a:gd name="T40" fmla="*/ 22 w 51"/>
                  <a:gd name="T41" fmla="*/ 17 h 82"/>
                  <a:gd name="T42" fmla="*/ 25 w 51"/>
                  <a:gd name="T43" fmla="*/ 25 h 82"/>
                  <a:gd name="T44" fmla="*/ 26 w 51"/>
                  <a:gd name="T45" fmla="*/ 32 h 82"/>
                  <a:gd name="T46" fmla="*/ 25 w 51"/>
                  <a:gd name="T47" fmla="*/ 38 h 82"/>
                  <a:gd name="T48" fmla="*/ 22 w 51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2">
                    <a:moveTo>
                      <a:pt x="44" y="81"/>
                    </a:moveTo>
                    <a:lnTo>
                      <a:pt x="40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7"/>
                    </a:lnTo>
                    <a:lnTo>
                      <a:pt x="30" y="12"/>
                    </a:lnTo>
                    <a:lnTo>
                      <a:pt x="35" y="19"/>
                    </a:lnTo>
                    <a:lnTo>
                      <a:pt x="39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1" y="64"/>
                    </a:lnTo>
                    <a:lnTo>
                      <a:pt x="49" y="75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84"/>
              <p:cNvSpPr>
                <a:spLocks/>
              </p:cNvSpPr>
              <p:nvPr/>
            </p:nvSpPr>
            <p:spPr bwMode="auto">
              <a:xfrm>
                <a:off x="5013" y="824"/>
                <a:ext cx="25" cy="42"/>
              </a:xfrm>
              <a:custGeom>
                <a:avLst/>
                <a:gdLst>
                  <a:gd name="T0" fmla="*/ 22 w 50"/>
                  <a:gd name="T1" fmla="*/ 42 h 84"/>
                  <a:gd name="T2" fmla="*/ 20 w 50"/>
                  <a:gd name="T3" fmla="*/ 42 h 84"/>
                  <a:gd name="T4" fmla="*/ 18 w 50"/>
                  <a:gd name="T5" fmla="*/ 42 h 84"/>
                  <a:gd name="T6" fmla="*/ 16 w 50"/>
                  <a:gd name="T7" fmla="*/ 40 h 84"/>
                  <a:gd name="T8" fmla="*/ 13 w 50"/>
                  <a:gd name="T9" fmla="*/ 38 h 84"/>
                  <a:gd name="T10" fmla="*/ 11 w 50"/>
                  <a:gd name="T11" fmla="*/ 36 h 84"/>
                  <a:gd name="T12" fmla="*/ 8 w 50"/>
                  <a:gd name="T13" fmla="*/ 33 h 84"/>
                  <a:gd name="T14" fmla="*/ 6 w 50"/>
                  <a:gd name="T15" fmla="*/ 29 h 84"/>
                  <a:gd name="T16" fmla="*/ 4 w 50"/>
                  <a:gd name="T17" fmla="*/ 25 h 84"/>
                  <a:gd name="T18" fmla="*/ 1 w 50"/>
                  <a:gd name="T19" fmla="*/ 17 h 84"/>
                  <a:gd name="T20" fmla="*/ 0 w 50"/>
                  <a:gd name="T21" fmla="*/ 9 h 84"/>
                  <a:gd name="T22" fmla="*/ 1 w 50"/>
                  <a:gd name="T23" fmla="*/ 4 h 84"/>
                  <a:gd name="T24" fmla="*/ 4 w 50"/>
                  <a:gd name="T25" fmla="*/ 1 h 84"/>
                  <a:gd name="T26" fmla="*/ 6 w 50"/>
                  <a:gd name="T27" fmla="*/ 0 h 84"/>
                  <a:gd name="T28" fmla="*/ 8 w 50"/>
                  <a:gd name="T29" fmla="*/ 1 h 84"/>
                  <a:gd name="T30" fmla="*/ 10 w 50"/>
                  <a:gd name="T31" fmla="*/ 2 h 84"/>
                  <a:gd name="T32" fmla="*/ 12 w 50"/>
                  <a:gd name="T33" fmla="*/ 4 h 84"/>
                  <a:gd name="T34" fmla="*/ 15 w 50"/>
                  <a:gd name="T35" fmla="*/ 6 h 84"/>
                  <a:gd name="T36" fmla="*/ 17 w 50"/>
                  <a:gd name="T37" fmla="*/ 9 h 84"/>
                  <a:gd name="T38" fmla="*/ 19 w 50"/>
                  <a:gd name="T39" fmla="*/ 13 h 84"/>
                  <a:gd name="T40" fmla="*/ 21 w 50"/>
                  <a:gd name="T41" fmla="*/ 17 h 84"/>
                  <a:gd name="T42" fmla="*/ 24 w 50"/>
                  <a:gd name="T43" fmla="*/ 26 h 84"/>
                  <a:gd name="T44" fmla="*/ 25 w 50"/>
                  <a:gd name="T45" fmla="*/ 33 h 84"/>
                  <a:gd name="T46" fmla="*/ 24 w 50"/>
                  <a:gd name="T47" fmla="*/ 38 h 84"/>
                  <a:gd name="T48" fmla="*/ 22 w 50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4">
                    <a:moveTo>
                      <a:pt x="43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1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85"/>
              <p:cNvSpPr>
                <a:spLocks/>
              </p:cNvSpPr>
              <p:nvPr/>
            </p:nvSpPr>
            <p:spPr bwMode="auto">
              <a:xfrm>
                <a:off x="5077" y="879"/>
                <a:ext cx="26" cy="41"/>
              </a:xfrm>
              <a:custGeom>
                <a:avLst/>
                <a:gdLst>
                  <a:gd name="T0" fmla="*/ 23 w 52"/>
                  <a:gd name="T1" fmla="*/ 41 h 84"/>
                  <a:gd name="T2" fmla="*/ 21 w 52"/>
                  <a:gd name="T3" fmla="*/ 41 h 84"/>
                  <a:gd name="T4" fmla="*/ 19 w 52"/>
                  <a:gd name="T5" fmla="*/ 41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5 h 84"/>
                  <a:gd name="T12" fmla="*/ 9 w 52"/>
                  <a:gd name="T13" fmla="*/ 32 h 84"/>
                  <a:gd name="T14" fmla="*/ 7 w 52"/>
                  <a:gd name="T15" fmla="*/ 28 h 84"/>
                  <a:gd name="T16" fmla="*/ 5 w 52"/>
                  <a:gd name="T17" fmla="*/ 24 h 84"/>
                  <a:gd name="T18" fmla="*/ 2 w 52"/>
                  <a:gd name="T19" fmla="*/ 17 h 84"/>
                  <a:gd name="T20" fmla="*/ 0 w 52"/>
                  <a:gd name="T21" fmla="*/ 9 h 84"/>
                  <a:gd name="T22" fmla="*/ 2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1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9 h 84"/>
                  <a:gd name="T38" fmla="*/ 20 w 52"/>
                  <a:gd name="T39" fmla="*/ 13 h 84"/>
                  <a:gd name="T40" fmla="*/ 22 w 52"/>
                  <a:gd name="T41" fmla="*/ 17 h 84"/>
                  <a:gd name="T42" fmla="*/ 25 w 52"/>
                  <a:gd name="T43" fmla="*/ 24 h 84"/>
                  <a:gd name="T44" fmla="*/ 26 w 52"/>
                  <a:gd name="T45" fmla="*/ 32 h 84"/>
                  <a:gd name="T46" fmla="*/ 25 w 52"/>
                  <a:gd name="T47" fmla="*/ 38 h 84"/>
                  <a:gd name="T48" fmla="*/ 23 w 52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1"/>
                    </a:lnTo>
                    <a:lnTo>
                      <a:pt x="27" y="77"/>
                    </a:lnTo>
                    <a:lnTo>
                      <a:pt x="22" y="72"/>
                    </a:lnTo>
                    <a:lnTo>
                      <a:pt x="17" y="65"/>
                    </a:lnTo>
                    <a:lnTo>
                      <a:pt x="13" y="58"/>
                    </a:lnTo>
                    <a:lnTo>
                      <a:pt x="9" y="50"/>
                    </a:lnTo>
                    <a:lnTo>
                      <a:pt x="3" y="34"/>
                    </a:lnTo>
                    <a:lnTo>
                      <a:pt x="0" y="19"/>
                    </a:lnTo>
                    <a:lnTo>
                      <a:pt x="3" y="8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1" y="4"/>
                    </a:lnTo>
                    <a:lnTo>
                      <a:pt x="26" y="8"/>
                    </a:lnTo>
                    <a:lnTo>
                      <a:pt x="31" y="13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4"/>
                    </a:lnTo>
                    <a:lnTo>
                      <a:pt x="50" y="50"/>
                    </a:lnTo>
                    <a:lnTo>
                      <a:pt x="52" y="65"/>
                    </a:lnTo>
                    <a:lnTo>
                      <a:pt x="50" y="77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86"/>
              <p:cNvSpPr>
                <a:spLocks/>
              </p:cNvSpPr>
              <p:nvPr/>
            </p:nvSpPr>
            <p:spPr bwMode="auto">
              <a:xfrm>
                <a:off x="5063" y="945"/>
                <a:ext cx="25" cy="41"/>
              </a:xfrm>
              <a:custGeom>
                <a:avLst/>
                <a:gdLst>
                  <a:gd name="T0" fmla="*/ 22 w 51"/>
                  <a:gd name="T1" fmla="*/ 41 h 84"/>
                  <a:gd name="T2" fmla="*/ 20 w 51"/>
                  <a:gd name="T3" fmla="*/ 41 h 84"/>
                  <a:gd name="T4" fmla="*/ 18 w 51"/>
                  <a:gd name="T5" fmla="*/ 41 h 84"/>
                  <a:gd name="T6" fmla="*/ 16 w 51"/>
                  <a:gd name="T7" fmla="*/ 39 h 84"/>
                  <a:gd name="T8" fmla="*/ 13 w 51"/>
                  <a:gd name="T9" fmla="*/ 38 h 84"/>
                  <a:gd name="T10" fmla="*/ 10 w 51"/>
                  <a:gd name="T11" fmla="*/ 35 h 84"/>
                  <a:gd name="T12" fmla="*/ 8 w 51"/>
                  <a:gd name="T13" fmla="*/ 32 h 84"/>
                  <a:gd name="T14" fmla="*/ 6 w 51"/>
                  <a:gd name="T15" fmla="*/ 28 h 84"/>
                  <a:gd name="T16" fmla="*/ 4 w 51"/>
                  <a:gd name="T17" fmla="*/ 24 h 84"/>
                  <a:gd name="T18" fmla="*/ 1 w 51"/>
                  <a:gd name="T19" fmla="*/ 17 h 84"/>
                  <a:gd name="T20" fmla="*/ 0 w 51"/>
                  <a:gd name="T21" fmla="*/ 9 h 84"/>
                  <a:gd name="T22" fmla="*/ 1 w 51"/>
                  <a:gd name="T23" fmla="*/ 4 h 84"/>
                  <a:gd name="T24" fmla="*/ 3 w 51"/>
                  <a:gd name="T25" fmla="*/ 0 h 84"/>
                  <a:gd name="T26" fmla="*/ 5 w 51"/>
                  <a:gd name="T27" fmla="*/ 0 h 84"/>
                  <a:gd name="T28" fmla="*/ 7 w 51"/>
                  <a:gd name="T29" fmla="*/ 0 h 84"/>
                  <a:gd name="T30" fmla="*/ 9 w 51"/>
                  <a:gd name="T31" fmla="*/ 1 h 84"/>
                  <a:gd name="T32" fmla="*/ 12 w 51"/>
                  <a:gd name="T33" fmla="*/ 4 h 84"/>
                  <a:gd name="T34" fmla="*/ 14 w 51"/>
                  <a:gd name="T35" fmla="*/ 6 h 84"/>
                  <a:gd name="T36" fmla="*/ 17 w 51"/>
                  <a:gd name="T37" fmla="*/ 9 h 84"/>
                  <a:gd name="T38" fmla="*/ 19 w 51"/>
                  <a:gd name="T39" fmla="*/ 13 h 84"/>
                  <a:gd name="T40" fmla="*/ 21 w 51"/>
                  <a:gd name="T41" fmla="*/ 17 h 84"/>
                  <a:gd name="T42" fmla="*/ 24 w 51"/>
                  <a:gd name="T43" fmla="*/ 24 h 84"/>
                  <a:gd name="T44" fmla="*/ 25 w 51"/>
                  <a:gd name="T45" fmla="*/ 32 h 84"/>
                  <a:gd name="T46" fmla="*/ 24 w 51"/>
                  <a:gd name="T47" fmla="*/ 38 h 84"/>
                  <a:gd name="T48" fmla="*/ 22 w 51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40" y="84"/>
                    </a:lnTo>
                    <a:lnTo>
                      <a:pt x="36" y="83"/>
                    </a:lnTo>
                    <a:lnTo>
                      <a:pt x="32" y="80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8"/>
                    </a:lnTo>
                    <a:lnTo>
                      <a:pt x="29" y="13"/>
                    </a:lnTo>
                    <a:lnTo>
                      <a:pt x="35" y="19"/>
                    </a:lnTo>
                    <a:lnTo>
                      <a:pt x="39" y="26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87"/>
              <p:cNvSpPr>
                <a:spLocks/>
              </p:cNvSpPr>
              <p:nvPr/>
            </p:nvSpPr>
            <p:spPr bwMode="auto">
              <a:xfrm>
                <a:off x="5066" y="797"/>
                <a:ext cx="26" cy="42"/>
              </a:xfrm>
              <a:custGeom>
                <a:avLst/>
                <a:gdLst>
                  <a:gd name="T0" fmla="*/ 23 w 52"/>
                  <a:gd name="T1" fmla="*/ 42 h 84"/>
                  <a:gd name="T2" fmla="*/ 21 w 52"/>
                  <a:gd name="T3" fmla="*/ 42 h 84"/>
                  <a:gd name="T4" fmla="*/ 19 w 52"/>
                  <a:gd name="T5" fmla="*/ 42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6 h 84"/>
                  <a:gd name="T12" fmla="*/ 8 w 52"/>
                  <a:gd name="T13" fmla="*/ 33 h 84"/>
                  <a:gd name="T14" fmla="*/ 6 w 52"/>
                  <a:gd name="T15" fmla="*/ 29 h 84"/>
                  <a:gd name="T16" fmla="*/ 4 w 52"/>
                  <a:gd name="T17" fmla="*/ 25 h 84"/>
                  <a:gd name="T18" fmla="*/ 1 w 52"/>
                  <a:gd name="T19" fmla="*/ 17 h 84"/>
                  <a:gd name="T20" fmla="*/ 0 w 52"/>
                  <a:gd name="T21" fmla="*/ 9 h 84"/>
                  <a:gd name="T22" fmla="*/ 1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0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10 h 84"/>
                  <a:gd name="T38" fmla="*/ 20 w 52"/>
                  <a:gd name="T39" fmla="*/ 13 h 84"/>
                  <a:gd name="T40" fmla="*/ 22 w 52"/>
                  <a:gd name="T41" fmla="*/ 18 h 84"/>
                  <a:gd name="T42" fmla="*/ 25 w 52"/>
                  <a:gd name="T43" fmla="*/ 26 h 84"/>
                  <a:gd name="T44" fmla="*/ 26 w 52"/>
                  <a:gd name="T45" fmla="*/ 33 h 84"/>
                  <a:gd name="T46" fmla="*/ 25 w 52"/>
                  <a:gd name="T47" fmla="*/ 38 h 84"/>
                  <a:gd name="T48" fmla="*/ 23 w 52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0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6" y="7"/>
                    </a:lnTo>
                    <a:lnTo>
                      <a:pt x="31" y="12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5"/>
                    </a:lnTo>
                    <a:lnTo>
                      <a:pt x="50" y="51"/>
                    </a:lnTo>
                    <a:lnTo>
                      <a:pt x="52" y="65"/>
                    </a:lnTo>
                    <a:lnTo>
                      <a:pt x="50" y="76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88"/>
              <p:cNvSpPr>
                <a:spLocks/>
              </p:cNvSpPr>
              <p:nvPr/>
            </p:nvSpPr>
            <p:spPr bwMode="auto">
              <a:xfrm>
                <a:off x="5024" y="762"/>
                <a:ext cx="25" cy="42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2 h 83"/>
                  <a:gd name="T4" fmla="*/ 17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0 w 51"/>
                  <a:gd name="T11" fmla="*/ 36 h 83"/>
                  <a:gd name="T12" fmla="*/ 8 w 51"/>
                  <a:gd name="T13" fmla="*/ 33 h 83"/>
                  <a:gd name="T14" fmla="*/ 6 w 51"/>
                  <a:gd name="T15" fmla="*/ 29 h 83"/>
                  <a:gd name="T16" fmla="*/ 4 w 51"/>
                  <a:gd name="T17" fmla="*/ 25 h 83"/>
                  <a:gd name="T18" fmla="*/ 1 w 51"/>
                  <a:gd name="T19" fmla="*/ 17 h 83"/>
                  <a:gd name="T20" fmla="*/ 0 w 51"/>
                  <a:gd name="T21" fmla="*/ 9 h 83"/>
                  <a:gd name="T22" fmla="*/ 1 w 51"/>
                  <a:gd name="T23" fmla="*/ 4 h 83"/>
                  <a:gd name="T24" fmla="*/ 3 w 51"/>
                  <a:gd name="T25" fmla="*/ 1 h 83"/>
                  <a:gd name="T26" fmla="*/ 5 w 51"/>
                  <a:gd name="T27" fmla="*/ 0 h 83"/>
                  <a:gd name="T28" fmla="*/ 7 w 51"/>
                  <a:gd name="T29" fmla="*/ 1 h 83"/>
                  <a:gd name="T30" fmla="*/ 9 w 51"/>
                  <a:gd name="T31" fmla="*/ 2 h 83"/>
                  <a:gd name="T32" fmla="*/ 12 w 51"/>
                  <a:gd name="T33" fmla="*/ 4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3 h 83"/>
                  <a:gd name="T40" fmla="*/ 21 w 51"/>
                  <a:gd name="T41" fmla="*/ 17 h 83"/>
                  <a:gd name="T42" fmla="*/ 24 w 51"/>
                  <a:gd name="T43" fmla="*/ 25 h 83"/>
                  <a:gd name="T44" fmla="*/ 25 w 51"/>
                  <a:gd name="T45" fmla="*/ 33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5" y="82"/>
                    </a:lnTo>
                    <a:lnTo>
                      <a:pt x="31" y="79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9" y="25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89"/>
              <p:cNvSpPr>
                <a:spLocks/>
              </p:cNvSpPr>
              <p:nvPr/>
            </p:nvSpPr>
            <p:spPr bwMode="auto">
              <a:xfrm>
                <a:off x="4961" y="772"/>
                <a:ext cx="25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0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3 h 85"/>
                  <a:gd name="T24" fmla="*/ 3 w 51"/>
                  <a:gd name="T25" fmla="*/ 0 h 85"/>
                  <a:gd name="T26" fmla="*/ 5 w 51"/>
                  <a:gd name="T27" fmla="*/ 0 h 85"/>
                  <a:gd name="T28" fmla="*/ 7 w 51"/>
                  <a:gd name="T29" fmla="*/ 0 h 85"/>
                  <a:gd name="T30" fmla="*/ 9 w 51"/>
                  <a:gd name="T31" fmla="*/ 2 h 85"/>
                  <a:gd name="T32" fmla="*/ 12 w 51"/>
                  <a:gd name="T33" fmla="*/ 3 h 85"/>
                  <a:gd name="T34" fmla="*/ 15 w 51"/>
                  <a:gd name="T35" fmla="*/ 6 h 85"/>
                  <a:gd name="T36" fmla="*/ 17 w 51"/>
                  <a:gd name="T37" fmla="*/ 10 h 85"/>
                  <a:gd name="T38" fmla="*/ 19 w 51"/>
                  <a:gd name="T39" fmla="*/ 13 h 85"/>
                  <a:gd name="T40" fmla="*/ 21 w 51"/>
                  <a:gd name="T41" fmla="*/ 17 h 85"/>
                  <a:gd name="T42" fmla="*/ 24 w 51"/>
                  <a:gd name="T43" fmla="*/ 25 h 85"/>
                  <a:gd name="T44" fmla="*/ 25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2" y="81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5" y="7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50" y="76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90"/>
              <p:cNvSpPr>
                <a:spLocks/>
              </p:cNvSpPr>
              <p:nvPr/>
            </p:nvSpPr>
            <p:spPr bwMode="auto">
              <a:xfrm>
                <a:off x="4875" y="886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4 w 30"/>
                  <a:gd name="T27" fmla="*/ 15 h 48"/>
                  <a:gd name="T28" fmla="*/ 15 w 30"/>
                  <a:gd name="T29" fmla="*/ 19 h 48"/>
                  <a:gd name="T30" fmla="*/ 15 w 30"/>
                  <a:gd name="T31" fmla="*/ 22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91"/>
              <p:cNvSpPr>
                <a:spLocks/>
              </p:cNvSpPr>
              <p:nvPr/>
            </p:nvSpPr>
            <p:spPr bwMode="auto">
              <a:xfrm>
                <a:off x="4922" y="979"/>
                <a:ext cx="15" cy="25"/>
              </a:xfrm>
              <a:custGeom>
                <a:avLst/>
                <a:gdLst>
                  <a:gd name="T0" fmla="*/ 13 w 30"/>
                  <a:gd name="T1" fmla="*/ 25 h 49"/>
                  <a:gd name="T2" fmla="*/ 10 w 30"/>
                  <a:gd name="T3" fmla="*/ 25 h 49"/>
                  <a:gd name="T4" fmla="*/ 8 w 30"/>
                  <a:gd name="T5" fmla="*/ 23 h 49"/>
                  <a:gd name="T6" fmla="*/ 5 w 30"/>
                  <a:gd name="T7" fmla="*/ 20 h 49"/>
                  <a:gd name="T8" fmla="*/ 2 w 30"/>
                  <a:gd name="T9" fmla="*/ 15 h 49"/>
                  <a:gd name="T10" fmla="*/ 1 w 30"/>
                  <a:gd name="T11" fmla="*/ 10 h 49"/>
                  <a:gd name="T12" fmla="*/ 0 w 30"/>
                  <a:gd name="T13" fmla="*/ 6 h 49"/>
                  <a:gd name="T14" fmla="*/ 1 w 30"/>
                  <a:gd name="T15" fmla="*/ 3 h 49"/>
                  <a:gd name="T16" fmla="*/ 2 w 30"/>
                  <a:gd name="T17" fmla="*/ 0 h 49"/>
                  <a:gd name="T18" fmla="*/ 5 w 30"/>
                  <a:gd name="T19" fmla="*/ 0 h 49"/>
                  <a:gd name="T20" fmla="*/ 7 w 30"/>
                  <a:gd name="T21" fmla="*/ 2 h 49"/>
                  <a:gd name="T22" fmla="*/ 10 w 30"/>
                  <a:gd name="T23" fmla="*/ 6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20 h 49"/>
                  <a:gd name="T30" fmla="*/ 14 w 30"/>
                  <a:gd name="T31" fmla="*/ 23 h 49"/>
                  <a:gd name="T32" fmla="*/ 13 w 30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5" y="49"/>
                    </a:moveTo>
                    <a:lnTo>
                      <a:pt x="20" y="49"/>
                    </a:lnTo>
                    <a:lnTo>
                      <a:pt x="15" y="45"/>
                    </a:lnTo>
                    <a:lnTo>
                      <a:pt x="9" y="39"/>
                    </a:lnTo>
                    <a:lnTo>
                      <a:pt x="4" y="30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9"/>
                    </a:lnTo>
                    <a:lnTo>
                      <a:pt x="28" y="45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92"/>
              <p:cNvSpPr>
                <a:spLocks/>
              </p:cNvSpPr>
              <p:nvPr/>
            </p:nvSpPr>
            <p:spPr bwMode="auto">
              <a:xfrm>
                <a:off x="4933" y="924"/>
                <a:ext cx="15" cy="25"/>
              </a:xfrm>
              <a:custGeom>
                <a:avLst/>
                <a:gdLst>
                  <a:gd name="T0" fmla="*/ 13 w 31"/>
                  <a:gd name="T1" fmla="*/ 25 h 49"/>
                  <a:gd name="T2" fmla="*/ 10 w 31"/>
                  <a:gd name="T3" fmla="*/ 25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6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6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3 h 49"/>
                  <a:gd name="T32" fmla="*/ 13 w 31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93"/>
              <p:cNvSpPr>
                <a:spLocks/>
              </p:cNvSpPr>
              <p:nvPr/>
            </p:nvSpPr>
            <p:spPr bwMode="auto">
              <a:xfrm>
                <a:off x="4951" y="865"/>
                <a:ext cx="15" cy="24"/>
              </a:xfrm>
              <a:custGeom>
                <a:avLst/>
                <a:gdLst>
                  <a:gd name="T0" fmla="*/ 13 w 30"/>
                  <a:gd name="T1" fmla="*/ 24 h 49"/>
                  <a:gd name="T2" fmla="*/ 11 w 30"/>
                  <a:gd name="T3" fmla="*/ 24 h 49"/>
                  <a:gd name="T4" fmla="*/ 8 w 30"/>
                  <a:gd name="T5" fmla="*/ 22 h 49"/>
                  <a:gd name="T6" fmla="*/ 5 w 30"/>
                  <a:gd name="T7" fmla="*/ 19 h 49"/>
                  <a:gd name="T8" fmla="*/ 3 w 30"/>
                  <a:gd name="T9" fmla="*/ 15 h 49"/>
                  <a:gd name="T10" fmla="*/ 1 w 30"/>
                  <a:gd name="T11" fmla="*/ 9 h 49"/>
                  <a:gd name="T12" fmla="*/ 0 w 30"/>
                  <a:gd name="T13" fmla="*/ 5 h 49"/>
                  <a:gd name="T14" fmla="*/ 1 w 30"/>
                  <a:gd name="T15" fmla="*/ 2 h 49"/>
                  <a:gd name="T16" fmla="*/ 2 w 30"/>
                  <a:gd name="T17" fmla="*/ 0 h 49"/>
                  <a:gd name="T18" fmla="*/ 5 w 30"/>
                  <a:gd name="T19" fmla="*/ 0 h 49"/>
                  <a:gd name="T20" fmla="*/ 8 w 30"/>
                  <a:gd name="T21" fmla="*/ 2 h 49"/>
                  <a:gd name="T22" fmla="*/ 10 w 30"/>
                  <a:gd name="T23" fmla="*/ 5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19 h 49"/>
                  <a:gd name="T30" fmla="*/ 15 w 30"/>
                  <a:gd name="T31" fmla="*/ 23 h 49"/>
                  <a:gd name="T32" fmla="*/ 13 w 30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1"/>
                    </a:lnTo>
                    <a:lnTo>
                      <a:pt x="30" y="39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94"/>
              <p:cNvSpPr>
                <a:spLocks/>
              </p:cNvSpPr>
              <p:nvPr/>
            </p:nvSpPr>
            <p:spPr bwMode="auto">
              <a:xfrm>
                <a:off x="4993" y="998"/>
                <a:ext cx="15" cy="23"/>
              </a:xfrm>
              <a:custGeom>
                <a:avLst/>
                <a:gdLst>
                  <a:gd name="T0" fmla="*/ 12 w 32"/>
                  <a:gd name="T1" fmla="*/ 23 h 47"/>
                  <a:gd name="T2" fmla="*/ 10 w 32"/>
                  <a:gd name="T3" fmla="*/ 23 h 47"/>
                  <a:gd name="T4" fmla="*/ 8 w 32"/>
                  <a:gd name="T5" fmla="*/ 22 h 47"/>
                  <a:gd name="T6" fmla="*/ 5 w 32"/>
                  <a:gd name="T7" fmla="*/ 18 h 47"/>
                  <a:gd name="T8" fmla="*/ 2 w 32"/>
                  <a:gd name="T9" fmla="*/ 14 h 47"/>
                  <a:gd name="T10" fmla="*/ 1 w 32"/>
                  <a:gd name="T11" fmla="*/ 9 h 47"/>
                  <a:gd name="T12" fmla="*/ 0 w 32"/>
                  <a:gd name="T13" fmla="*/ 5 h 47"/>
                  <a:gd name="T14" fmla="*/ 0 w 32"/>
                  <a:gd name="T15" fmla="*/ 1 h 47"/>
                  <a:gd name="T16" fmla="*/ 2 w 32"/>
                  <a:gd name="T17" fmla="*/ 0 h 47"/>
                  <a:gd name="T18" fmla="*/ 4 w 32"/>
                  <a:gd name="T19" fmla="*/ 0 h 47"/>
                  <a:gd name="T20" fmla="*/ 7 w 32"/>
                  <a:gd name="T21" fmla="*/ 1 h 47"/>
                  <a:gd name="T22" fmla="*/ 9 w 32"/>
                  <a:gd name="T23" fmla="*/ 5 h 47"/>
                  <a:gd name="T24" fmla="*/ 12 w 32"/>
                  <a:gd name="T25" fmla="*/ 9 h 47"/>
                  <a:gd name="T26" fmla="*/ 14 w 32"/>
                  <a:gd name="T27" fmla="*/ 14 h 47"/>
                  <a:gd name="T28" fmla="*/ 15 w 32"/>
                  <a:gd name="T29" fmla="*/ 19 h 47"/>
                  <a:gd name="T30" fmla="*/ 14 w 32"/>
                  <a:gd name="T31" fmla="*/ 22 h 47"/>
                  <a:gd name="T32" fmla="*/ 12 w 32"/>
                  <a:gd name="T33" fmla="*/ 23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47">
                    <a:moveTo>
                      <a:pt x="26" y="47"/>
                    </a:moveTo>
                    <a:lnTo>
                      <a:pt x="21" y="47"/>
                    </a:lnTo>
                    <a:lnTo>
                      <a:pt x="16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6" y="19"/>
                    </a:lnTo>
                    <a:lnTo>
                      <a:pt x="29" y="28"/>
                    </a:lnTo>
                    <a:lnTo>
                      <a:pt x="32" y="38"/>
                    </a:lnTo>
                    <a:lnTo>
                      <a:pt x="29" y="44"/>
                    </a:lnTo>
                    <a:lnTo>
                      <a:pt x="26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95"/>
              <p:cNvSpPr>
                <a:spLocks/>
              </p:cNvSpPr>
              <p:nvPr/>
            </p:nvSpPr>
            <p:spPr bwMode="auto">
              <a:xfrm>
                <a:off x="5022" y="919"/>
                <a:ext cx="16" cy="24"/>
              </a:xfrm>
              <a:custGeom>
                <a:avLst/>
                <a:gdLst>
                  <a:gd name="T0" fmla="*/ 14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1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6 w 30"/>
                  <a:gd name="T29" fmla="*/ 19 h 48"/>
                  <a:gd name="T30" fmla="*/ 15 w 30"/>
                  <a:gd name="T31" fmla="*/ 22 h 48"/>
                  <a:gd name="T32" fmla="*/ 14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96"/>
              <p:cNvSpPr>
                <a:spLocks/>
              </p:cNvSpPr>
              <p:nvPr/>
            </p:nvSpPr>
            <p:spPr bwMode="auto">
              <a:xfrm>
                <a:off x="5056" y="1016"/>
                <a:ext cx="16" cy="24"/>
              </a:xfrm>
              <a:custGeom>
                <a:avLst/>
                <a:gdLst>
                  <a:gd name="T0" fmla="*/ 13 w 30"/>
                  <a:gd name="T1" fmla="*/ 24 h 47"/>
                  <a:gd name="T2" fmla="*/ 11 w 30"/>
                  <a:gd name="T3" fmla="*/ 24 h 47"/>
                  <a:gd name="T4" fmla="*/ 8 w 30"/>
                  <a:gd name="T5" fmla="*/ 22 h 47"/>
                  <a:gd name="T6" fmla="*/ 5 w 30"/>
                  <a:gd name="T7" fmla="*/ 19 h 47"/>
                  <a:gd name="T8" fmla="*/ 2 w 30"/>
                  <a:gd name="T9" fmla="*/ 14 h 47"/>
                  <a:gd name="T10" fmla="*/ 1 w 30"/>
                  <a:gd name="T11" fmla="*/ 9 h 47"/>
                  <a:gd name="T12" fmla="*/ 0 w 30"/>
                  <a:gd name="T13" fmla="*/ 5 h 47"/>
                  <a:gd name="T14" fmla="*/ 1 w 30"/>
                  <a:gd name="T15" fmla="*/ 2 h 47"/>
                  <a:gd name="T16" fmla="*/ 2 w 30"/>
                  <a:gd name="T17" fmla="*/ 0 h 47"/>
                  <a:gd name="T18" fmla="*/ 5 w 30"/>
                  <a:gd name="T19" fmla="*/ 0 h 47"/>
                  <a:gd name="T20" fmla="*/ 7 w 30"/>
                  <a:gd name="T21" fmla="*/ 2 h 47"/>
                  <a:gd name="T22" fmla="*/ 11 w 30"/>
                  <a:gd name="T23" fmla="*/ 5 h 47"/>
                  <a:gd name="T24" fmla="*/ 13 w 30"/>
                  <a:gd name="T25" fmla="*/ 10 h 47"/>
                  <a:gd name="T26" fmla="*/ 15 w 30"/>
                  <a:gd name="T27" fmla="*/ 15 h 47"/>
                  <a:gd name="T28" fmla="*/ 16 w 30"/>
                  <a:gd name="T29" fmla="*/ 19 h 47"/>
                  <a:gd name="T30" fmla="*/ 15 w 30"/>
                  <a:gd name="T31" fmla="*/ 22 h 47"/>
                  <a:gd name="T32" fmla="*/ 13 w 30"/>
                  <a:gd name="T33" fmla="*/ 24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7">
                    <a:moveTo>
                      <a:pt x="25" y="47"/>
                    </a:moveTo>
                    <a:lnTo>
                      <a:pt x="20" y="47"/>
                    </a:lnTo>
                    <a:lnTo>
                      <a:pt x="15" y="43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8" y="44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97"/>
              <p:cNvSpPr>
                <a:spLocks/>
              </p:cNvSpPr>
              <p:nvPr/>
            </p:nvSpPr>
            <p:spPr bwMode="auto">
              <a:xfrm>
                <a:off x="5018" y="833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3 w 30"/>
                  <a:gd name="T9" fmla="*/ 15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8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5 w 30"/>
                  <a:gd name="T29" fmla="*/ 19 h 48"/>
                  <a:gd name="T30" fmla="*/ 15 w 30"/>
                  <a:gd name="T31" fmla="*/ 23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9" y="30"/>
                    </a:lnTo>
                    <a:lnTo>
                      <a:pt x="30" y="38"/>
                    </a:lnTo>
                    <a:lnTo>
                      <a:pt x="29" y="45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98"/>
              <p:cNvSpPr>
                <a:spLocks/>
              </p:cNvSpPr>
              <p:nvPr/>
            </p:nvSpPr>
            <p:spPr bwMode="auto">
              <a:xfrm>
                <a:off x="5083" y="887"/>
                <a:ext cx="15" cy="25"/>
              </a:xfrm>
              <a:custGeom>
                <a:avLst/>
                <a:gdLst>
                  <a:gd name="T0" fmla="*/ 13 w 30"/>
                  <a:gd name="T1" fmla="*/ 25 h 48"/>
                  <a:gd name="T2" fmla="*/ 10 w 30"/>
                  <a:gd name="T3" fmla="*/ 25 h 48"/>
                  <a:gd name="T4" fmla="*/ 8 w 30"/>
                  <a:gd name="T5" fmla="*/ 23 h 48"/>
                  <a:gd name="T6" fmla="*/ 5 w 30"/>
                  <a:gd name="T7" fmla="*/ 20 h 48"/>
                  <a:gd name="T8" fmla="*/ 2 w 30"/>
                  <a:gd name="T9" fmla="*/ 15 h 48"/>
                  <a:gd name="T10" fmla="*/ 1 w 30"/>
                  <a:gd name="T11" fmla="*/ 10 h 48"/>
                  <a:gd name="T12" fmla="*/ 0 w 30"/>
                  <a:gd name="T13" fmla="*/ 6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6 h 48"/>
                  <a:gd name="T24" fmla="*/ 13 w 30"/>
                  <a:gd name="T25" fmla="*/ 10 h 48"/>
                  <a:gd name="T26" fmla="*/ 14 w 30"/>
                  <a:gd name="T27" fmla="*/ 16 h 48"/>
                  <a:gd name="T28" fmla="*/ 15 w 30"/>
                  <a:gd name="T29" fmla="*/ 20 h 48"/>
                  <a:gd name="T30" fmla="*/ 14 w 30"/>
                  <a:gd name="T31" fmla="*/ 23 h 48"/>
                  <a:gd name="T32" fmla="*/ 13 w 30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5" y="48"/>
                    </a:moveTo>
                    <a:lnTo>
                      <a:pt x="20" y="48"/>
                    </a:lnTo>
                    <a:lnTo>
                      <a:pt x="15" y="44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8"/>
                    </a:lnTo>
                    <a:lnTo>
                      <a:pt x="28" y="45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99"/>
              <p:cNvSpPr>
                <a:spLocks/>
              </p:cNvSpPr>
              <p:nvPr/>
            </p:nvSpPr>
            <p:spPr bwMode="auto">
              <a:xfrm>
                <a:off x="5068" y="953"/>
                <a:ext cx="15" cy="25"/>
              </a:xfrm>
              <a:custGeom>
                <a:avLst/>
                <a:gdLst>
                  <a:gd name="T0" fmla="*/ 13 w 31"/>
                  <a:gd name="T1" fmla="*/ 25 h 48"/>
                  <a:gd name="T2" fmla="*/ 11 w 31"/>
                  <a:gd name="T3" fmla="*/ 25 h 48"/>
                  <a:gd name="T4" fmla="*/ 8 w 31"/>
                  <a:gd name="T5" fmla="*/ 23 h 48"/>
                  <a:gd name="T6" fmla="*/ 5 w 31"/>
                  <a:gd name="T7" fmla="*/ 20 h 48"/>
                  <a:gd name="T8" fmla="*/ 2 w 31"/>
                  <a:gd name="T9" fmla="*/ 15 h 48"/>
                  <a:gd name="T10" fmla="*/ 1 w 31"/>
                  <a:gd name="T11" fmla="*/ 10 h 48"/>
                  <a:gd name="T12" fmla="*/ 0 w 31"/>
                  <a:gd name="T13" fmla="*/ 6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7 w 31"/>
                  <a:gd name="T21" fmla="*/ 2 h 48"/>
                  <a:gd name="T22" fmla="*/ 10 w 31"/>
                  <a:gd name="T23" fmla="*/ 6 h 48"/>
                  <a:gd name="T24" fmla="*/ 13 w 31"/>
                  <a:gd name="T25" fmla="*/ 10 h 48"/>
                  <a:gd name="T26" fmla="*/ 15 w 31"/>
                  <a:gd name="T27" fmla="*/ 16 h 48"/>
                  <a:gd name="T28" fmla="*/ 15 w 31"/>
                  <a:gd name="T29" fmla="*/ 20 h 48"/>
                  <a:gd name="T30" fmla="*/ 15 w 31"/>
                  <a:gd name="T31" fmla="*/ 23 h 48"/>
                  <a:gd name="T32" fmla="*/ 13 w 31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30" y="30"/>
                    </a:lnTo>
                    <a:lnTo>
                      <a:pt x="31" y="38"/>
                    </a:lnTo>
                    <a:lnTo>
                      <a:pt x="30" y="45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100"/>
              <p:cNvSpPr>
                <a:spLocks/>
              </p:cNvSpPr>
              <p:nvPr/>
            </p:nvSpPr>
            <p:spPr bwMode="auto">
              <a:xfrm>
                <a:off x="5072" y="806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4 w 31"/>
                  <a:gd name="T7" fmla="*/ 19 h 49"/>
                  <a:gd name="T8" fmla="*/ 2 w 31"/>
                  <a:gd name="T9" fmla="*/ 14 h 49"/>
                  <a:gd name="T10" fmla="*/ 0 w 31"/>
                  <a:gd name="T11" fmla="*/ 9 h 49"/>
                  <a:gd name="T12" fmla="*/ 0 w 31"/>
                  <a:gd name="T13" fmla="*/ 5 h 49"/>
                  <a:gd name="T14" fmla="*/ 0 w 31"/>
                  <a:gd name="T15" fmla="*/ 1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1 h 49"/>
                  <a:gd name="T22" fmla="*/ 10 w 31"/>
                  <a:gd name="T23" fmla="*/ 5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1" y="10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101"/>
              <p:cNvSpPr>
                <a:spLocks/>
              </p:cNvSpPr>
              <p:nvPr/>
            </p:nvSpPr>
            <p:spPr bwMode="auto">
              <a:xfrm>
                <a:off x="5029" y="771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5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5 h 49"/>
                  <a:gd name="T24" fmla="*/ 12 w 31"/>
                  <a:gd name="T25" fmla="*/ 10 h 49"/>
                  <a:gd name="T26" fmla="*/ 15 w 31"/>
                  <a:gd name="T27" fmla="*/ 15 h 49"/>
                  <a:gd name="T28" fmla="*/ 15 w 31"/>
                  <a:gd name="T29" fmla="*/ 19 h 49"/>
                  <a:gd name="T30" fmla="*/ 15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2" y="20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0"/>
                    </a:lnTo>
                    <a:lnTo>
                      <a:pt x="25" y="20"/>
                    </a:lnTo>
                    <a:lnTo>
                      <a:pt x="30" y="30"/>
                    </a:lnTo>
                    <a:lnTo>
                      <a:pt x="31" y="39"/>
                    </a:lnTo>
                    <a:lnTo>
                      <a:pt x="30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102"/>
              <p:cNvSpPr>
                <a:spLocks/>
              </p:cNvSpPr>
              <p:nvPr/>
            </p:nvSpPr>
            <p:spPr bwMode="auto">
              <a:xfrm>
                <a:off x="4966" y="781"/>
                <a:ext cx="15" cy="24"/>
              </a:xfrm>
              <a:custGeom>
                <a:avLst/>
                <a:gdLst>
                  <a:gd name="T0" fmla="*/ 13 w 31"/>
                  <a:gd name="T1" fmla="*/ 24 h 48"/>
                  <a:gd name="T2" fmla="*/ 11 w 31"/>
                  <a:gd name="T3" fmla="*/ 24 h 48"/>
                  <a:gd name="T4" fmla="*/ 8 w 31"/>
                  <a:gd name="T5" fmla="*/ 22 h 48"/>
                  <a:gd name="T6" fmla="*/ 5 w 31"/>
                  <a:gd name="T7" fmla="*/ 19 h 48"/>
                  <a:gd name="T8" fmla="*/ 2 w 31"/>
                  <a:gd name="T9" fmla="*/ 14 h 48"/>
                  <a:gd name="T10" fmla="*/ 1 w 31"/>
                  <a:gd name="T11" fmla="*/ 9 h 48"/>
                  <a:gd name="T12" fmla="*/ 0 w 31"/>
                  <a:gd name="T13" fmla="*/ 5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8 w 31"/>
                  <a:gd name="T21" fmla="*/ 2 h 48"/>
                  <a:gd name="T22" fmla="*/ 10 w 31"/>
                  <a:gd name="T23" fmla="*/ 5 h 48"/>
                  <a:gd name="T24" fmla="*/ 13 w 31"/>
                  <a:gd name="T25" fmla="*/ 10 h 48"/>
                  <a:gd name="T26" fmla="*/ 15 w 31"/>
                  <a:gd name="T27" fmla="*/ 15 h 48"/>
                  <a:gd name="T28" fmla="*/ 15 w 31"/>
                  <a:gd name="T29" fmla="*/ 19 h 48"/>
                  <a:gd name="T30" fmla="*/ 15 w 31"/>
                  <a:gd name="T31" fmla="*/ 22 h 48"/>
                  <a:gd name="T32" fmla="*/ 13 w 31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7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21" y="10"/>
                    </a:lnTo>
                    <a:lnTo>
                      <a:pt x="26" y="19"/>
                    </a:lnTo>
                    <a:lnTo>
                      <a:pt x="30" y="29"/>
                    </a:lnTo>
                    <a:lnTo>
                      <a:pt x="31" y="37"/>
                    </a:lnTo>
                    <a:lnTo>
                      <a:pt x="30" y="44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5" name="Group 103"/>
              <p:cNvGrpSpPr>
                <a:grpSpLocks/>
              </p:cNvGrpSpPr>
              <p:nvPr/>
            </p:nvGrpSpPr>
            <p:grpSpPr bwMode="auto">
              <a:xfrm flipH="1">
                <a:off x="4560" y="960"/>
                <a:ext cx="336" cy="226"/>
                <a:chOff x="4993" y="1109"/>
                <a:chExt cx="336" cy="226"/>
              </a:xfrm>
            </p:grpSpPr>
            <p:sp>
              <p:nvSpPr>
                <p:cNvPr id="166" name="Freeform 104"/>
                <p:cNvSpPr>
                  <a:spLocks/>
                </p:cNvSpPr>
                <p:nvPr/>
              </p:nvSpPr>
              <p:spPr bwMode="auto">
                <a:xfrm>
                  <a:off x="4993" y="1109"/>
                  <a:ext cx="336" cy="226"/>
                </a:xfrm>
                <a:custGeom>
                  <a:avLst/>
                  <a:gdLst>
                    <a:gd name="T0" fmla="*/ 330 w 673"/>
                    <a:gd name="T1" fmla="*/ 185 h 454"/>
                    <a:gd name="T2" fmla="*/ 290 w 673"/>
                    <a:gd name="T3" fmla="*/ 155 h 454"/>
                    <a:gd name="T4" fmla="*/ 285 w 673"/>
                    <a:gd name="T5" fmla="*/ 147 h 454"/>
                    <a:gd name="T6" fmla="*/ 307 w 673"/>
                    <a:gd name="T7" fmla="*/ 153 h 454"/>
                    <a:gd name="T8" fmla="*/ 305 w 673"/>
                    <a:gd name="T9" fmla="*/ 146 h 454"/>
                    <a:gd name="T10" fmla="*/ 285 w 673"/>
                    <a:gd name="T11" fmla="*/ 134 h 454"/>
                    <a:gd name="T12" fmla="*/ 259 w 673"/>
                    <a:gd name="T13" fmla="*/ 124 h 454"/>
                    <a:gd name="T14" fmla="*/ 236 w 673"/>
                    <a:gd name="T15" fmla="*/ 113 h 454"/>
                    <a:gd name="T16" fmla="*/ 250 w 673"/>
                    <a:gd name="T17" fmla="*/ 112 h 454"/>
                    <a:gd name="T18" fmla="*/ 281 w 673"/>
                    <a:gd name="T19" fmla="*/ 117 h 454"/>
                    <a:gd name="T20" fmla="*/ 267 w 673"/>
                    <a:gd name="T21" fmla="*/ 97 h 454"/>
                    <a:gd name="T22" fmla="*/ 226 w 673"/>
                    <a:gd name="T23" fmla="*/ 71 h 454"/>
                    <a:gd name="T24" fmla="*/ 231 w 673"/>
                    <a:gd name="T25" fmla="*/ 66 h 454"/>
                    <a:gd name="T26" fmla="*/ 250 w 673"/>
                    <a:gd name="T27" fmla="*/ 70 h 454"/>
                    <a:gd name="T28" fmla="*/ 245 w 673"/>
                    <a:gd name="T29" fmla="*/ 59 h 454"/>
                    <a:gd name="T30" fmla="*/ 225 w 673"/>
                    <a:gd name="T31" fmla="*/ 47 h 454"/>
                    <a:gd name="T32" fmla="*/ 200 w 673"/>
                    <a:gd name="T33" fmla="*/ 39 h 454"/>
                    <a:gd name="T34" fmla="*/ 171 w 673"/>
                    <a:gd name="T35" fmla="*/ 37 h 454"/>
                    <a:gd name="T36" fmla="*/ 181 w 673"/>
                    <a:gd name="T37" fmla="*/ 17 h 454"/>
                    <a:gd name="T38" fmla="*/ 147 w 673"/>
                    <a:gd name="T39" fmla="*/ 18 h 454"/>
                    <a:gd name="T40" fmla="*/ 133 w 673"/>
                    <a:gd name="T41" fmla="*/ 20 h 454"/>
                    <a:gd name="T42" fmla="*/ 133 w 673"/>
                    <a:gd name="T43" fmla="*/ 7 h 454"/>
                    <a:gd name="T44" fmla="*/ 114 w 673"/>
                    <a:gd name="T45" fmla="*/ 0 h 454"/>
                    <a:gd name="T46" fmla="*/ 73 w 673"/>
                    <a:gd name="T47" fmla="*/ 15 h 454"/>
                    <a:gd name="T48" fmla="*/ 53 w 673"/>
                    <a:gd name="T49" fmla="*/ 43 h 454"/>
                    <a:gd name="T50" fmla="*/ 57 w 673"/>
                    <a:gd name="T51" fmla="*/ 75 h 454"/>
                    <a:gd name="T52" fmla="*/ 55 w 673"/>
                    <a:gd name="T53" fmla="*/ 90 h 454"/>
                    <a:gd name="T54" fmla="*/ 24 w 673"/>
                    <a:gd name="T55" fmla="*/ 98 h 454"/>
                    <a:gd name="T56" fmla="*/ 2 w 673"/>
                    <a:gd name="T57" fmla="*/ 119 h 454"/>
                    <a:gd name="T58" fmla="*/ 6 w 673"/>
                    <a:gd name="T59" fmla="*/ 163 h 454"/>
                    <a:gd name="T60" fmla="*/ 31 w 673"/>
                    <a:gd name="T61" fmla="*/ 182 h 454"/>
                    <a:gd name="T62" fmla="*/ 43 w 673"/>
                    <a:gd name="T63" fmla="*/ 182 h 454"/>
                    <a:gd name="T64" fmla="*/ 56 w 673"/>
                    <a:gd name="T65" fmla="*/ 204 h 454"/>
                    <a:gd name="T66" fmla="*/ 72 w 673"/>
                    <a:gd name="T67" fmla="*/ 188 h 454"/>
                    <a:gd name="T68" fmla="*/ 95 w 673"/>
                    <a:gd name="T69" fmla="*/ 206 h 454"/>
                    <a:gd name="T70" fmla="*/ 117 w 673"/>
                    <a:gd name="T71" fmla="*/ 218 h 454"/>
                    <a:gd name="T72" fmla="*/ 138 w 673"/>
                    <a:gd name="T73" fmla="*/ 225 h 454"/>
                    <a:gd name="T74" fmla="*/ 147 w 673"/>
                    <a:gd name="T75" fmla="*/ 224 h 454"/>
                    <a:gd name="T76" fmla="*/ 132 w 673"/>
                    <a:gd name="T77" fmla="*/ 213 h 454"/>
                    <a:gd name="T78" fmla="*/ 130 w 673"/>
                    <a:gd name="T79" fmla="*/ 204 h 454"/>
                    <a:gd name="T80" fmla="*/ 153 w 673"/>
                    <a:gd name="T81" fmla="*/ 213 h 454"/>
                    <a:gd name="T82" fmla="*/ 178 w 673"/>
                    <a:gd name="T83" fmla="*/ 219 h 454"/>
                    <a:gd name="T84" fmla="*/ 203 w 673"/>
                    <a:gd name="T85" fmla="*/ 223 h 454"/>
                    <a:gd name="T86" fmla="*/ 213 w 673"/>
                    <a:gd name="T87" fmla="*/ 219 h 454"/>
                    <a:gd name="T88" fmla="*/ 190 w 673"/>
                    <a:gd name="T89" fmla="*/ 201 h 454"/>
                    <a:gd name="T90" fmla="*/ 183 w 673"/>
                    <a:gd name="T91" fmla="*/ 190 h 454"/>
                    <a:gd name="T92" fmla="*/ 211 w 673"/>
                    <a:gd name="T93" fmla="*/ 197 h 454"/>
                    <a:gd name="T94" fmla="*/ 242 w 673"/>
                    <a:gd name="T95" fmla="*/ 205 h 454"/>
                    <a:gd name="T96" fmla="*/ 269 w 673"/>
                    <a:gd name="T97" fmla="*/ 209 h 454"/>
                    <a:gd name="T98" fmla="*/ 278 w 673"/>
                    <a:gd name="T99" fmla="*/ 206 h 454"/>
                    <a:gd name="T100" fmla="*/ 257 w 673"/>
                    <a:gd name="T101" fmla="*/ 196 h 454"/>
                    <a:gd name="T102" fmla="*/ 257 w 673"/>
                    <a:gd name="T103" fmla="*/ 189 h 454"/>
                    <a:gd name="T104" fmla="*/ 289 w 673"/>
                    <a:gd name="T105" fmla="*/ 192 h 454"/>
                    <a:gd name="T106" fmla="*/ 312 w 673"/>
                    <a:gd name="T107" fmla="*/ 193 h 454"/>
                    <a:gd name="T108" fmla="*/ 328 w 673"/>
                    <a:gd name="T109" fmla="*/ 197 h 4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673" h="454">
                      <a:moveTo>
                        <a:pt x="673" y="410"/>
                      </a:moveTo>
                      <a:lnTo>
                        <a:pt x="671" y="398"/>
                      </a:lnTo>
                      <a:lnTo>
                        <a:pt x="667" y="385"/>
                      </a:lnTo>
                      <a:lnTo>
                        <a:pt x="660" y="372"/>
                      </a:lnTo>
                      <a:lnTo>
                        <a:pt x="649" y="358"/>
                      </a:lnTo>
                      <a:lnTo>
                        <a:pt x="633" y="343"/>
                      </a:lnTo>
                      <a:lnTo>
                        <a:pt x="610" y="328"/>
                      </a:lnTo>
                      <a:lnTo>
                        <a:pt x="580" y="312"/>
                      </a:lnTo>
                      <a:lnTo>
                        <a:pt x="542" y="295"/>
                      </a:lnTo>
                      <a:lnTo>
                        <a:pt x="551" y="294"/>
                      </a:lnTo>
                      <a:lnTo>
                        <a:pt x="561" y="293"/>
                      </a:lnTo>
                      <a:lnTo>
                        <a:pt x="571" y="295"/>
                      </a:lnTo>
                      <a:lnTo>
                        <a:pt x="582" y="297"/>
                      </a:lnTo>
                      <a:lnTo>
                        <a:pt x="593" y="300"/>
                      </a:lnTo>
                      <a:lnTo>
                        <a:pt x="604" y="303"/>
                      </a:lnTo>
                      <a:lnTo>
                        <a:pt x="615" y="307"/>
                      </a:lnTo>
                      <a:lnTo>
                        <a:pt x="626" y="311"/>
                      </a:lnTo>
                      <a:lnTo>
                        <a:pt x="623" y="305"/>
                      </a:lnTo>
                      <a:lnTo>
                        <a:pt x="618" y="299"/>
                      </a:lnTo>
                      <a:lnTo>
                        <a:pt x="611" y="293"/>
                      </a:lnTo>
                      <a:lnTo>
                        <a:pt x="603" y="286"/>
                      </a:lnTo>
                      <a:lnTo>
                        <a:pt x="593" y="281"/>
                      </a:lnTo>
                      <a:lnTo>
                        <a:pt x="581" y="275"/>
                      </a:lnTo>
                      <a:lnTo>
                        <a:pt x="570" y="270"/>
                      </a:lnTo>
                      <a:lnTo>
                        <a:pt x="557" y="265"/>
                      </a:lnTo>
                      <a:lnTo>
                        <a:pt x="545" y="260"/>
                      </a:lnTo>
                      <a:lnTo>
                        <a:pt x="532" y="254"/>
                      </a:lnTo>
                      <a:lnTo>
                        <a:pt x="518" y="249"/>
                      </a:lnTo>
                      <a:lnTo>
                        <a:pt x="505" y="244"/>
                      </a:lnTo>
                      <a:lnTo>
                        <a:pt x="493" y="238"/>
                      </a:lnTo>
                      <a:lnTo>
                        <a:pt x="482" y="233"/>
                      </a:lnTo>
                      <a:lnTo>
                        <a:pt x="472" y="227"/>
                      </a:lnTo>
                      <a:lnTo>
                        <a:pt x="463" y="220"/>
                      </a:lnTo>
                      <a:lnTo>
                        <a:pt x="474" y="222"/>
                      </a:lnTo>
                      <a:lnTo>
                        <a:pt x="487" y="223"/>
                      </a:lnTo>
                      <a:lnTo>
                        <a:pt x="501" y="225"/>
                      </a:lnTo>
                      <a:lnTo>
                        <a:pt x="516" y="227"/>
                      </a:lnTo>
                      <a:lnTo>
                        <a:pt x="533" y="230"/>
                      </a:lnTo>
                      <a:lnTo>
                        <a:pt x="548" y="233"/>
                      </a:lnTo>
                      <a:lnTo>
                        <a:pt x="563" y="236"/>
                      </a:lnTo>
                      <a:lnTo>
                        <a:pt x="577" y="239"/>
                      </a:lnTo>
                      <a:lnTo>
                        <a:pt x="567" y="225"/>
                      </a:lnTo>
                      <a:lnTo>
                        <a:pt x="553" y="209"/>
                      </a:lnTo>
                      <a:lnTo>
                        <a:pt x="535" y="195"/>
                      </a:lnTo>
                      <a:lnTo>
                        <a:pt x="515" y="181"/>
                      </a:lnTo>
                      <a:lnTo>
                        <a:pt x="494" y="168"/>
                      </a:lnTo>
                      <a:lnTo>
                        <a:pt x="473" y="155"/>
                      </a:lnTo>
                      <a:lnTo>
                        <a:pt x="453" y="143"/>
                      </a:lnTo>
                      <a:lnTo>
                        <a:pt x="433" y="134"/>
                      </a:lnTo>
                      <a:lnTo>
                        <a:pt x="442" y="132"/>
                      </a:lnTo>
                      <a:lnTo>
                        <a:pt x="452" y="132"/>
                      </a:lnTo>
                      <a:lnTo>
                        <a:pt x="462" y="133"/>
                      </a:lnTo>
                      <a:lnTo>
                        <a:pt x="472" y="135"/>
                      </a:lnTo>
                      <a:lnTo>
                        <a:pt x="482" y="137"/>
                      </a:lnTo>
                      <a:lnTo>
                        <a:pt x="492" y="139"/>
                      </a:lnTo>
                      <a:lnTo>
                        <a:pt x="501" y="141"/>
                      </a:lnTo>
                      <a:lnTo>
                        <a:pt x="511" y="143"/>
                      </a:lnTo>
                      <a:lnTo>
                        <a:pt x="505" y="134"/>
                      </a:lnTo>
                      <a:lnTo>
                        <a:pt x="498" y="125"/>
                      </a:lnTo>
                      <a:lnTo>
                        <a:pt x="490" y="118"/>
                      </a:lnTo>
                      <a:lnTo>
                        <a:pt x="481" y="111"/>
                      </a:lnTo>
                      <a:lnTo>
                        <a:pt x="472" y="104"/>
                      </a:lnTo>
                      <a:lnTo>
                        <a:pt x="462" y="99"/>
                      </a:lnTo>
                      <a:lnTo>
                        <a:pt x="450" y="94"/>
                      </a:lnTo>
                      <a:lnTo>
                        <a:pt x="439" y="89"/>
                      </a:lnTo>
                      <a:lnTo>
                        <a:pt x="427" y="86"/>
                      </a:lnTo>
                      <a:lnTo>
                        <a:pt x="414" y="82"/>
                      </a:lnTo>
                      <a:lnTo>
                        <a:pt x="401" y="79"/>
                      </a:lnTo>
                      <a:lnTo>
                        <a:pt x="388" y="77"/>
                      </a:lnTo>
                      <a:lnTo>
                        <a:pt x="372" y="76"/>
                      </a:lnTo>
                      <a:lnTo>
                        <a:pt x="358" y="75"/>
                      </a:lnTo>
                      <a:lnTo>
                        <a:pt x="343" y="74"/>
                      </a:lnTo>
                      <a:lnTo>
                        <a:pt x="327" y="74"/>
                      </a:lnTo>
                      <a:lnTo>
                        <a:pt x="400" y="49"/>
                      </a:lnTo>
                      <a:lnTo>
                        <a:pt x="382" y="40"/>
                      </a:lnTo>
                      <a:lnTo>
                        <a:pt x="363" y="34"/>
                      </a:lnTo>
                      <a:lnTo>
                        <a:pt x="345" y="31"/>
                      </a:lnTo>
                      <a:lnTo>
                        <a:pt x="327" y="31"/>
                      </a:lnTo>
                      <a:lnTo>
                        <a:pt x="310" y="33"/>
                      </a:lnTo>
                      <a:lnTo>
                        <a:pt x="295" y="37"/>
                      </a:lnTo>
                      <a:lnTo>
                        <a:pt x="282" y="42"/>
                      </a:lnTo>
                      <a:lnTo>
                        <a:pt x="272" y="49"/>
                      </a:lnTo>
                      <a:lnTo>
                        <a:pt x="270" y="45"/>
                      </a:lnTo>
                      <a:lnTo>
                        <a:pt x="267" y="40"/>
                      </a:lnTo>
                      <a:lnTo>
                        <a:pt x="265" y="35"/>
                      </a:lnTo>
                      <a:lnTo>
                        <a:pt x="263" y="29"/>
                      </a:lnTo>
                      <a:lnTo>
                        <a:pt x="263" y="23"/>
                      </a:lnTo>
                      <a:lnTo>
                        <a:pt x="266" y="15"/>
                      </a:lnTo>
                      <a:lnTo>
                        <a:pt x="272" y="9"/>
                      </a:lnTo>
                      <a:lnTo>
                        <a:pt x="283" y="3"/>
                      </a:lnTo>
                      <a:lnTo>
                        <a:pt x="255" y="0"/>
                      </a:lnTo>
                      <a:lnTo>
                        <a:pt x="229" y="0"/>
                      </a:lnTo>
                      <a:lnTo>
                        <a:pt x="205" y="4"/>
                      </a:lnTo>
                      <a:lnTo>
                        <a:pt x="184" y="10"/>
                      </a:lnTo>
                      <a:lnTo>
                        <a:pt x="164" y="19"/>
                      </a:lnTo>
                      <a:lnTo>
                        <a:pt x="147" y="30"/>
                      </a:lnTo>
                      <a:lnTo>
                        <a:pt x="133" y="42"/>
                      </a:lnTo>
                      <a:lnTo>
                        <a:pt x="121" y="55"/>
                      </a:lnTo>
                      <a:lnTo>
                        <a:pt x="112" y="70"/>
                      </a:lnTo>
                      <a:lnTo>
                        <a:pt x="106" y="87"/>
                      </a:lnTo>
                      <a:lnTo>
                        <a:pt x="104" y="103"/>
                      </a:lnTo>
                      <a:lnTo>
                        <a:pt x="104" y="119"/>
                      </a:lnTo>
                      <a:lnTo>
                        <a:pt x="108" y="135"/>
                      </a:lnTo>
                      <a:lnTo>
                        <a:pt x="114" y="150"/>
                      </a:lnTo>
                      <a:lnTo>
                        <a:pt x="125" y="166"/>
                      </a:lnTo>
                      <a:lnTo>
                        <a:pt x="139" y="180"/>
                      </a:lnTo>
                      <a:lnTo>
                        <a:pt x="126" y="180"/>
                      </a:lnTo>
                      <a:lnTo>
                        <a:pt x="111" y="181"/>
                      </a:lnTo>
                      <a:lnTo>
                        <a:pt x="95" y="182"/>
                      </a:lnTo>
                      <a:lnTo>
                        <a:pt x="79" y="185"/>
                      </a:lnTo>
                      <a:lnTo>
                        <a:pt x="63" y="190"/>
                      </a:lnTo>
                      <a:lnTo>
                        <a:pt x="48" y="196"/>
                      </a:lnTo>
                      <a:lnTo>
                        <a:pt x="35" y="203"/>
                      </a:lnTo>
                      <a:lnTo>
                        <a:pt x="22" y="213"/>
                      </a:lnTo>
                      <a:lnTo>
                        <a:pt x="12" y="226"/>
                      </a:lnTo>
                      <a:lnTo>
                        <a:pt x="4" y="240"/>
                      </a:lnTo>
                      <a:lnTo>
                        <a:pt x="1" y="257"/>
                      </a:lnTo>
                      <a:lnTo>
                        <a:pt x="0" y="277"/>
                      </a:lnTo>
                      <a:lnTo>
                        <a:pt x="4" y="301"/>
                      </a:lnTo>
                      <a:lnTo>
                        <a:pt x="13" y="327"/>
                      </a:lnTo>
                      <a:lnTo>
                        <a:pt x="27" y="356"/>
                      </a:lnTo>
                      <a:lnTo>
                        <a:pt x="48" y="390"/>
                      </a:lnTo>
                      <a:lnTo>
                        <a:pt x="55" y="380"/>
                      </a:lnTo>
                      <a:lnTo>
                        <a:pt x="62" y="366"/>
                      </a:lnTo>
                      <a:lnTo>
                        <a:pt x="68" y="352"/>
                      </a:lnTo>
                      <a:lnTo>
                        <a:pt x="75" y="342"/>
                      </a:lnTo>
                      <a:lnTo>
                        <a:pt x="80" y="353"/>
                      </a:lnTo>
                      <a:lnTo>
                        <a:pt x="86" y="365"/>
                      </a:lnTo>
                      <a:lnTo>
                        <a:pt x="91" y="377"/>
                      </a:lnTo>
                      <a:lnTo>
                        <a:pt x="97" y="389"/>
                      </a:lnTo>
                      <a:lnTo>
                        <a:pt x="105" y="400"/>
                      </a:lnTo>
                      <a:lnTo>
                        <a:pt x="112" y="409"/>
                      </a:lnTo>
                      <a:lnTo>
                        <a:pt x="121" y="418"/>
                      </a:lnTo>
                      <a:lnTo>
                        <a:pt x="130" y="424"/>
                      </a:lnTo>
                      <a:lnTo>
                        <a:pt x="132" y="366"/>
                      </a:lnTo>
                      <a:lnTo>
                        <a:pt x="144" y="377"/>
                      </a:lnTo>
                      <a:lnTo>
                        <a:pt x="156" y="387"/>
                      </a:lnTo>
                      <a:lnTo>
                        <a:pt x="167" y="396"/>
                      </a:lnTo>
                      <a:lnTo>
                        <a:pt x="180" y="405"/>
                      </a:lnTo>
                      <a:lnTo>
                        <a:pt x="191" y="413"/>
                      </a:lnTo>
                      <a:lnTo>
                        <a:pt x="202" y="420"/>
                      </a:lnTo>
                      <a:lnTo>
                        <a:pt x="213" y="427"/>
                      </a:lnTo>
                      <a:lnTo>
                        <a:pt x="224" y="433"/>
                      </a:lnTo>
                      <a:lnTo>
                        <a:pt x="235" y="438"/>
                      </a:lnTo>
                      <a:lnTo>
                        <a:pt x="246" y="442"/>
                      </a:lnTo>
                      <a:lnTo>
                        <a:pt x="256" y="445"/>
                      </a:lnTo>
                      <a:lnTo>
                        <a:pt x="266" y="448"/>
                      </a:lnTo>
                      <a:lnTo>
                        <a:pt x="276" y="451"/>
                      </a:lnTo>
                      <a:lnTo>
                        <a:pt x="285" y="452"/>
                      </a:lnTo>
                      <a:lnTo>
                        <a:pt x="294" y="454"/>
                      </a:lnTo>
                      <a:lnTo>
                        <a:pt x="302" y="454"/>
                      </a:lnTo>
                      <a:lnTo>
                        <a:pt x="295" y="449"/>
                      </a:lnTo>
                      <a:lnTo>
                        <a:pt x="287" y="443"/>
                      </a:lnTo>
                      <a:lnTo>
                        <a:pt x="280" y="438"/>
                      </a:lnTo>
                      <a:lnTo>
                        <a:pt x="272" y="432"/>
                      </a:lnTo>
                      <a:lnTo>
                        <a:pt x="265" y="427"/>
                      </a:lnTo>
                      <a:lnTo>
                        <a:pt x="259" y="419"/>
                      </a:lnTo>
                      <a:lnTo>
                        <a:pt x="254" y="413"/>
                      </a:lnTo>
                      <a:lnTo>
                        <a:pt x="251" y="406"/>
                      </a:lnTo>
                      <a:lnTo>
                        <a:pt x="261" y="410"/>
                      </a:lnTo>
                      <a:lnTo>
                        <a:pt x="271" y="414"/>
                      </a:lnTo>
                      <a:lnTo>
                        <a:pt x="283" y="418"/>
                      </a:lnTo>
                      <a:lnTo>
                        <a:pt x="294" y="422"/>
                      </a:lnTo>
                      <a:lnTo>
                        <a:pt x="306" y="427"/>
                      </a:lnTo>
                      <a:lnTo>
                        <a:pt x="319" y="430"/>
                      </a:lnTo>
                      <a:lnTo>
                        <a:pt x="332" y="434"/>
                      </a:lnTo>
                      <a:lnTo>
                        <a:pt x="344" y="437"/>
                      </a:lnTo>
                      <a:lnTo>
                        <a:pt x="357" y="440"/>
                      </a:lnTo>
                      <a:lnTo>
                        <a:pt x="369" y="443"/>
                      </a:lnTo>
                      <a:lnTo>
                        <a:pt x="382" y="445"/>
                      </a:lnTo>
                      <a:lnTo>
                        <a:pt x="394" y="447"/>
                      </a:lnTo>
                      <a:lnTo>
                        <a:pt x="406" y="448"/>
                      </a:lnTo>
                      <a:lnTo>
                        <a:pt x="417" y="449"/>
                      </a:lnTo>
                      <a:lnTo>
                        <a:pt x="427" y="449"/>
                      </a:lnTo>
                      <a:lnTo>
                        <a:pt x="437" y="448"/>
                      </a:lnTo>
                      <a:lnTo>
                        <a:pt x="426" y="440"/>
                      </a:lnTo>
                      <a:lnTo>
                        <a:pt x="414" y="432"/>
                      </a:lnTo>
                      <a:lnTo>
                        <a:pt x="403" y="422"/>
                      </a:lnTo>
                      <a:lnTo>
                        <a:pt x="392" y="413"/>
                      </a:lnTo>
                      <a:lnTo>
                        <a:pt x="380" y="404"/>
                      </a:lnTo>
                      <a:lnTo>
                        <a:pt x="371" y="395"/>
                      </a:lnTo>
                      <a:lnTo>
                        <a:pt x="363" y="387"/>
                      </a:lnTo>
                      <a:lnTo>
                        <a:pt x="356" y="379"/>
                      </a:lnTo>
                      <a:lnTo>
                        <a:pt x="367" y="382"/>
                      </a:lnTo>
                      <a:lnTo>
                        <a:pt x="380" y="385"/>
                      </a:lnTo>
                      <a:lnTo>
                        <a:pt x="394" y="388"/>
                      </a:lnTo>
                      <a:lnTo>
                        <a:pt x="408" y="392"/>
                      </a:lnTo>
                      <a:lnTo>
                        <a:pt x="423" y="396"/>
                      </a:lnTo>
                      <a:lnTo>
                        <a:pt x="438" y="400"/>
                      </a:lnTo>
                      <a:lnTo>
                        <a:pt x="454" y="404"/>
                      </a:lnTo>
                      <a:lnTo>
                        <a:pt x="469" y="407"/>
                      </a:lnTo>
                      <a:lnTo>
                        <a:pt x="484" y="411"/>
                      </a:lnTo>
                      <a:lnTo>
                        <a:pt x="498" y="414"/>
                      </a:lnTo>
                      <a:lnTo>
                        <a:pt x="512" y="416"/>
                      </a:lnTo>
                      <a:lnTo>
                        <a:pt x="526" y="418"/>
                      </a:lnTo>
                      <a:lnTo>
                        <a:pt x="538" y="420"/>
                      </a:lnTo>
                      <a:lnTo>
                        <a:pt x="549" y="420"/>
                      </a:lnTo>
                      <a:lnTo>
                        <a:pt x="559" y="420"/>
                      </a:lnTo>
                      <a:lnTo>
                        <a:pt x="567" y="418"/>
                      </a:lnTo>
                      <a:lnTo>
                        <a:pt x="557" y="413"/>
                      </a:lnTo>
                      <a:lnTo>
                        <a:pt x="546" y="408"/>
                      </a:lnTo>
                      <a:lnTo>
                        <a:pt x="535" y="404"/>
                      </a:lnTo>
                      <a:lnTo>
                        <a:pt x="525" y="399"/>
                      </a:lnTo>
                      <a:lnTo>
                        <a:pt x="514" y="394"/>
                      </a:lnTo>
                      <a:lnTo>
                        <a:pt x="506" y="389"/>
                      </a:lnTo>
                      <a:lnTo>
                        <a:pt x="500" y="383"/>
                      </a:lnTo>
                      <a:lnTo>
                        <a:pt x="496" y="376"/>
                      </a:lnTo>
                      <a:lnTo>
                        <a:pt x="515" y="379"/>
                      </a:lnTo>
                      <a:lnTo>
                        <a:pt x="534" y="381"/>
                      </a:lnTo>
                      <a:lnTo>
                        <a:pt x="550" y="383"/>
                      </a:lnTo>
                      <a:lnTo>
                        <a:pt x="565" y="384"/>
                      </a:lnTo>
                      <a:lnTo>
                        <a:pt x="579" y="385"/>
                      </a:lnTo>
                      <a:lnTo>
                        <a:pt x="593" y="385"/>
                      </a:lnTo>
                      <a:lnTo>
                        <a:pt x="604" y="386"/>
                      </a:lnTo>
                      <a:lnTo>
                        <a:pt x="615" y="387"/>
                      </a:lnTo>
                      <a:lnTo>
                        <a:pt x="625" y="388"/>
                      </a:lnTo>
                      <a:lnTo>
                        <a:pt x="634" y="389"/>
                      </a:lnTo>
                      <a:lnTo>
                        <a:pt x="642" y="390"/>
                      </a:lnTo>
                      <a:lnTo>
                        <a:pt x="649" y="393"/>
                      </a:lnTo>
                      <a:lnTo>
                        <a:pt x="656" y="396"/>
                      </a:lnTo>
                      <a:lnTo>
                        <a:pt x="663" y="399"/>
                      </a:lnTo>
                      <a:lnTo>
                        <a:pt x="668" y="404"/>
                      </a:lnTo>
                      <a:lnTo>
                        <a:pt x="673" y="410"/>
                      </a:lnTo>
                      <a:close/>
                    </a:path>
                  </a:pathLst>
                </a:custGeom>
                <a:solidFill>
                  <a:srgbClr val="00A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67" name="Group 105"/>
                <p:cNvGrpSpPr>
                  <a:grpSpLocks/>
                </p:cNvGrpSpPr>
                <p:nvPr/>
              </p:nvGrpSpPr>
              <p:grpSpPr bwMode="auto">
                <a:xfrm>
                  <a:off x="5011" y="1149"/>
                  <a:ext cx="284" cy="163"/>
                  <a:chOff x="5011" y="1149"/>
                  <a:chExt cx="284" cy="163"/>
                </a:xfrm>
              </p:grpSpPr>
              <p:sp>
                <p:nvSpPr>
                  <p:cNvPr id="168" name="Freeform 106"/>
                  <p:cNvSpPr>
                    <a:spLocks/>
                  </p:cNvSpPr>
                  <p:nvPr/>
                </p:nvSpPr>
                <p:spPr bwMode="auto">
                  <a:xfrm>
                    <a:off x="5048" y="1149"/>
                    <a:ext cx="247" cy="163"/>
                  </a:xfrm>
                  <a:custGeom>
                    <a:avLst/>
                    <a:gdLst>
                      <a:gd name="T0" fmla="*/ 29 w 494"/>
                      <a:gd name="T1" fmla="*/ 53 h 325"/>
                      <a:gd name="T2" fmla="*/ 42 w 494"/>
                      <a:gd name="T3" fmla="*/ 56 h 325"/>
                      <a:gd name="T4" fmla="*/ 28 w 494"/>
                      <a:gd name="T5" fmla="*/ 80 h 325"/>
                      <a:gd name="T6" fmla="*/ 0 w 494"/>
                      <a:gd name="T7" fmla="*/ 126 h 325"/>
                      <a:gd name="T8" fmla="*/ 14 w 494"/>
                      <a:gd name="T9" fmla="*/ 109 h 325"/>
                      <a:gd name="T10" fmla="*/ 49 w 494"/>
                      <a:gd name="T11" fmla="*/ 71 h 325"/>
                      <a:gd name="T12" fmla="*/ 63 w 494"/>
                      <a:gd name="T13" fmla="*/ 66 h 325"/>
                      <a:gd name="T14" fmla="*/ 72 w 494"/>
                      <a:gd name="T15" fmla="*/ 71 h 325"/>
                      <a:gd name="T16" fmla="*/ 59 w 494"/>
                      <a:gd name="T17" fmla="*/ 98 h 325"/>
                      <a:gd name="T18" fmla="*/ 54 w 494"/>
                      <a:gd name="T19" fmla="*/ 150 h 325"/>
                      <a:gd name="T20" fmla="*/ 55 w 494"/>
                      <a:gd name="T21" fmla="*/ 121 h 325"/>
                      <a:gd name="T22" fmla="*/ 78 w 494"/>
                      <a:gd name="T23" fmla="*/ 82 h 325"/>
                      <a:gd name="T24" fmla="*/ 91 w 494"/>
                      <a:gd name="T25" fmla="*/ 80 h 325"/>
                      <a:gd name="T26" fmla="*/ 101 w 494"/>
                      <a:gd name="T27" fmla="*/ 84 h 325"/>
                      <a:gd name="T28" fmla="*/ 94 w 494"/>
                      <a:gd name="T29" fmla="*/ 106 h 325"/>
                      <a:gd name="T30" fmla="*/ 105 w 494"/>
                      <a:gd name="T31" fmla="*/ 151 h 325"/>
                      <a:gd name="T32" fmla="*/ 104 w 494"/>
                      <a:gd name="T33" fmla="*/ 146 h 325"/>
                      <a:gd name="T34" fmla="*/ 101 w 494"/>
                      <a:gd name="T35" fmla="*/ 103 h 325"/>
                      <a:gd name="T36" fmla="*/ 125 w 494"/>
                      <a:gd name="T37" fmla="*/ 107 h 325"/>
                      <a:gd name="T38" fmla="*/ 163 w 494"/>
                      <a:gd name="T39" fmla="*/ 147 h 325"/>
                      <a:gd name="T40" fmla="*/ 156 w 494"/>
                      <a:gd name="T41" fmla="*/ 137 h 325"/>
                      <a:gd name="T42" fmla="*/ 126 w 494"/>
                      <a:gd name="T43" fmla="*/ 102 h 325"/>
                      <a:gd name="T44" fmla="*/ 137 w 494"/>
                      <a:gd name="T45" fmla="*/ 100 h 325"/>
                      <a:gd name="T46" fmla="*/ 169 w 494"/>
                      <a:gd name="T47" fmla="*/ 115 h 325"/>
                      <a:gd name="T48" fmla="*/ 209 w 494"/>
                      <a:gd name="T49" fmla="*/ 131 h 325"/>
                      <a:gd name="T50" fmla="*/ 242 w 494"/>
                      <a:gd name="T51" fmla="*/ 143 h 325"/>
                      <a:gd name="T52" fmla="*/ 228 w 494"/>
                      <a:gd name="T53" fmla="*/ 135 h 325"/>
                      <a:gd name="T54" fmla="*/ 193 w 494"/>
                      <a:gd name="T55" fmla="*/ 119 h 325"/>
                      <a:gd name="T56" fmla="*/ 158 w 494"/>
                      <a:gd name="T57" fmla="*/ 103 h 325"/>
                      <a:gd name="T58" fmla="*/ 136 w 494"/>
                      <a:gd name="T59" fmla="*/ 93 h 325"/>
                      <a:gd name="T60" fmla="*/ 156 w 494"/>
                      <a:gd name="T61" fmla="*/ 91 h 325"/>
                      <a:gd name="T62" fmla="*/ 202 w 494"/>
                      <a:gd name="T63" fmla="*/ 101 h 325"/>
                      <a:gd name="T64" fmla="*/ 187 w 494"/>
                      <a:gd name="T65" fmla="*/ 93 h 325"/>
                      <a:gd name="T66" fmla="*/ 158 w 494"/>
                      <a:gd name="T67" fmla="*/ 87 h 325"/>
                      <a:gd name="T68" fmla="*/ 132 w 494"/>
                      <a:gd name="T69" fmla="*/ 86 h 325"/>
                      <a:gd name="T70" fmla="*/ 117 w 494"/>
                      <a:gd name="T71" fmla="*/ 85 h 325"/>
                      <a:gd name="T72" fmla="*/ 142 w 494"/>
                      <a:gd name="T73" fmla="*/ 66 h 325"/>
                      <a:gd name="T74" fmla="*/ 187 w 494"/>
                      <a:gd name="T75" fmla="*/ 69 h 325"/>
                      <a:gd name="T76" fmla="*/ 161 w 494"/>
                      <a:gd name="T77" fmla="*/ 61 h 325"/>
                      <a:gd name="T78" fmla="*/ 132 w 494"/>
                      <a:gd name="T79" fmla="*/ 62 h 325"/>
                      <a:gd name="T80" fmla="*/ 115 w 494"/>
                      <a:gd name="T81" fmla="*/ 71 h 325"/>
                      <a:gd name="T82" fmla="*/ 107 w 494"/>
                      <a:gd name="T83" fmla="*/ 80 h 325"/>
                      <a:gd name="T84" fmla="*/ 98 w 494"/>
                      <a:gd name="T85" fmla="*/ 78 h 325"/>
                      <a:gd name="T86" fmla="*/ 87 w 494"/>
                      <a:gd name="T87" fmla="*/ 73 h 325"/>
                      <a:gd name="T88" fmla="*/ 98 w 494"/>
                      <a:gd name="T89" fmla="*/ 49 h 325"/>
                      <a:gd name="T90" fmla="*/ 145 w 494"/>
                      <a:gd name="T91" fmla="*/ 24 h 325"/>
                      <a:gd name="T92" fmla="*/ 137 w 494"/>
                      <a:gd name="T93" fmla="*/ 19 h 325"/>
                      <a:gd name="T94" fmla="*/ 109 w 494"/>
                      <a:gd name="T95" fmla="*/ 30 h 325"/>
                      <a:gd name="T96" fmla="*/ 89 w 494"/>
                      <a:gd name="T97" fmla="*/ 50 h 325"/>
                      <a:gd name="T98" fmla="*/ 77 w 494"/>
                      <a:gd name="T99" fmla="*/ 67 h 325"/>
                      <a:gd name="T100" fmla="*/ 69 w 494"/>
                      <a:gd name="T101" fmla="*/ 66 h 325"/>
                      <a:gd name="T102" fmla="*/ 59 w 494"/>
                      <a:gd name="T103" fmla="*/ 62 h 325"/>
                      <a:gd name="T104" fmla="*/ 66 w 494"/>
                      <a:gd name="T105" fmla="*/ 34 h 325"/>
                      <a:gd name="T106" fmla="*/ 91 w 494"/>
                      <a:gd name="T107" fmla="*/ 4 h 325"/>
                      <a:gd name="T108" fmla="*/ 70 w 494"/>
                      <a:gd name="T109" fmla="*/ 17 h 325"/>
                      <a:gd name="T110" fmla="*/ 49 w 494"/>
                      <a:gd name="T111" fmla="*/ 54 h 325"/>
                      <a:gd name="T112" fmla="*/ 36 w 494"/>
                      <a:gd name="T113" fmla="*/ 55 h 325"/>
                      <a:gd name="T114" fmla="*/ 23 w 494"/>
                      <a:gd name="T115" fmla="*/ 49 h 325"/>
                      <a:gd name="T116" fmla="*/ 21 w 494"/>
                      <a:gd name="T117" fmla="*/ 48 h 32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494" h="325">
                        <a:moveTo>
                          <a:pt x="37" y="99"/>
                        </a:moveTo>
                        <a:lnTo>
                          <a:pt x="44" y="102"/>
                        </a:lnTo>
                        <a:lnTo>
                          <a:pt x="52" y="104"/>
                        </a:lnTo>
                        <a:lnTo>
                          <a:pt x="58" y="105"/>
                        </a:lnTo>
                        <a:lnTo>
                          <a:pt x="66" y="106"/>
                        </a:lnTo>
                        <a:lnTo>
                          <a:pt x="72" y="107"/>
                        </a:lnTo>
                        <a:lnTo>
                          <a:pt x="78" y="109"/>
                        </a:lnTo>
                        <a:lnTo>
                          <a:pt x="84" y="112"/>
                        </a:lnTo>
                        <a:lnTo>
                          <a:pt x="89" y="116"/>
                        </a:lnTo>
                        <a:lnTo>
                          <a:pt x="87" y="125"/>
                        </a:lnTo>
                        <a:lnTo>
                          <a:pt x="75" y="139"/>
                        </a:lnTo>
                        <a:lnTo>
                          <a:pt x="56" y="160"/>
                        </a:lnTo>
                        <a:lnTo>
                          <a:pt x="36" y="182"/>
                        </a:lnTo>
                        <a:lnTo>
                          <a:pt x="17" y="205"/>
                        </a:lnTo>
                        <a:lnTo>
                          <a:pt x="3" y="229"/>
                        </a:lnTo>
                        <a:lnTo>
                          <a:pt x="0" y="251"/>
                        </a:lnTo>
                        <a:lnTo>
                          <a:pt x="10" y="269"/>
                        </a:lnTo>
                        <a:lnTo>
                          <a:pt x="9" y="254"/>
                        </a:lnTo>
                        <a:lnTo>
                          <a:pt x="16" y="236"/>
                        </a:lnTo>
                        <a:lnTo>
                          <a:pt x="28" y="217"/>
                        </a:lnTo>
                        <a:lnTo>
                          <a:pt x="44" y="196"/>
                        </a:lnTo>
                        <a:lnTo>
                          <a:pt x="63" y="176"/>
                        </a:lnTo>
                        <a:lnTo>
                          <a:pt x="81" y="157"/>
                        </a:lnTo>
                        <a:lnTo>
                          <a:pt x="98" y="141"/>
                        </a:lnTo>
                        <a:lnTo>
                          <a:pt x="112" y="126"/>
                        </a:lnTo>
                        <a:lnTo>
                          <a:pt x="116" y="128"/>
                        </a:lnTo>
                        <a:lnTo>
                          <a:pt x="121" y="130"/>
                        </a:lnTo>
                        <a:lnTo>
                          <a:pt x="126" y="132"/>
                        </a:lnTo>
                        <a:lnTo>
                          <a:pt x="131" y="134"/>
                        </a:lnTo>
                        <a:lnTo>
                          <a:pt x="136" y="136"/>
                        </a:lnTo>
                        <a:lnTo>
                          <a:pt x="140" y="139"/>
                        </a:lnTo>
                        <a:lnTo>
                          <a:pt x="144" y="141"/>
                        </a:lnTo>
                        <a:lnTo>
                          <a:pt x="148" y="143"/>
                        </a:lnTo>
                        <a:lnTo>
                          <a:pt x="142" y="155"/>
                        </a:lnTo>
                        <a:lnTo>
                          <a:pt x="131" y="173"/>
                        </a:lnTo>
                        <a:lnTo>
                          <a:pt x="117" y="196"/>
                        </a:lnTo>
                        <a:lnTo>
                          <a:pt x="104" y="222"/>
                        </a:lnTo>
                        <a:lnTo>
                          <a:pt x="96" y="249"/>
                        </a:lnTo>
                        <a:lnTo>
                          <a:pt x="96" y="274"/>
                        </a:lnTo>
                        <a:lnTo>
                          <a:pt x="108" y="299"/>
                        </a:lnTo>
                        <a:lnTo>
                          <a:pt x="135" y="318"/>
                        </a:lnTo>
                        <a:lnTo>
                          <a:pt x="116" y="292"/>
                        </a:lnTo>
                        <a:lnTo>
                          <a:pt x="108" y="266"/>
                        </a:lnTo>
                        <a:lnTo>
                          <a:pt x="110" y="242"/>
                        </a:lnTo>
                        <a:lnTo>
                          <a:pt x="118" y="220"/>
                        </a:lnTo>
                        <a:lnTo>
                          <a:pt x="129" y="198"/>
                        </a:lnTo>
                        <a:lnTo>
                          <a:pt x="143" y="180"/>
                        </a:lnTo>
                        <a:lnTo>
                          <a:pt x="155" y="164"/>
                        </a:lnTo>
                        <a:lnTo>
                          <a:pt x="163" y="152"/>
                        </a:lnTo>
                        <a:lnTo>
                          <a:pt x="170" y="155"/>
                        </a:lnTo>
                        <a:lnTo>
                          <a:pt x="176" y="157"/>
                        </a:lnTo>
                        <a:lnTo>
                          <a:pt x="182" y="160"/>
                        </a:lnTo>
                        <a:lnTo>
                          <a:pt x="187" y="162"/>
                        </a:lnTo>
                        <a:lnTo>
                          <a:pt x="192" y="164"/>
                        </a:lnTo>
                        <a:lnTo>
                          <a:pt x="196" y="166"/>
                        </a:lnTo>
                        <a:lnTo>
                          <a:pt x="202" y="168"/>
                        </a:lnTo>
                        <a:lnTo>
                          <a:pt x="207" y="170"/>
                        </a:lnTo>
                        <a:lnTo>
                          <a:pt x="204" y="179"/>
                        </a:lnTo>
                        <a:lnTo>
                          <a:pt x="196" y="193"/>
                        </a:lnTo>
                        <a:lnTo>
                          <a:pt x="188" y="211"/>
                        </a:lnTo>
                        <a:lnTo>
                          <a:pt x="182" y="232"/>
                        </a:lnTo>
                        <a:lnTo>
                          <a:pt x="181" y="254"/>
                        </a:lnTo>
                        <a:lnTo>
                          <a:pt x="189" y="279"/>
                        </a:lnTo>
                        <a:lnTo>
                          <a:pt x="210" y="302"/>
                        </a:lnTo>
                        <a:lnTo>
                          <a:pt x="245" y="325"/>
                        </a:lnTo>
                        <a:lnTo>
                          <a:pt x="235" y="317"/>
                        </a:lnTo>
                        <a:lnTo>
                          <a:pt x="221" y="306"/>
                        </a:lnTo>
                        <a:lnTo>
                          <a:pt x="208" y="292"/>
                        </a:lnTo>
                        <a:lnTo>
                          <a:pt x="196" y="274"/>
                        </a:lnTo>
                        <a:lnTo>
                          <a:pt x="190" y="254"/>
                        </a:lnTo>
                        <a:lnTo>
                          <a:pt x="191" y="232"/>
                        </a:lnTo>
                        <a:lnTo>
                          <a:pt x="202" y="206"/>
                        </a:lnTo>
                        <a:lnTo>
                          <a:pt x="225" y="178"/>
                        </a:lnTo>
                        <a:lnTo>
                          <a:pt x="231" y="184"/>
                        </a:lnTo>
                        <a:lnTo>
                          <a:pt x="239" y="196"/>
                        </a:lnTo>
                        <a:lnTo>
                          <a:pt x="249" y="213"/>
                        </a:lnTo>
                        <a:lnTo>
                          <a:pt x="262" y="233"/>
                        </a:lnTo>
                        <a:lnTo>
                          <a:pt x="279" y="253"/>
                        </a:lnTo>
                        <a:lnTo>
                          <a:pt x="300" y="274"/>
                        </a:lnTo>
                        <a:lnTo>
                          <a:pt x="326" y="294"/>
                        </a:lnTo>
                        <a:lnTo>
                          <a:pt x="360" y="310"/>
                        </a:lnTo>
                        <a:lnTo>
                          <a:pt x="347" y="301"/>
                        </a:lnTo>
                        <a:lnTo>
                          <a:pt x="330" y="289"/>
                        </a:lnTo>
                        <a:lnTo>
                          <a:pt x="311" y="273"/>
                        </a:lnTo>
                        <a:lnTo>
                          <a:pt x="292" y="256"/>
                        </a:lnTo>
                        <a:lnTo>
                          <a:pt x="275" y="239"/>
                        </a:lnTo>
                        <a:lnTo>
                          <a:pt x="260" y="221"/>
                        </a:lnTo>
                        <a:lnTo>
                          <a:pt x="251" y="204"/>
                        </a:lnTo>
                        <a:lnTo>
                          <a:pt x="250" y="189"/>
                        </a:lnTo>
                        <a:lnTo>
                          <a:pt x="255" y="191"/>
                        </a:lnTo>
                        <a:lnTo>
                          <a:pt x="262" y="195"/>
                        </a:lnTo>
                        <a:lnTo>
                          <a:pt x="274" y="200"/>
                        </a:lnTo>
                        <a:lnTo>
                          <a:pt x="288" y="206"/>
                        </a:lnTo>
                        <a:lnTo>
                          <a:pt x="303" y="214"/>
                        </a:lnTo>
                        <a:lnTo>
                          <a:pt x="320" y="221"/>
                        </a:lnTo>
                        <a:lnTo>
                          <a:pt x="338" y="229"/>
                        </a:lnTo>
                        <a:lnTo>
                          <a:pt x="358" y="238"/>
                        </a:lnTo>
                        <a:lnTo>
                          <a:pt x="378" y="246"/>
                        </a:lnTo>
                        <a:lnTo>
                          <a:pt x="397" y="255"/>
                        </a:lnTo>
                        <a:lnTo>
                          <a:pt x="417" y="262"/>
                        </a:lnTo>
                        <a:lnTo>
                          <a:pt x="436" y="270"/>
                        </a:lnTo>
                        <a:lnTo>
                          <a:pt x="453" y="277"/>
                        </a:lnTo>
                        <a:lnTo>
                          <a:pt x="468" y="282"/>
                        </a:lnTo>
                        <a:lnTo>
                          <a:pt x="483" y="286"/>
                        </a:lnTo>
                        <a:lnTo>
                          <a:pt x="494" y="289"/>
                        </a:lnTo>
                        <a:lnTo>
                          <a:pt x="483" y="283"/>
                        </a:lnTo>
                        <a:lnTo>
                          <a:pt x="470" y="277"/>
                        </a:lnTo>
                        <a:lnTo>
                          <a:pt x="455" y="269"/>
                        </a:lnTo>
                        <a:lnTo>
                          <a:pt x="439" y="261"/>
                        </a:lnTo>
                        <a:lnTo>
                          <a:pt x="422" y="254"/>
                        </a:lnTo>
                        <a:lnTo>
                          <a:pt x="403" y="245"/>
                        </a:lnTo>
                        <a:lnTo>
                          <a:pt x="385" y="237"/>
                        </a:lnTo>
                        <a:lnTo>
                          <a:pt x="367" y="229"/>
                        </a:lnTo>
                        <a:lnTo>
                          <a:pt x="349" y="221"/>
                        </a:lnTo>
                        <a:lnTo>
                          <a:pt x="331" y="214"/>
                        </a:lnTo>
                        <a:lnTo>
                          <a:pt x="315" y="206"/>
                        </a:lnTo>
                        <a:lnTo>
                          <a:pt x="301" y="199"/>
                        </a:lnTo>
                        <a:lnTo>
                          <a:pt x="288" y="194"/>
                        </a:lnTo>
                        <a:lnTo>
                          <a:pt x="278" y="189"/>
                        </a:lnTo>
                        <a:lnTo>
                          <a:pt x="271" y="186"/>
                        </a:lnTo>
                        <a:lnTo>
                          <a:pt x="265" y="184"/>
                        </a:lnTo>
                        <a:lnTo>
                          <a:pt x="275" y="180"/>
                        </a:lnTo>
                        <a:lnTo>
                          <a:pt x="291" y="180"/>
                        </a:lnTo>
                        <a:lnTo>
                          <a:pt x="312" y="182"/>
                        </a:lnTo>
                        <a:lnTo>
                          <a:pt x="335" y="185"/>
                        </a:lnTo>
                        <a:lnTo>
                          <a:pt x="360" y="190"/>
                        </a:lnTo>
                        <a:lnTo>
                          <a:pt x="383" y="196"/>
                        </a:lnTo>
                        <a:lnTo>
                          <a:pt x="403" y="201"/>
                        </a:lnTo>
                        <a:lnTo>
                          <a:pt x="419" y="205"/>
                        </a:lnTo>
                        <a:lnTo>
                          <a:pt x="404" y="197"/>
                        </a:lnTo>
                        <a:lnTo>
                          <a:pt x="389" y="190"/>
                        </a:lnTo>
                        <a:lnTo>
                          <a:pt x="374" y="185"/>
                        </a:lnTo>
                        <a:lnTo>
                          <a:pt x="359" y="181"/>
                        </a:lnTo>
                        <a:lnTo>
                          <a:pt x="344" y="177"/>
                        </a:lnTo>
                        <a:lnTo>
                          <a:pt x="329" y="175"/>
                        </a:lnTo>
                        <a:lnTo>
                          <a:pt x="315" y="173"/>
                        </a:lnTo>
                        <a:lnTo>
                          <a:pt x="301" y="172"/>
                        </a:lnTo>
                        <a:lnTo>
                          <a:pt x="288" y="171"/>
                        </a:lnTo>
                        <a:lnTo>
                          <a:pt x="276" y="171"/>
                        </a:lnTo>
                        <a:lnTo>
                          <a:pt x="264" y="171"/>
                        </a:lnTo>
                        <a:lnTo>
                          <a:pt x="254" y="171"/>
                        </a:lnTo>
                        <a:lnTo>
                          <a:pt x="246" y="171"/>
                        </a:lnTo>
                        <a:lnTo>
                          <a:pt x="239" y="171"/>
                        </a:lnTo>
                        <a:lnTo>
                          <a:pt x="233" y="170"/>
                        </a:lnTo>
                        <a:lnTo>
                          <a:pt x="229" y="169"/>
                        </a:lnTo>
                        <a:lnTo>
                          <a:pt x="242" y="150"/>
                        </a:lnTo>
                        <a:lnTo>
                          <a:pt x="261" y="137"/>
                        </a:lnTo>
                        <a:lnTo>
                          <a:pt x="284" y="131"/>
                        </a:lnTo>
                        <a:lnTo>
                          <a:pt x="308" y="129"/>
                        </a:lnTo>
                        <a:lnTo>
                          <a:pt x="332" y="131"/>
                        </a:lnTo>
                        <a:lnTo>
                          <a:pt x="355" y="134"/>
                        </a:lnTo>
                        <a:lnTo>
                          <a:pt x="374" y="137"/>
                        </a:lnTo>
                        <a:lnTo>
                          <a:pt x="387" y="139"/>
                        </a:lnTo>
                        <a:lnTo>
                          <a:pt x="363" y="131"/>
                        </a:lnTo>
                        <a:lnTo>
                          <a:pt x="342" y="125"/>
                        </a:lnTo>
                        <a:lnTo>
                          <a:pt x="322" y="121"/>
                        </a:lnTo>
                        <a:lnTo>
                          <a:pt x="305" y="119"/>
                        </a:lnTo>
                        <a:lnTo>
                          <a:pt x="290" y="119"/>
                        </a:lnTo>
                        <a:lnTo>
                          <a:pt x="276" y="121"/>
                        </a:lnTo>
                        <a:lnTo>
                          <a:pt x="263" y="123"/>
                        </a:lnTo>
                        <a:lnTo>
                          <a:pt x="253" y="127"/>
                        </a:lnTo>
                        <a:lnTo>
                          <a:pt x="244" y="131"/>
                        </a:lnTo>
                        <a:lnTo>
                          <a:pt x="237" y="136"/>
                        </a:lnTo>
                        <a:lnTo>
                          <a:pt x="230" y="141"/>
                        </a:lnTo>
                        <a:lnTo>
                          <a:pt x="225" y="146"/>
                        </a:lnTo>
                        <a:lnTo>
                          <a:pt x="220" y="151"/>
                        </a:lnTo>
                        <a:lnTo>
                          <a:pt x="217" y="155"/>
                        </a:lnTo>
                        <a:lnTo>
                          <a:pt x="213" y="159"/>
                        </a:lnTo>
                        <a:lnTo>
                          <a:pt x="211" y="161"/>
                        </a:lnTo>
                        <a:lnTo>
                          <a:pt x="206" y="159"/>
                        </a:lnTo>
                        <a:lnTo>
                          <a:pt x="201" y="157"/>
                        </a:lnTo>
                        <a:lnTo>
                          <a:pt x="196" y="155"/>
                        </a:lnTo>
                        <a:lnTo>
                          <a:pt x="191" y="153"/>
                        </a:lnTo>
                        <a:lnTo>
                          <a:pt x="186" y="151"/>
                        </a:lnTo>
                        <a:lnTo>
                          <a:pt x="180" y="148"/>
                        </a:lnTo>
                        <a:lnTo>
                          <a:pt x="174" y="146"/>
                        </a:lnTo>
                        <a:lnTo>
                          <a:pt x="167" y="143"/>
                        </a:lnTo>
                        <a:lnTo>
                          <a:pt x="173" y="129"/>
                        </a:lnTo>
                        <a:lnTo>
                          <a:pt x="182" y="114"/>
                        </a:lnTo>
                        <a:lnTo>
                          <a:pt x="195" y="97"/>
                        </a:lnTo>
                        <a:lnTo>
                          <a:pt x="213" y="81"/>
                        </a:lnTo>
                        <a:lnTo>
                          <a:pt x="234" y="66"/>
                        </a:lnTo>
                        <a:lnTo>
                          <a:pt x="259" y="54"/>
                        </a:lnTo>
                        <a:lnTo>
                          <a:pt x="289" y="47"/>
                        </a:lnTo>
                        <a:lnTo>
                          <a:pt x="323" y="44"/>
                        </a:lnTo>
                        <a:lnTo>
                          <a:pt x="305" y="39"/>
                        </a:lnTo>
                        <a:lnTo>
                          <a:pt x="289" y="36"/>
                        </a:lnTo>
                        <a:lnTo>
                          <a:pt x="273" y="37"/>
                        </a:lnTo>
                        <a:lnTo>
                          <a:pt x="257" y="40"/>
                        </a:lnTo>
                        <a:lnTo>
                          <a:pt x="243" y="45"/>
                        </a:lnTo>
                        <a:lnTo>
                          <a:pt x="229" y="52"/>
                        </a:lnTo>
                        <a:lnTo>
                          <a:pt x="217" y="60"/>
                        </a:lnTo>
                        <a:lnTo>
                          <a:pt x="206" y="69"/>
                        </a:lnTo>
                        <a:lnTo>
                          <a:pt x="194" y="80"/>
                        </a:lnTo>
                        <a:lnTo>
                          <a:pt x="185" y="90"/>
                        </a:lnTo>
                        <a:lnTo>
                          <a:pt x="177" y="100"/>
                        </a:lnTo>
                        <a:lnTo>
                          <a:pt x="169" y="110"/>
                        </a:lnTo>
                        <a:lnTo>
                          <a:pt x="163" y="119"/>
                        </a:lnTo>
                        <a:lnTo>
                          <a:pt x="157" y="126"/>
                        </a:lnTo>
                        <a:lnTo>
                          <a:pt x="153" y="133"/>
                        </a:lnTo>
                        <a:lnTo>
                          <a:pt x="150" y="137"/>
                        </a:lnTo>
                        <a:lnTo>
                          <a:pt x="146" y="135"/>
                        </a:lnTo>
                        <a:lnTo>
                          <a:pt x="142" y="134"/>
                        </a:lnTo>
                        <a:lnTo>
                          <a:pt x="138" y="132"/>
                        </a:lnTo>
                        <a:lnTo>
                          <a:pt x="133" y="129"/>
                        </a:lnTo>
                        <a:lnTo>
                          <a:pt x="127" y="127"/>
                        </a:lnTo>
                        <a:lnTo>
                          <a:pt x="122" y="125"/>
                        </a:lnTo>
                        <a:lnTo>
                          <a:pt x="118" y="124"/>
                        </a:lnTo>
                        <a:lnTo>
                          <a:pt x="113" y="122"/>
                        </a:lnTo>
                        <a:lnTo>
                          <a:pt x="116" y="104"/>
                        </a:lnTo>
                        <a:lnTo>
                          <a:pt x="122" y="86"/>
                        </a:lnTo>
                        <a:lnTo>
                          <a:pt x="132" y="67"/>
                        </a:lnTo>
                        <a:lnTo>
                          <a:pt x="143" y="49"/>
                        </a:lnTo>
                        <a:lnTo>
                          <a:pt x="155" y="33"/>
                        </a:lnTo>
                        <a:lnTo>
                          <a:pt x="168" y="19"/>
                        </a:lnTo>
                        <a:lnTo>
                          <a:pt x="182" y="8"/>
                        </a:lnTo>
                        <a:lnTo>
                          <a:pt x="196" y="0"/>
                        </a:lnTo>
                        <a:lnTo>
                          <a:pt x="174" y="3"/>
                        </a:lnTo>
                        <a:lnTo>
                          <a:pt x="155" y="15"/>
                        </a:lnTo>
                        <a:lnTo>
                          <a:pt x="140" y="33"/>
                        </a:lnTo>
                        <a:lnTo>
                          <a:pt x="126" y="53"/>
                        </a:lnTo>
                        <a:lnTo>
                          <a:pt x="115" y="75"/>
                        </a:lnTo>
                        <a:lnTo>
                          <a:pt x="106" y="94"/>
                        </a:lnTo>
                        <a:lnTo>
                          <a:pt x="98" y="107"/>
                        </a:lnTo>
                        <a:lnTo>
                          <a:pt x="91" y="112"/>
                        </a:lnTo>
                        <a:lnTo>
                          <a:pt x="84" y="112"/>
                        </a:lnTo>
                        <a:lnTo>
                          <a:pt x="78" y="111"/>
                        </a:lnTo>
                        <a:lnTo>
                          <a:pt x="72" y="109"/>
                        </a:lnTo>
                        <a:lnTo>
                          <a:pt x="66" y="107"/>
                        </a:lnTo>
                        <a:lnTo>
                          <a:pt x="59" y="104"/>
                        </a:lnTo>
                        <a:lnTo>
                          <a:pt x="53" y="101"/>
                        </a:lnTo>
                        <a:lnTo>
                          <a:pt x="46" y="98"/>
                        </a:lnTo>
                        <a:lnTo>
                          <a:pt x="39" y="95"/>
                        </a:lnTo>
                        <a:lnTo>
                          <a:pt x="40" y="95"/>
                        </a:lnTo>
                        <a:lnTo>
                          <a:pt x="42" y="95"/>
                        </a:lnTo>
                        <a:lnTo>
                          <a:pt x="42" y="96"/>
                        </a:lnTo>
                        <a:lnTo>
                          <a:pt x="37" y="9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9" name="Freeform 107"/>
                  <p:cNvSpPr>
                    <a:spLocks/>
                  </p:cNvSpPr>
                  <p:nvPr/>
                </p:nvSpPr>
                <p:spPr bwMode="auto">
                  <a:xfrm>
                    <a:off x="5011" y="1225"/>
                    <a:ext cx="35" cy="22"/>
                  </a:xfrm>
                  <a:custGeom>
                    <a:avLst/>
                    <a:gdLst>
                      <a:gd name="T0" fmla="*/ 35 w 70"/>
                      <a:gd name="T1" fmla="*/ 19 h 43"/>
                      <a:gd name="T2" fmla="*/ 34 w 70"/>
                      <a:gd name="T3" fmla="*/ 21 h 43"/>
                      <a:gd name="T4" fmla="*/ 32 w 70"/>
                      <a:gd name="T5" fmla="*/ 21 h 43"/>
                      <a:gd name="T6" fmla="*/ 30 w 70"/>
                      <a:gd name="T7" fmla="*/ 22 h 43"/>
                      <a:gd name="T8" fmla="*/ 27 w 70"/>
                      <a:gd name="T9" fmla="*/ 22 h 43"/>
                      <a:gd name="T10" fmla="*/ 24 w 70"/>
                      <a:gd name="T11" fmla="*/ 22 h 43"/>
                      <a:gd name="T12" fmla="*/ 21 w 70"/>
                      <a:gd name="T13" fmla="*/ 21 h 43"/>
                      <a:gd name="T14" fmla="*/ 18 w 70"/>
                      <a:gd name="T15" fmla="*/ 20 h 43"/>
                      <a:gd name="T16" fmla="*/ 14 w 70"/>
                      <a:gd name="T17" fmla="*/ 18 h 43"/>
                      <a:gd name="T18" fmla="*/ 11 w 70"/>
                      <a:gd name="T19" fmla="*/ 16 h 43"/>
                      <a:gd name="T20" fmla="*/ 8 w 70"/>
                      <a:gd name="T21" fmla="*/ 15 h 43"/>
                      <a:gd name="T22" fmla="*/ 5 w 70"/>
                      <a:gd name="T23" fmla="*/ 13 h 43"/>
                      <a:gd name="T24" fmla="*/ 3 w 70"/>
                      <a:gd name="T25" fmla="*/ 10 h 43"/>
                      <a:gd name="T26" fmla="*/ 2 w 70"/>
                      <a:gd name="T27" fmla="*/ 8 h 43"/>
                      <a:gd name="T28" fmla="*/ 1 w 70"/>
                      <a:gd name="T29" fmla="*/ 6 h 43"/>
                      <a:gd name="T30" fmla="*/ 0 w 70"/>
                      <a:gd name="T31" fmla="*/ 5 h 43"/>
                      <a:gd name="T32" fmla="*/ 1 w 70"/>
                      <a:gd name="T33" fmla="*/ 3 h 43"/>
                      <a:gd name="T34" fmla="*/ 2 w 70"/>
                      <a:gd name="T35" fmla="*/ 1 h 43"/>
                      <a:gd name="T36" fmla="*/ 3 w 70"/>
                      <a:gd name="T37" fmla="*/ 1 h 43"/>
                      <a:gd name="T38" fmla="*/ 5 w 70"/>
                      <a:gd name="T39" fmla="*/ 0 h 43"/>
                      <a:gd name="T40" fmla="*/ 8 w 70"/>
                      <a:gd name="T41" fmla="*/ 0 h 43"/>
                      <a:gd name="T42" fmla="*/ 11 w 70"/>
                      <a:gd name="T43" fmla="*/ 0 h 43"/>
                      <a:gd name="T44" fmla="*/ 14 w 70"/>
                      <a:gd name="T45" fmla="*/ 1 h 43"/>
                      <a:gd name="T46" fmla="*/ 17 w 70"/>
                      <a:gd name="T47" fmla="*/ 2 h 43"/>
                      <a:gd name="T48" fmla="*/ 21 w 70"/>
                      <a:gd name="T49" fmla="*/ 4 h 43"/>
                      <a:gd name="T50" fmla="*/ 24 w 70"/>
                      <a:gd name="T51" fmla="*/ 6 h 43"/>
                      <a:gd name="T52" fmla="*/ 27 w 70"/>
                      <a:gd name="T53" fmla="*/ 8 h 43"/>
                      <a:gd name="T54" fmla="*/ 30 w 70"/>
                      <a:gd name="T55" fmla="*/ 10 h 43"/>
                      <a:gd name="T56" fmla="*/ 32 w 70"/>
                      <a:gd name="T57" fmla="*/ 12 h 43"/>
                      <a:gd name="T58" fmla="*/ 34 w 70"/>
                      <a:gd name="T59" fmla="*/ 14 h 43"/>
                      <a:gd name="T60" fmla="*/ 35 w 70"/>
                      <a:gd name="T61" fmla="*/ 16 h 43"/>
                      <a:gd name="T62" fmla="*/ 35 w 70"/>
                      <a:gd name="T63" fmla="*/ 18 h 43"/>
                      <a:gd name="T64" fmla="*/ 35 w 70"/>
                      <a:gd name="T65" fmla="*/ 19 h 4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70" h="43">
                        <a:moveTo>
                          <a:pt x="69" y="38"/>
                        </a:moveTo>
                        <a:lnTo>
                          <a:pt x="67" y="41"/>
                        </a:lnTo>
                        <a:lnTo>
                          <a:pt x="64" y="42"/>
                        </a:lnTo>
                        <a:lnTo>
                          <a:pt x="59" y="43"/>
                        </a:lnTo>
                        <a:lnTo>
                          <a:pt x="54" y="43"/>
                        </a:lnTo>
                        <a:lnTo>
                          <a:pt x="48" y="43"/>
                        </a:lnTo>
                        <a:lnTo>
                          <a:pt x="41" y="41"/>
                        </a:lnTo>
                        <a:lnTo>
                          <a:pt x="35" y="39"/>
                        </a:lnTo>
                        <a:lnTo>
                          <a:pt x="28" y="36"/>
                        </a:lnTo>
                        <a:lnTo>
                          <a:pt x="21" y="32"/>
                        </a:lnTo>
                        <a:lnTo>
                          <a:pt x="15" y="29"/>
                        </a:lnTo>
                        <a:lnTo>
                          <a:pt x="10" y="25"/>
                        </a:lnTo>
                        <a:lnTo>
                          <a:pt x="6" y="20"/>
                        </a:lnTo>
                        <a:lnTo>
                          <a:pt x="3" y="16"/>
                        </a:ln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5"/>
                        </a:lnTo>
                        <a:lnTo>
                          <a:pt x="3" y="2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1" y="0"/>
                        </a:lnTo>
                        <a:lnTo>
                          <a:pt x="28" y="2"/>
                        </a:lnTo>
                        <a:lnTo>
                          <a:pt x="34" y="4"/>
                        </a:lnTo>
                        <a:lnTo>
                          <a:pt x="41" y="7"/>
                        </a:lnTo>
                        <a:lnTo>
                          <a:pt x="48" y="11"/>
                        </a:lnTo>
                        <a:lnTo>
                          <a:pt x="54" y="15"/>
                        </a:lnTo>
                        <a:lnTo>
                          <a:pt x="59" y="19"/>
                        </a:lnTo>
                        <a:lnTo>
                          <a:pt x="64" y="23"/>
                        </a:lnTo>
                        <a:lnTo>
                          <a:pt x="67" y="27"/>
                        </a:lnTo>
                        <a:lnTo>
                          <a:pt x="69" y="31"/>
                        </a:lnTo>
                        <a:lnTo>
                          <a:pt x="70" y="35"/>
                        </a:lnTo>
                        <a:lnTo>
                          <a:pt x="69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" name="Group 108"/>
            <p:cNvGrpSpPr>
              <a:grpSpLocks/>
            </p:cNvGrpSpPr>
            <p:nvPr/>
          </p:nvGrpSpPr>
          <p:grpSpPr bwMode="auto">
            <a:xfrm rot="4474340">
              <a:off x="1025" y="2863"/>
              <a:ext cx="624" cy="273"/>
              <a:chOff x="4560" y="639"/>
              <a:chExt cx="816" cy="547"/>
            </a:xfrm>
          </p:grpSpPr>
          <p:sp>
            <p:nvSpPr>
              <p:cNvPr id="90" name="Freeform 109"/>
              <p:cNvSpPr>
                <a:spLocks/>
              </p:cNvSpPr>
              <p:nvPr/>
            </p:nvSpPr>
            <p:spPr bwMode="auto">
              <a:xfrm>
                <a:off x="5075" y="704"/>
                <a:ext cx="301" cy="266"/>
              </a:xfrm>
              <a:custGeom>
                <a:avLst/>
                <a:gdLst>
                  <a:gd name="T0" fmla="*/ 293 w 602"/>
                  <a:gd name="T1" fmla="*/ 3 h 533"/>
                  <a:gd name="T2" fmla="*/ 277 w 602"/>
                  <a:gd name="T3" fmla="*/ 2 h 533"/>
                  <a:gd name="T4" fmla="*/ 257 w 602"/>
                  <a:gd name="T5" fmla="*/ 9 h 533"/>
                  <a:gd name="T6" fmla="*/ 227 w 602"/>
                  <a:gd name="T7" fmla="*/ 26 h 533"/>
                  <a:gd name="T8" fmla="*/ 226 w 602"/>
                  <a:gd name="T9" fmla="*/ 19 h 533"/>
                  <a:gd name="T10" fmla="*/ 242 w 602"/>
                  <a:gd name="T11" fmla="*/ 4 h 533"/>
                  <a:gd name="T12" fmla="*/ 235 w 602"/>
                  <a:gd name="T13" fmla="*/ 2 h 533"/>
                  <a:gd name="T14" fmla="*/ 215 w 602"/>
                  <a:gd name="T15" fmla="*/ 13 h 533"/>
                  <a:gd name="T16" fmla="*/ 192 w 602"/>
                  <a:gd name="T17" fmla="*/ 29 h 533"/>
                  <a:gd name="T18" fmla="*/ 170 w 602"/>
                  <a:gd name="T19" fmla="*/ 43 h 533"/>
                  <a:gd name="T20" fmla="*/ 177 w 602"/>
                  <a:gd name="T21" fmla="*/ 30 h 533"/>
                  <a:gd name="T22" fmla="*/ 199 w 602"/>
                  <a:gd name="T23" fmla="*/ 7 h 533"/>
                  <a:gd name="T24" fmla="*/ 190 w 602"/>
                  <a:gd name="T25" fmla="*/ 3 h 533"/>
                  <a:gd name="T26" fmla="*/ 169 w 602"/>
                  <a:gd name="T27" fmla="*/ 10 h 533"/>
                  <a:gd name="T28" fmla="*/ 147 w 602"/>
                  <a:gd name="T29" fmla="*/ 21 h 533"/>
                  <a:gd name="T30" fmla="*/ 126 w 602"/>
                  <a:gd name="T31" fmla="*/ 32 h 533"/>
                  <a:gd name="T32" fmla="*/ 129 w 602"/>
                  <a:gd name="T33" fmla="*/ 23 h 533"/>
                  <a:gd name="T34" fmla="*/ 142 w 602"/>
                  <a:gd name="T35" fmla="*/ 8 h 533"/>
                  <a:gd name="T36" fmla="*/ 114 w 602"/>
                  <a:gd name="T37" fmla="*/ 14 h 533"/>
                  <a:gd name="T38" fmla="*/ 77 w 602"/>
                  <a:gd name="T39" fmla="*/ 51 h 533"/>
                  <a:gd name="T40" fmla="*/ 60 w 602"/>
                  <a:gd name="T41" fmla="*/ 38 h 533"/>
                  <a:gd name="T42" fmla="*/ 43 w 602"/>
                  <a:gd name="T43" fmla="*/ 67 h 533"/>
                  <a:gd name="T44" fmla="*/ 37 w 602"/>
                  <a:gd name="T45" fmla="*/ 80 h 533"/>
                  <a:gd name="T46" fmla="*/ 27 w 602"/>
                  <a:gd name="T47" fmla="*/ 75 h 533"/>
                  <a:gd name="T48" fmla="*/ 11 w 602"/>
                  <a:gd name="T49" fmla="*/ 86 h 533"/>
                  <a:gd name="T50" fmla="*/ 0 w 602"/>
                  <a:gd name="T51" fmla="*/ 128 h 533"/>
                  <a:gd name="T52" fmla="*/ 14 w 602"/>
                  <a:gd name="T53" fmla="*/ 161 h 533"/>
                  <a:gd name="T54" fmla="*/ 44 w 602"/>
                  <a:gd name="T55" fmla="*/ 174 h 533"/>
                  <a:gd name="T56" fmla="*/ 55 w 602"/>
                  <a:gd name="T57" fmla="*/ 184 h 533"/>
                  <a:gd name="T58" fmla="*/ 45 w 602"/>
                  <a:gd name="T59" fmla="*/ 215 h 533"/>
                  <a:gd name="T60" fmla="*/ 52 w 602"/>
                  <a:gd name="T61" fmla="*/ 245 h 533"/>
                  <a:gd name="T62" fmla="*/ 91 w 602"/>
                  <a:gd name="T63" fmla="*/ 264 h 533"/>
                  <a:gd name="T64" fmla="*/ 120 w 602"/>
                  <a:gd name="T65" fmla="*/ 254 h 533"/>
                  <a:gd name="T66" fmla="*/ 126 w 602"/>
                  <a:gd name="T67" fmla="*/ 244 h 533"/>
                  <a:gd name="T68" fmla="*/ 152 w 602"/>
                  <a:gd name="T69" fmla="*/ 245 h 533"/>
                  <a:gd name="T70" fmla="*/ 147 w 602"/>
                  <a:gd name="T71" fmla="*/ 222 h 533"/>
                  <a:gd name="T72" fmla="*/ 174 w 602"/>
                  <a:gd name="T73" fmla="*/ 212 h 533"/>
                  <a:gd name="T74" fmla="*/ 197 w 602"/>
                  <a:gd name="T75" fmla="*/ 199 h 533"/>
                  <a:gd name="T76" fmla="*/ 213 w 602"/>
                  <a:gd name="T77" fmla="*/ 186 h 533"/>
                  <a:gd name="T78" fmla="*/ 218 w 602"/>
                  <a:gd name="T79" fmla="*/ 177 h 533"/>
                  <a:gd name="T80" fmla="*/ 200 w 602"/>
                  <a:gd name="T81" fmla="*/ 184 h 533"/>
                  <a:gd name="T82" fmla="*/ 196 w 602"/>
                  <a:gd name="T83" fmla="*/ 178 h 533"/>
                  <a:gd name="T84" fmla="*/ 235 w 602"/>
                  <a:gd name="T85" fmla="*/ 144 h 533"/>
                  <a:gd name="T86" fmla="*/ 248 w 602"/>
                  <a:gd name="T87" fmla="*/ 120 h 533"/>
                  <a:gd name="T88" fmla="*/ 221 w 602"/>
                  <a:gd name="T89" fmla="*/ 129 h 533"/>
                  <a:gd name="T90" fmla="*/ 213 w 602"/>
                  <a:gd name="T91" fmla="*/ 124 h 533"/>
                  <a:gd name="T92" fmla="*/ 257 w 602"/>
                  <a:gd name="T93" fmla="*/ 82 h 533"/>
                  <a:gd name="T94" fmla="*/ 272 w 602"/>
                  <a:gd name="T95" fmla="*/ 57 h 533"/>
                  <a:gd name="T96" fmla="*/ 253 w 602"/>
                  <a:gd name="T97" fmla="*/ 69 h 533"/>
                  <a:gd name="T98" fmla="*/ 252 w 602"/>
                  <a:gd name="T99" fmla="*/ 58 h 533"/>
                  <a:gd name="T100" fmla="*/ 282 w 602"/>
                  <a:gd name="T101" fmla="*/ 18 h 5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02" h="533">
                    <a:moveTo>
                      <a:pt x="602" y="15"/>
                    </a:moveTo>
                    <a:lnTo>
                      <a:pt x="596" y="12"/>
                    </a:lnTo>
                    <a:lnTo>
                      <a:pt x="591" y="9"/>
                    </a:lnTo>
                    <a:lnTo>
                      <a:pt x="585" y="7"/>
                    </a:lnTo>
                    <a:lnTo>
                      <a:pt x="578" y="5"/>
                    </a:lnTo>
                    <a:lnTo>
                      <a:pt x="571" y="4"/>
                    </a:lnTo>
                    <a:lnTo>
                      <a:pt x="562" y="4"/>
                    </a:lnTo>
                    <a:lnTo>
                      <a:pt x="554" y="5"/>
                    </a:lnTo>
                    <a:lnTo>
                      <a:pt x="545" y="6"/>
                    </a:lnTo>
                    <a:lnTo>
                      <a:pt x="535" y="9"/>
                    </a:lnTo>
                    <a:lnTo>
                      <a:pt x="525" y="13"/>
                    </a:lnTo>
                    <a:lnTo>
                      <a:pt x="513" y="18"/>
                    </a:lnTo>
                    <a:lnTo>
                      <a:pt x="500" y="24"/>
                    </a:lnTo>
                    <a:lnTo>
                      <a:pt x="485" y="32"/>
                    </a:lnTo>
                    <a:lnTo>
                      <a:pt x="470" y="41"/>
                    </a:lnTo>
                    <a:lnTo>
                      <a:pt x="454" y="52"/>
                    </a:lnTo>
                    <a:lnTo>
                      <a:pt x="436" y="64"/>
                    </a:lnTo>
                    <a:lnTo>
                      <a:pt x="439" y="55"/>
                    </a:lnTo>
                    <a:lnTo>
                      <a:pt x="444" y="47"/>
                    </a:lnTo>
                    <a:lnTo>
                      <a:pt x="451" y="39"/>
                    </a:lnTo>
                    <a:lnTo>
                      <a:pt x="458" y="31"/>
                    </a:lnTo>
                    <a:lnTo>
                      <a:pt x="466" y="23"/>
                    </a:lnTo>
                    <a:lnTo>
                      <a:pt x="475" y="16"/>
                    </a:lnTo>
                    <a:lnTo>
                      <a:pt x="484" y="8"/>
                    </a:lnTo>
                    <a:lnTo>
                      <a:pt x="493" y="1"/>
                    </a:lnTo>
                    <a:lnTo>
                      <a:pt x="486" y="0"/>
                    </a:lnTo>
                    <a:lnTo>
                      <a:pt x="479" y="1"/>
                    </a:lnTo>
                    <a:lnTo>
                      <a:pt x="470" y="4"/>
                    </a:lnTo>
                    <a:lnTo>
                      <a:pt x="461" y="8"/>
                    </a:lnTo>
                    <a:lnTo>
                      <a:pt x="451" y="14"/>
                    </a:lnTo>
                    <a:lnTo>
                      <a:pt x="441" y="20"/>
                    </a:lnTo>
                    <a:lnTo>
                      <a:pt x="430" y="27"/>
                    </a:lnTo>
                    <a:lnTo>
                      <a:pt x="418" y="35"/>
                    </a:lnTo>
                    <a:lnTo>
                      <a:pt x="407" y="43"/>
                    </a:lnTo>
                    <a:lnTo>
                      <a:pt x="396" y="51"/>
                    </a:lnTo>
                    <a:lnTo>
                      <a:pt x="384" y="59"/>
                    </a:lnTo>
                    <a:lnTo>
                      <a:pt x="373" y="67"/>
                    </a:lnTo>
                    <a:lnTo>
                      <a:pt x="362" y="74"/>
                    </a:lnTo>
                    <a:lnTo>
                      <a:pt x="350" y="82"/>
                    </a:lnTo>
                    <a:lnTo>
                      <a:pt x="340" y="87"/>
                    </a:lnTo>
                    <a:lnTo>
                      <a:pt x="330" y="92"/>
                    </a:lnTo>
                    <a:lnTo>
                      <a:pt x="336" y="83"/>
                    </a:lnTo>
                    <a:lnTo>
                      <a:pt x="344" y="72"/>
                    </a:lnTo>
                    <a:lnTo>
                      <a:pt x="354" y="61"/>
                    </a:lnTo>
                    <a:lnTo>
                      <a:pt x="365" y="49"/>
                    </a:lnTo>
                    <a:lnTo>
                      <a:pt x="375" y="38"/>
                    </a:lnTo>
                    <a:lnTo>
                      <a:pt x="386" y="26"/>
                    </a:lnTo>
                    <a:lnTo>
                      <a:pt x="397" y="15"/>
                    </a:lnTo>
                    <a:lnTo>
                      <a:pt x="407" y="4"/>
                    </a:lnTo>
                    <a:lnTo>
                      <a:pt x="399" y="4"/>
                    </a:lnTo>
                    <a:lnTo>
                      <a:pt x="390" y="5"/>
                    </a:lnTo>
                    <a:lnTo>
                      <a:pt x="380" y="6"/>
                    </a:lnTo>
                    <a:lnTo>
                      <a:pt x="370" y="9"/>
                    </a:lnTo>
                    <a:lnTo>
                      <a:pt x="359" y="13"/>
                    </a:lnTo>
                    <a:lnTo>
                      <a:pt x="348" y="17"/>
                    </a:lnTo>
                    <a:lnTo>
                      <a:pt x="337" y="21"/>
                    </a:lnTo>
                    <a:lnTo>
                      <a:pt x="326" y="26"/>
                    </a:lnTo>
                    <a:lnTo>
                      <a:pt x="315" y="31"/>
                    </a:lnTo>
                    <a:lnTo>
                      <a:pt x="303" y="37"/>
                    </a:lnTo>
                    <a:lnTo>
                      <a:pt x="293" y="42"/>
                    </a:lnTo>
                    <a:lnTo>
                      <a:pt x="281" y="48"/>
                    </a:lnTo>
                    <a:lnTo>
                      <a:pt x="270" y="54"/>
                    </a:lnTo>
                    <a:lnTo>
                      <a:pt x="260" y="60"/>
                    </a:lnTo>
                    <a:lnTo>
                      <a:pt x="251" y="65"/>
                    </a:lnTo>
                    <a:lnTo>
                      <a:pt x="242" y="71"/>
                    </a:lnTo>
                    <a:lnTo>
                      <a:pt x="246" y="62"/>
                    </a:lnTo>
                    <a:lnTo>
                      <a:pt x="251" y="54"/>
                    </a:lnTo>
                    <a:lnTo>
                      <a:pt x="257" y="46"/>
                    </a:lnTo>
                    <a:lnTo>
                      <a:pt x="263" y="39"/>
                    </a:lnTo>
                    <a:lnTo>
                      <a:pt x="270" y="31"/>
                    </a:lnTo>
                    <a:lnTo>
                      <a:pt x="277" y="24"/>
                    </a:lnTo>
                    <a:lnTo>
                      <a:pt x="284" y="17"/>
                    </a:lnTo>
                    <a:lnTo>
                      <a:pt x="292" y="9"/>
                    </a:lnTo>
                    <a:lnTo>
                      <a:pt x="269" y="12"/>
                    </a:lnTo>
                    <a:lnTo>
                      <a:pt x="248" y="18"/>
                    </a:lnTo>
                    <a:lnTo>
                      <a:pt x="227" y="28"/>
                    </a:lnTo>
                    <a:lnTo>
                      <a:pt x="207" y="41"/>
                    </a:lnTo>
                    <a:lnTo>
                      <a:pt x="188" y="58"/>
                    </a:lnTo>
                    <a:lnTo>
                      <a:pt x="170" y="80"/>
                    </a:lnTo>
                    <a:lnTo>
                      <a:pt x="153" y="103"/>
                    </a:lnTo>
                    <a:lnTo>
                      <a:pt x="135" y="129"/>
                    </a:lnTo>
                    <a:lnTo>
                      <a:pt x="152" y="53"/>
                    </a:lnTo>
                    <a:lnTo>
                      <a:pt x="134" y="64"/>
                    </a:lnTo>
                    <a:lnTo>
                      <a:pt x="120" y="76"/>
                    </a:lnTo>
                    <a:lnTo>
                      <a:pt x="108" y="91"/>
                    </a:lnTo>
                    <a:lnTo>
                      <a:pt x="98" y="105"/>
                    </a:lnTo>
                    <a:lnTo>
                      <a:pt x="91" y="120"/>
                    </a:lnTo>
                    <a:lnTo>
                      <a:pt x="86" y="135"/>
                    </a:lnTo>
                    <a:lnTo>
                      <a:pt x="84" y="150"/>
                    </a:lnTo>
                    <a:lnTo>
                      <a:pt x="84" y="162"/>
                    </a:lnTo>
                    <a:lnTo>
                      <a:pt x="80" y="162"/>
                    </a:lnTo>
                    <a:lnTo>
                      <a:pt x="74" y="161"/>
                    </a:lnTo>
                    <a:lnTo>
                      <a:pt x="68" y="161"/>
                    </a:lnTo>
                    <a:lnTo>
                      <a:pt x="62" y="159"/>
                    </a:lnTo>
                    <a:lnTo>
                      <a:pt x="57" y="156"/>
                    </a:lnTo>
                    <a:lnTo>
                      <a:pt x="53" y="150"/>
                    </a:lnTo>
                    <a:lnTo>
                      <a:pt x="51" y="141"/>
                    </a:lnTo>
                    <a:lnTo>
                      <a:pt x="51" y="128"/>
                    </a:lnTo>
                    <a:lnTo>
                      <a:pt x="34" y="151"/>
                    </a:lnTo>
                    <a:lnTo>
                      <a:pt x="21" y="173"/>
                    </a:lnTo>
                    <a:lnTo>
                      <a:pt x="11" y="194"/>
                    </a:lnTo>
                    <a:lnTo>
                      <a:pt x="3" y="217"/>
                    </a:lnTo>
                    <a:lnTo>
                      <a:pt x="0" y="237"/>
                    </a:lnTo>
                    <a:lnTo>
                      <a:pt x="0" y="257"/>
                    </a:lnTo>
                    <a:lnTo>
                      <a:pt x="3" y="275"/>
                    </a:lnTo>
                    <a:lnTo>
                      <a:pt x="9" y="293"/>
                    </a:lnTo>
                    <a:lnTo>
                      <a:pt x="17" y="309"/>
                    </a:lnTo>
                    <a:lnTo>
                      <a:pt x="27" y="322"/>
                    </a:lnTo>
                    <a:lnTo>
                      <a:pt x="39" y="333"/>
                    </a:lnTo>
                    <a:lnTo>
                      <a:pt x="53" y="341"/>
                    </a:lnTo>
                    <a:lnTo>
                      <a:pt x="69" y="347"/>
                    </a:lnTo>
                    <a:lnTo>
                      <a:pt x="87" y="349"/>
                    </a:lnTo>
                    <a:lnTo>
                      <a:pt x="105" y="348"/>
                    </a:lnTo>
                    <a:lnTo>
                      <a:pt x="124" y="344"/>
                    </a:lnTo>
                    <a:lnTo>
                      <a:pt x="117" y="356"/>
                    </a:lnTo>
                    <a:lnTo>
                      <a:pt x="110" y="369"/>
                    </a:lnTo>
                    <a:lnTo>
                      <a:pt x="103" y="383"/>
                    </a:lnTo>
                    <a:lnTo>
                      <a:pt x="97" y="398"/>
                    </a:lnTo>
                    <a:lnTo>
                      <a:pt x="92" y="414"/>
                    </a:lnTo>
                    <a:lnTo>
                      <a:pt x="89" y="430"/>
                    </a:lnTo>
                    <a:lnTo>
                      <a:pt x="89" y="446"/>
                    </a:lnTo>
                    <a:lnTo>
                      <a:pt x="90" y="461"/>
                    </a:lnTo>
                    <a:lnTo>
                      <a:pt x="95" y="476"/>
                    </a:lnTo>
                    <a:lnTo>
                      <a:pt x="104" y="491"/>
                    </a:lnTo>
                    <a:lnTo>
                      <a:pt x="116" y="503"/>
                    </a:lnTo>
                    <a:lnTo>
                      <a:pt x="132" y="514"/>
                    </a:lnTo>
                    <a:lnTo>
                      <a:pt x="155" y="522"/>
                    </a:lnTo>
                    <a:lnTo>
                      <a:pt x="181" y="529"/>
                    </a:lnTo>
                    <a:lnTo>
                      <a:pt x="214" y="532"/>
                    </a:lnTo>
                    <a:lnTo>
                      <a:pt x="253" y="533"/>
                    </a:lnTo>
                    <a:lnTo>
                      <a:pt x="248" y="522"/>
                    </a:lnTo>
                    <a:lnTo>
                      <a:pt x="240" y="509"/>
                    </a:lnTo>
                    <a:lnTo>
                      <a:pt x="232" y="496"/>
                    </a:lnTo>
                    <a:lnTo>
                      <a:pt x="227" y="484"/>
                    </a:lnTo>
                    <a:lnTo>
                      <a:pt x="239" y="485"/>
                    </a:lnTo>
                    <a:lnTo>
                      <a:pt x="252" y="488"/>
                    </a:lnTo>
                    <a:lnTo>
                      <a:pt x="265" y="490"/>
                    </a:lnTo>
                    <a:lnTo>
                      <a:pt x="278" y="491"/>
                    </a:lnTo>
                    <a:lnTo>
                      <a:pt x="292" y="491"/>
                    </a:lnTo>
                    <a:lnTo>
                      <a:pt x="304" y="490"/>
                    </a:lnTo>
                    <a:lnTo>
                      <a:pt x="315" y="488"/>
                    </a:lnTo>
                    <a:lnTo>
                      <a:pt x="325" y="482"/>
                    </a:lnTo>
                    <a:lnTo>
                      <a:pt x="277" y="449"/>
                    </a:lnTo>
                    <a:lnTo>
                      <a:pt x="293" y="445"/>
                    </a:lnTo>
                    <a:lnTo>
                      <a:pt x="308" y="440"/>
                    </a:lnTo>
                    <a:lnTo>
                      <a:pt x="322" y="435"/>
                    </a:lnTo>
                    <a:lnTo>
                      <a:pt x="336" y="430"/>
                    </a:lnTo>
                    <a:lnTo>
                      <a:pt x="348" y="424"/>
                    </a:lnTo>
                    <a:lnTo>
                      <a:pt x="361" y="417"/>
                    </a:lnTo>
                    <a:lnTo>
                      <a:pt x="372" y="411"/>
                    </a:lnTo>
                    <a:lnTo>
                      <a:pt x="383" y="405"/>
                    </a:lnTo>
                    <a:lnTo>
                      <a:pt x="393" y="399"/>
                    </a:lnTo>
                    <a:lnTo>
                      <a:pt x="402" y="392"/>
                    </a:lnTo>
                    <a:lnTo>
                      <a:pt x="410" y="386"/>
                    </a:lnTo>
                    <a:lnTo>
                      <a:pt x="418" y="379"/>
                    </a:lnTo>
                    <a:lnTo>
                      <a:pt x="425" y="372"/>
                    </a:lnTo>
                    <a:lnTo>
                      <a:pt x="433" y="366"/>
                    </a:lnTo>
                    <a:lnTo>
                      <a:pt x="438" y="359"/>
                    </a:lnTo>
                    <a:lnTo>
                      <a:pt x="443" y="352"/>
                    </a:lnTo>
                    <a:lnTo>
                      <a:pt x="435" y="355"/>
                    </a:lnTo>
                    <a:lnTo>
                      <a:pt x="425" y="358"/>
                    </a:lnTo>
                    <a:lnTo>
                      <a:pt x="416" y="362"/>
                    </a:lnTo>
                    <a:lnTo>
                      <a:pt x="408" y="365"/>
                    </a:lnTo>
                    <a:lnTo>
                      <a:pt x="399" y="368"/>
                    </a:lnTo>
                    <a:lnTo>
                      <a:pt x="391" y="370"/>
                    </a:lnTo>
                    <a:lnTo>
                      <a:pt x="383" y="371"/>
                    </a:lnTo>
                    <a:lnTo>
                      <a:pt x="375" y="370"/>
                    </a:lnTo>
                    <a:lnTo>
                      <a:pt x="392" y="357"/>
                    </a:lnTo>
                    <a:lnTo>
                      <a:pt x="411" y="341"/>
                    </a:lnTo>
                    <a:lnTo>
                      <a:pt x="432" y="325"/>
                    </a:lnTo>
                    <a:lnTo>
                      <a:pt x="451" y="307"/>
                    </a:lnTo>
                    <a:lnTo>
                      <a:pt x="469" y="289"/>
                    </a:lnTo>
                    <a:lnTo>
                      <a:pt x="485" y="270"/>
                    </a:lnTo>
                    <a:lnTo>
                      <a:pt x="499" y="252"/>
                    </a:lnTo>
                    <a:lnTo>
                      <a:pt x="509" y="235"/>
                    </a:lnTo>
                    <a:lnTo>
                      <a:pt x="496" y="240"/>
                    </a:lnTo>
                    <a:lnTo>
                      <a:pt x="482" y="245"/>
                    </a:lnTo>
                    <a:lnTo>
                      <a:pt x="469" y="250"/>
                    </a:lnTo>
                    <a:lnTo>
                      <a:pt x="455" y="254"/>
                    </a:lnTo>
                    <a:lnTo>
                      <a:pt x="442" y="258"/>
                    </a:lnTo>
                    <a:lnTo>
                      <a:pt x="430" y="262"/>
                    </a:lnTo>
                    <a:lnTo>
                      <a:pt x="418" y="264"/>
                    </a:lnTo>
                    <a:lnTo>
                      <a:pt x="408" y="266"/>
                    </a:lnTo>
                    <a:lnTo>
                      <a:pt x="425" y="249"/>
                    </a:lnTo>
                    <a:lnTo>
                      <a:pt x="447" y="230"/>
                    </a:lnTo>
                    <a:lnTo>
                      <a:pt x="469" y="208"/>
                    </a:lnTo>
                    <a:lnTo>
                      <a:pt x="492" y="186"/>
                    </a:lnTo>
                    <a:lnTo>
                      <a:pt x="514" y="165"/>
                    </a:lnTo>
                    <a:lnTo>
                      <a:pt x="532" y="143"/>
                    </a:lnTo>
                    <a:lnTo>
                      <a:pt x="545" y="124"/>
                    </a:lnTo>
                    <a:lnTo>
                      <a:pt x="553" y="108"/>
                    </a:lnTo>
                    <a:lnTo>
                      <a:pt x="544" y="114"/>
                    </a:lnTo>
                    <a:lnTo>
                      <a:pt x="534" y="121"/>
                    </a:lnTo>
                    <a:lnTo>
                      <a:pt x="524" y="128"/>
                    </a:lnTo>
                    <a:lnTo>
                      <a:pt x="515" y="134"/>
                    </a:lnTo>
                    <a:lnTo>
                      <a:pt x="505" y="139"/>
                    </a:lnTo>
                    <a:lnTo>
                      <a:pt x="495" y="143"/>
                    </a:lnTo>
                    <a:lnTo>
                      <a:pt x="487" y="145"/>
                    </a:lnTo>
                    <a:lnTo>
                      <a:pt x="479" y="145"/>
                    </a:lnTo>
                    <a:lnTo>
                      <a:pt x="504" y="117"/>
                    </a:lnTo>
                    <a:lnTo>
                      <a:pt x="523" y="92"/>
                    </a:lnTo>
                    <a:lnTo>
                      <a:pt x="539" y="69"/>
                    </a:lnTo>
                    <a:lnTo>
                      <a:pt x="552" y="51"/>
                    </a:lnTo>
                    <a:lnTo>
                      <a:pt x="563" y="36"/>
                    </a:lnTo>
                    <a:lnTo>
                      <a:pt x="576" y="25"/>
                    </a:lnTo>
                    <a:lnTo>
                      <a:pt x="588" y="18"/>
                    </a:lnTo>
                    <a:lnTo>
                      <a:pt x="602" y="15"/>
                    </a:lnTo>
                    <a:close/>
                  </a:path>
                </a:pathLst>
              </a:custGeom>
              <a:solidFill>
                <a:srgbClr val="00A5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110"/>
              <p:cNvSpPr>
                <a:spLocks/>
              </p:cNvSpPr>
              <p:nvPr/>
            </p:nvSpPr>
            <p:spPr bwMode="auto">
              <a:xfrm>
                <a:off x="5135" y="719"/>
                <a:ext cx="202" cy="206"/>
              </a:xfrm>
              <a:custGeom>
                <a:avLst/>
                <a:gdLst>
                  <a:gd name="T0" fmla="*/ 16 w 406"/>
                  <a:gd name="T1" fmla="*/ 144 h 412"/>
                  <a:gd name="T2" fmla="*/ 25 w 406"/>
                  <a:gd name="T3" fmla="*/ 135 h 412"/>
                  <a:gd name="T4" fmla="*/ 38 w 406"/>
                  <a:gd name="T5" fmla="*/ 158 h 412"/>
                  <a:gd name="T6" fmla="*/ 64 w 406"/>
                  <a:gd name="T7" fmla="*/ 206 h 412"/>
                  <a:gd name="T8" fmla="*/ 57 w 406"/>
                  <a:gd name="T9" fmla="*/ 185 h 412"/>
                  <a:gd name="T10" fmla="*/ 40 w 406"/>
                  <a:gd name="T11" fmla="*/ 136 h 412"/>
                  <a:gd name="T12" fmla="*/ 44 w 406"/>
                  <a:gd name="T13" fmla="*/ 121 h 412"/>
                  <a:gd name="T14" fmla="*/ 52 w 406"/>
                  <a:gd name="T15" fmla="*/ 115 h 412"/>
                  <a:gd name="T16" fmla="*/ 69 w 406"/>
                  <a:gd name="T17" fmla="*/ 141 h 412"/>
                  <a:gd name="T18" fmla="*/ 111 w 406"/>
                  <a:gd name="T19" fmla="*/ 171 h 412"/>
                  <a:gd name="T20" fmla="*/ 88 w 406"/>
                  <a:gd name="T21" fmla="*/ 155 h 412"/>
                  <a:gd name="T22" fmla="*/ 65 w 406"/>
                  <a:gd name="T23" fmla="*/ 117 h 412"/>
                  <a:gd name="T24" fmla="*/ 70 w 406"/>
                  <a:gd name="T25" fmla="*/ 104 h 412"/>
                  <a:gd name="T26" fmla="*/ 78 w 406"/>
                  <a:gd name="T27" fmla="*/ 98 h 412"/>
                  <a:gd name="T28" fmla="*/ 93 w 406"/>
                  <a:gd name="T29" fmla="*/ 114 h 412"/>
                  <a:gd name="T30" fmla="*/ 138 w 406"/>
                  <a:gd name="T31" fmla="*/ 127 h 412"/>
                  <a:gd name="T32" fmla="*/ 133 w 406"/>
                  <a:gd name="T33" fmla="*/ 125 h 412"/>
                  <a:gd name="T34" fmla="*/ 95 w 406"/>
                  <a:gd name="T35" fmla="*/ 107 h 412"/>
                  <a:gd name="T36" fmla="*/ 96 w 406"/>
                  <a:gd name="T37" fmla="*/ 88 h 412"/>
                  <a:gd name="T38" fmla="*/ 114 w 406"/>
                  <a:gd name="T39" fmla="*/ 88 h 412"/>
                  <a:gd name="T40" fmla="*/ 141 w 406"/>
                  <a:gd name="T41" fmla="*/ 83 h 412"/>
                  <a:gd name="T42" fmla="*/ 171 w 406"/>
                  <a:gd name="T43" fmla="*/ 69 h 412"/>
                  <a:gd name="T44" fmla="*/ 150 w 406"/>
                  <a:gd name="T45" fmla="*/ 76 h 412"/>
                  <a:gd name="T46" fmla="*/ 106 w 406"/>
                  <a:gd name="T47" fmla="*/ 85 h 412"/>
                  <a:gd name="T48" fmla="*/ 109 w 406"/>
                  <a:gd name="T49" fmla="*/ 74 h 412"/>
                  <a:gd name="T50" fmla="*/ 138 w 406"/>
                  <a:gd name="T51" fmla="*/ 53 h 412"/>
                  <a:gd name="T52" fmla="*/ 172 w 406"/>
                  <a:gd name="T53" fmla="*/ 27 h 412"/>
                  <a:gd name="T54" fmla="*/ 198 w 406"/>
                  <a:gd name="T55" fmla="*/ 4 h 412"/>
                  <a:gd name="T56" fmla="*/ 184 w 406"/>
                  <a:gd name="T57" fmla="*/ 12 h 412"/>
                  <a:gd name="T58" fmla="*/ 153 w 406"/>
                  <a:gd name="T59" fmla="*/ 35 h 412"/>
                  <a:gd name="T60" fmla="*/ 122 w 406"/>
                  <a:gd name="T61" fmla="*/ 57 h 412"/>
                  <a:gd name="T62" fmla="*/ 102 w 406"/>
                  <a:gd name="T63" fmla="*/ 72 h 412"/>
                  <a:gd name="T64" fmla="*/ 111 w 406"/>
                  <a:gd name="T65" fmla="*/ 53 h 412"/>
                  <a:gd name="T66" fmla="*/ 141 w 406"/>
                  <a:gd name="T67" fmla="*/ 18 h 412"/>
                  <a:gd name="T68" fmla="*/ 112 w 406"/>
                  <a:gd name="T69" fmla="*/ 44 h 412"/>
                  <a:gd name="T70" fmla="*/ 88 w 406"/>
                  <a:gd name="T71" fmla="*/ 82 h 412"/>
                  <a:gd name="T72" fmla="*/ 82 w 406"/>
                  <a:gd name="T73" fmla="*/ 53 h 412"/>
                  <a:gd name="T74" fmla="*/ 106 w 406"/>
                  <a:gd name="T75" fmla="*/ 15 h 412"/>
                  <a:gd name="T76" fmla="*/ 75 w 406"/>
                  <a:gd name="T77" fmla="*/ 54 h 412"/>
                  <a:gd name="T78" fmla="*/ 76 w 406"/>
                  <a:gd name="T79" fmla="*/ 88 h 412"/>
                  <a:gd name="T80" fmla="*/ 71 w 406"/>
                  <a:gd name="T81" fmla="*/ 97 h 412"/>
                  <a:gd name="T82" fmla="*/ 61 w 406"/>
                  <a:gd name="T83" fmla="*/ 104 h 412"/>
                  <a:gd name="T84" fmla="*/ 46 w 406"/>
                  <a:gd name="T85" fmla="*/ 83 h 412"/>
                  <a:gd name="T86" fmla="*/ 47 w 406"/>
                  <a:gd name="T87" fmla="*/ 30 h 412"/>
                  <a:gd name="T88" fmla="*/ 34 w 406"/>
                  <a:gd name="T89" fmla="*/ 57 h 412"/>
                  <a:gd name="T90" fmla="*/ 49 w 406"/>
                  <a:gd name="T91" fmla="*/ 107 h 412"/>
                  <a:gd name="T92" fmla="*/ 46 w 406"/>
                  <a:gd name="T93" fmla="*/ 116 h 412"/>
                  <a:gd name="T94" fmla="*/ 38 w 406"/>
                  <a:gd name="T95" fmla="*/ 123 h 412"/>
                  <a:gd name="T96" fmla="*/ 17 w 406"/>
                  <a:gd name="T97" fmla="*/ 103 h 412"/>
                  <a:gd name="T98" fmla="*/ 4 w 406"/>
                  <a:gd name="T99" fmla="*/ 67 h 412"/>
                  <a:gd name="T100" fmla="*/ 4 w 406"/>
                  <a:gd name="T101" fmla="*/ 91 h 412"/>
                  <a:gd name="T102" fmla="*/ 26 w 406"/>
                  <a:gd name="T103" fmla="*/ 128 h 412"/>
                  <a:gd name="T104" fmla="*/ 20 w 406"/>
                  <a:gd name="T105" fmla="*/ 140 h 412"/>
                  <a:gd name="T106" fmla="*/ 9 w 406"/>
                  <a:gd name="T107" fmla="*/ 148 h 412"/>
                  <a:gd name="T108" fmla="*/ 7 w 406"/>
                  <a:gd name="T109" fmla="*/ 149 h 41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06" h="412">
                    <a:moveTo>
                      <a:pt x="15" y="304"/>
                    </a:moveTo>
                    <a:lnTo>
                      <a:pt x="21" y="299"/>
                    </a:lnTo>
                    <a:lnTo>
                      <a:pt x="26" y="293"/>
                    </a:lnTo>
                    <a:lnTo>
                      <a:pt x="32" y="288"/>
                    </a:lnTo>
                    <a:lnTo>
                      <a:pt x="36" y="283"/>
                    </a:lnTo>
                    <a:lnTo>
                      <a:pt x="40" y="278"/>
                    </a:lnTo>
                    <a:lnTo>
                      <a:pt x="45" y="273"/>
                    </a:lnTo>
                    <a:lnTo>
                      <a:pt x="50" y="270"/>
                    </a:lnTo>
                    <a:lnTo>
                      <a:pt x="56" y="268"/>
                    </a:lnTo>
                    <a:lnTo>
                      <a:pt x="63" y="274"/>
                    </a:lnTo>
                    <a:lnTo>
                      <a:pt x="70" y="291"/>
                    </a:lnTo>
                    <a:lnTo>
                      <a:pt x="77" y="316"/>
                    </a:lnTo>
                    <a:lnTo>
                      <a:pt x="86" y="346"/>
                    </a:lnTo>
                    <a:lnTo>
                      <a:pt x="99" y="374"/>
                    </a:lnTo>
                    <a:lnTo>
                      <a:pt x="112" y="398"/>
                    </a:lnTo>
                    <a:lnTo>
                      <a:pt x="129" y="412"/>
                    </a:lnTo>
                    <a:lnTo>
                      <a:pt x="150" y="412"/>
                    </a:lnTo>
                    <a:lnTo>
                      <a:pt x="136" y="406"/>
                    </a:lnTo>
                    <a:lnTo>
                      <a:pt x="124" y="391"/>
                    </a:lnTo>
                    <a:lnTo>
                      <a:pt x="114" y="370"/>
                    </a:lnTo>
                    <a:lnTo>
                      <a:pt x="104" y="346"/>
                    </a:lnTo>
                    <a:lnTo>
                      <a:pt x="95" y="321"/>
                    </a:lnTo>
                    <a:lnTo>
                      <a:pt x="88" y="295"/>
                    </a:lnTo>
                    <a:lnTo>
                      <a:pt x="81" y="272"/>
                    </a:lnTo>
                    <a:lnTo>
                      <a:pt x="76" y="253"/>
                    </a:lnTo>
                    <a:lnTo>
                      <a:pt x="80" y="249"/>
                    </a:lnTo>
                    <a:lnTo>
                      <a:pt x="84" y="246"/>
                    </a:lnTo>
                    <a:lnTo>
                      <a:pt x="88" y="242"/>
                    </a:lnTo>
                    <a:lnTo>
                      <a:pt x="92" y="239"/>
                    </a:lnTo>
                    <a:lnTo>
                      <a:pt x="96" y="236"/>
                    </a:lnTo>
                    <a:lnTo>
                      <a:pt x="101" y="233"/>
                    </a:lnTo>
                    <a:lnTo>
                      <a:pt x="105" y="230"/>
                    </a:lnTo>
                    <a:lnTo>
                      <a:pt x="108" y="228"/>
                    </a:lnTo>
                    <a:lnTo>
                      <a:pt x="116" y="239"/>
                    </a:lnTo>
                    <a:lnTo>
                      <a:pt x="126" y="259"/>
                    </a:lnTo>
                    <a:lnTo>
                      <a:pt x="139" y="282"/>
                    </a:lnTo>
                    <a:lnTo>
                      <a:pt x="155" y="306"/>
                    </a:lnTo>
                    <a:lnTo>
                      <a:pt x="175" y="327"/>
                    </a:lnTo>
                    <a:lnTo>
                      <a:pt x="198" y="339"/>
                    </a:lnTo>
                    <a:lnTo>
                      <a:pt x="224" y="341"/>
                    </a:lnTo>
                    <a:lnTo>
                      <a:pt x="254" y="327"/>
                    </a:lnTo>
                    <a:lnTo>
                      <a:pt x="222" y="330"/>
                    </a:lnTo>
                    <a:lnTo>
                      <a:pt x="197" y="325"/>
                    </a:lnTo>
                    <a:lnTo>
                      <a:pt x="177" y="310"/>
                    </a:lnTo>
                    <a:lnTo>
                      <a:pt x="160" y="293"/>
                    </a:lnTo>
                    <a:lnTo>
                      <a:pt x="147" y="272"/>
                    </a:lnTo>
                    <a:lnTo>
                      <a:pt x="138" y="252"/>
                    </a:lnTo>
                    <a:lnTo>
                      <a:pt x="130" y="233"/>
                    </a:lnTo>
                    <a:lnTo>
                      <a:pt x="123" y="220"/>
                    </a:lnTo>
                    <a:lnTo>
                      <a:pt x="129" y="215"/>
                    </a:lnTo>
                    <a:lnTo>
                      <a:pt x="135" y="211"/>
                    </a:lnTo>
                    <a:lnTo>
                      <a:pt x="140" y="208"/>
                    </a:lnTo>
                    <a:lnTo>
                      <a:pt x="144" y="204"/>
                    </a:lnTo>
                    <a:lnTo>
                      <a:pt x="148" y="201"/>
                    </a:lnTo>
                    <a:lnTo>
                      <a:pt x="152" y="198"/>
                    </a:lnTo>
                    <a:lnTo>
                      <a:pt x="156" y="195"/>
                    </a:lnTo>
                    <a:lnTo>
                      <a:pt x="160" y="192"/>
                    </a:lnTo>
                    <a:lnTo>
                      <a:pt x="166" y="199"/>
                    </a:lnTo>
                    <a:lnTo>
                      <a:pt x="176" y="212"/>
                    </a:lnTo>
                    <a:lnTo>
                      <a:pt x="187" y="227"/>
                    </a:lnTo>
                    <a:lnTo>
                      <a:pt x="202" y="243"/>
                    </a:lnTo>
                    <a:lnTo>
                      <a:pt x="221" y="255"/>
                    </a:lnTo>
                    <a:lnTo>
                      <a:pt x="247" y="260"/>
                    </a:lnTo>
                    <a:lnTo>
                      <a:pt x="277" y="254"/>
                    </a:lnTo>
                    <a:lnTo>
                      <a:pt x="315" y="234"/>
                    </a:lnTo>
                    <a:lnTo>
                      <a:pt x="302" y="239"/>
                    </a:lnTo>
                    <a:lnTo>
                      <a:pt x="286" y="245"/>
                    </a:lnTo>
                    <a:lnTo>
                      <a:pt x="267" y="250"/>
                    </a:lnTo>
                    <a:lnTo>
                      <a:pt x="247" y="252"/>
                    </a:lnTo>
                    <a:lnTo>
                      <a:pt x="226" y="247"/>
                    </a:lnTo>
                    <a:lnTo>
                      <a:pt x="207" y="235"/>
                    </a:lnTo>
                    <a:lnTo>
                      <a:pt x="190" y="213"/>
                    </a:lnTo>
                    <a:lnTo>
                      <a:pt x="177" y="179"/>
                    </a:lnTo>
                    <a:lnTo>
                      <a:pt x="180" y="177"/>
                    </a:lnTo>
                    <a:lnTo>
                      <a:pt x="185" y="177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9" y="176"/>
                    </a:lnTo>
                    <a:lnTo>
                      <a:pt x="219" y="176"/>
                    </a:lnTo>
                    <a:lnTo>
                      <a:pt x="230" y="175"/>
                    </a:lnTo>
                    <a:lnTo>
                      <a:pt x="243" y="174"/>
                    </a:lnTo>
                    <a:lnTo>
                      <a:pt x="256" y="172"/>
                    </a:lnTo>
                    <a:lnTo>
                      <a:pt x="269" y="170"/>
                    </a:lnTo>
                    <a:lnTo>
                      <a:pt x="283" y="166"/>
                    </a:lnTo>
                    <a:lnTo>
                      <a:pt x="298" y="162"/>
                    </a:lnTo>
                    <a:lnTo>
                      <a:pt x="313" y="155"/>
                    </a:lnTo>
                    <a:lnTo>
                      <a:pt x="328" y="148"/>
                    </a:lnTo>
                    <a:lnTo>
                      <a:pt x="343" y="138"/>
                    </a:lnTo>
                    <a:lnTo>
                      <a:pt x="358" y="127"/>
                    </a:lnTo>
                    <a:lnTo>
                      <a:pt x="344" y="134"/>
                    </a:lnTo>
                    <a:lnTo>
                      <a:pt x="325" y="142"/>
                    </a:lnTo>
                    <a:lnTo>
                      <a:pt x="302" y="152"/>
                    </a:lnTo>
                    <a:lnTo>
                      <a:pt x="278" y="160"/>
                    </a:lnTo>
                    <a:lnTo>
                      <a:pt x="254" y="167"/>
                    </a:lnTo>
                    <a:lnTo>
                      <a:pt x="231" y="170"/>
                    </a:lnTo>
                    <a:lnTo>
                      <a:pt x="213" y="169"/>
                    </a:lnTo>
                    <a:lnTo>
                      <a:pt x="199" y="163"/>
                    </a:lnTo>
                    <a:lnTo>
                      <a:pt x="203" y="160"/>
                    </a:lnTo>
                    <a:lnTo>
                      <a:pt x="210" y="155"/>
                    </a:lnTo>
                    <a:lnTo>
                      <a:pt x="220" y="148"/>
                    </a:lnTo>
                    <a:lnTo>
                      <a:pt x="232" y="139"/>
                    </a:lnTo>
                    <a:lnTo>
                      <a:pt x="246" y="129"/>
                    </a:lnTo>
                    <a:lnTo>
                      <a:pt x="261" y="118"/>
                    </a:lnTo>
                    <a:lnTo>
                      <a:pt x="277" y="105"/>
                    </a:lnTo>
                    <a:lnTo>
                      <a:pt x="294" y="93"/>
                    </a:lnTo>
                    <a:lnTo>
                      <a:pt x="312" y="80"/>
                    </a:lnTo>
                    <a:lnTo>
                      <a:pt x="329" y="67"/>
                    </a:lnTo>
                    <a:lnTo>
                      <a:pt x="345" y="54"/>
                    </a:lnTo>
                    <a:lnTo>
                      <a:pt x="361" y="41"/>
                    </a:lnTo>
                    <a:lnTo>
                      <a:pt x="375" y="29"/>
                    </a:lnTo>
                    <a:lnTo>
                      <a:pt x="388" y="18"/>
                    </a:lnTo>
                    <a:lnTo>
                      <a:pt x="398" y="8"/>
                    </a:lnTo>
                    <a:lnTo>
                      <a:pt x="406" y="0"/>
                    </a:lnTo>
                    <a:lnTo>
                      <a:pt x="396" y="6"/>
                    </a:lnTo>
                    <a:lnTo>
                      <a:pt x="384" y="14"/>
                    </a:lnTo>
                    <a:lnTo>
                      <a:pt x="370" y="24"/>
                    </a:lnTo>
                    <a:lnTo>
                      <a:pt x="355" y="34"/>
                    </a:lnTo>
                    <a:lnTo>
                      <a:pt x="340" y="45"/>
                    </a:lnTo>
                    <a:lnTo>
                      <a:pt x="324" y="57"/>
                    </a:lnTo>
                    <a:lnTo>
                      <a:pt x="307" y="69"/>
                    </a:lnTo>
                    <a:lnTo>
                      <a:pt x="291" y="81"/>
                    </a:lnTo>
                    <a:lnTo>
                      <a:pt x="275" y="93"/>
                    </a:lnTo>
                    <a:lnTo>
                      <a:pt x="260" y="104"/>
                    </a:lnTo>
                    <a:lnTo>
                      <a:pt x="246" y="114"/>
                    </a:lnTo>
                    <a:lnTo>
                      <a:pt x="233" y="124"/>
                    </a:lnTo>
                    <a:lnTo>
                      <a:pt x="222" y="132"/>
                    </a:lnTo>
                    <a:lnTo>
                      <a:pt x="213" y="139"/>
                    </a:lnTo>
                    <a:lnTo>
                      <a:pt x="206" y="144"/>
                    </a:lnTo>
                    <a:lnTo>
                      <a:pt x="202" y="147"/>
                    </a:lnTo>
                    <a:lnTo>
                      <a:pt x="203" y="137"/>
                    </a:lnTo>
                    <a:lnTo>
                      <a:pt x="211" y="123"/>
                    </a:lnTo>
                    <a:lnTo>
                      <a:pt x="223" y="105"/>
                    </a:lnTo>
                    <a:lnTo>
                      <a:pt x="239" y="87"/>
                    </a:lnTo>
                    <a:lnTo>
                      <a:pt x="255" y="68"/>
                    </a:lnTo>
                    <a:lnTo>
                      <a:pt x="271" y="51"/>
                    </a:lnTo>
                    <a:lnTo>
                      <a:pt x="284" y="35"/>
                    </a:lnTo>
                    <a:lnTo>
                      <a:pt x="295" y="24"/>
                    </a:lnTo>
                    <a:lnTo>
                      <a:pt x="268" y="42"/>
                    </a:lnTo>
                    <a:lnTo>
                      <a:pt x="245" y="64"/>
                    </a:lnTo>
                    <a:lnTo>
                      <a:pt x="225" y="87"/>
                    </a:lnTo>
                    <a:lnTo>
                      <a:pt x="209" y="110"/>
                    </a:lnTo>
                    <a:lnTo>
                      <a:pt x="196" y="132"/>
                    </a:lnTo>
                    <a:lnTo>
                      <a:pt x="185" y="150"/>
                    </a:lnTo>
                    <a:lnTo>
                      <a:pt x="177" y="164"/>
                    </a:lnTo>
                    <a:lnTo>
                      <a:pt x="171" y="171"/>
                    </a:lnTo>
                    <a:lnTo>
                      <a:pt x="160" y="150"/>
                    </a:lnTo>
                    <a:lnTo>
                      <a:pt x="159" y="128"/>
                    </a:lnTo>
                    <a:lnTo>
                      <a:pt x="164" y="105"/>
                    </a:lnTo>
                    <a:lnTo>
                      <a:pt x="176" y="83"/>
                    </a:lnTo>
                    <a:lnTo>
                      <a:pt x="189" y="63"/>
                    </a:lnTo>
                    <a:lnTo>
                      <a:pt x="202" y="44"/>
                    </a:lnTo>
                    <a:lnTo>
                      <a:pt x="214" y="30"/>
                    </a:lnTo>
                    <a:lnTo>
                      <a:pt x="223" y="19"/>
                    </a:lnTo>
                    <a:lnTo>
                      <a:pt x="188" y="52"/>
                    </a:lnTo>
                    <a:lnTo>
                      <a:pt x="165" y="81"/>
                    </a:lnTo>
                    <a:lnTo>
                      <a:pt x="151" y="107"/>
                    </a:lnTo>
                    <a:lnTo>
                      <a:pt x="146" y="130"/>
                    </a:lnTo>
                    <a:lnTo>
                      <a:pt x="145" y="148"/>
                    </a:lnTo>
                    <a:lnTo>
                      <a:pt x="148" y="164"/>
                    </a:lnTo>
                    <a:lnTo>
                      <a:pt x="152" y="175"/>
                    </a:lnTo>
                    <a:lnTo>
                      <a:pt x="154" y="184"/>
                    </a:lnTo>
                    <a:lnTo>
                      <a:pt x="150" y="187"/>
                    </a:lnTo>
                    <a:lnTo>
                      <a:pt x="146" y="190"/>
                    </a:lnTo>
                    <a:lnTo>
                      <a:pt x="142" y="193"/>
                    </a:lnTo>
                    <a:lnTo>
                      <a:pt x="138" y="196"/>
                    </a:lnTo>
                    <a:lnTo>
                      <a:pt x="134" y="200"/>
                    </a:lnTo>
                    <a:lnTo>
                      <a:pt x="129" y="203"/>
                    </a:lnTo>
                    <a:lnTo>
                      <a:pt x="123" y="207"/>
                    </a:lnTo>
                    <a:lnTo>
                      <a:pt x="117" y="212"/>
                    </a:lnTo>
                    <a:lnTo>
                      <a:pt x="109" y="201"/>
                    </a:lnTo>
                    <a:lnTo>
                      <a:pt x="100" y="185"/>
                    </a:lnTo>
                    <a:lnTo>
                      <a:pt x="92" y="165"/>
                    </a:lnTo>
                    <a:lnTo>
                      <a:pt x="86" y="142"/>
                    </a:lnTo>
                    <a:lnTo>
                      <a:pt x="84" y="117"/>
                    </a:lnTo>
                    <a:lnTo>
                      <a:pt x="86" y="88"/>
                    </a:lnTo>
                    <a:lnTo>
                      <a:pt x="94" y="59"/>
                    </a:lnTo>
                    <a:lnTo>
                      <a:pt x="109" y="28"/>
                    </a:lnTo>
                    <a:lnTo>
                      <a:pt x="84" y="55"/>
                    </a:lnTo>
                    <a:lnTo>
                      <a:pt x="72" y="83"/>
                    </a:lnTo>
                    <a:lnTo>
                      <a:pt x="69" y="113"/>
                    </a:lnTo>
                    <a:lnTo>
                      <a:pt x="73" y="143"/>
                    </a:lnTo>
                    <a:lnTo>
                      <a:pt x="80" y="170"/>
                    </a:lnTo>
                    <a:lnTo>
                      <a:pt x="90" y="194"/>
                    </a:lnTo>
                    <a:lnTo>
                      <a:pt x="99" y="213"/>
                    </a:lnTo>
                    <a:lnTo>
                      <a:pt x="105" y="224"/>
                    </a:lnTo>
                    <a:lnTo>
                      <a:pt x="102" y="226"/>
                    </a:lnTo>
                    <a:lnTo>
                      <a:pt x="98" y="229"/>
                    </a:lnTo>
                    <a:lnTo>
                      <a:pt x="93" y="232"/>
                    </a:lnTo>
                    <a:lnTo>
                      <a:pt x="89" y="236"/>
                    </a:lnTo>
                    <a:lnTo>
                      <a:pt x="85" y="239"/>
                    </a:lnTo>
                    <a:lnTo>
                      <a:pt x="81" y="242"/>
                    </a:lnTo>
                    <a:lnTo>
                      <a:pt x="77" y="245"/>
                    </a:lnTo>
                    <a:lnTo>
                      <a:pt x="73" y="248"/>
                    </a:lnTo>
                    <a:lnTo>
                      <a:pt x="59" y="237"/>
                    </a:lnTo>
                    <a:lnTo>
                      <a:pt x="47" y="223"/>
                    </a:lnTo>
                    <a:lnTo>
                      <a:pt x="35" y="206"/>
                    </a:lnTo>
                    <a:lnTo>
                      <a:pt x="24" y="188"/>
                    </a:lnTo>
                    <a:lnTo>
                      <a:pt x="16" y="169"/>
                    </a:lnTo>
                    <a:lnTo>
                      <a:pt x="10" y="150"/>
                    </a:lnTo>
                    <a:lnTo>
                      <a:pt x="8" y="133"/>
                    </a:lnTo>
                    <a:lnTo>
                      <a:pt x="8" y="117"/>
                    </a:lnTo>
                    <a:lnTo>
                      <a:pt x="0" y="138"/>
                    </a:lnTo>
                    <a:lnTo>
                      <a:pt x="1" y="160"/>
                    </a:lnTo>
                    <a:lnTo>
                      <a:pt x="8" y="182"/>
                    </a:lnTo>
                    <a:lnTo>
                      <a:pt x="20" y="204"/>
                    </a:lnTo>
                    <a:lnTo>
                      <a:pt x="34" y="224"/>
                    </a:lnTo>
                    <a:lnTo>
                      <a:pt x="45" y="241"/>
                    </a:lnTo>
                    <a:lnTo>
                      <a:pt x="52" y="255"/>
                    </a:lnTo>
                    <a:lnTo>
                      <a:pt x="53" y="264"/>
                    </a:lnTo>
                    <a:lnTo>
                      <a:pt x="49" y="270"/>
                    </a:lnTo>
                    <a:lnTo>
                      <a:pt x="45" y="275"/>
                    </a:lnTo>
                    <a:lnTo>
                      <a:pt x="41" y="279"/>
                    </a:lnTo>
                    <a:lnTo>
                      <a:pt x="36" y="283"/>
                    </a:lnTo>
                    <a:lnTo>
                      <a:pt x="31" y="287"/>
                    </a:lnTo>
                    <a:lnTo>
                      <a:pt x="25" y="291"/>
                    </a:lnTo>
                    <a:lnTo>
                      <a:pt x="19" y="295"/>
                    </a:lnTo>
                    <a:lnTo>
                      <a:pt x="12" y="300"/>
                    </a:lnTo>
                    <a:lnTo>
                      <a:pt x="12" y="299"/>
                    </a:lnTo>
                    <a:lnTo>
                      <a:pt x="14" y="297"/>
                    </a:lnTo>
                    <a:lnTo>
                      <a:pt x="15" y="298"/>
                    </a:lnTo>
                    <a:lnTo>
                      <a:pt x="15" y="30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111"/>
              <p:cNvSpPr>
                <a:spLocks/>
              </p:cNvSpPr>
              <p:nvPr/>
            </p:nvSpPr>
            <p:spPr bwMode="auto">
              <a:xfrm>
                <a:off x="4796" y="732"/>
                <a:ext cx="331" cy="357"/>
              </a:xfrm>
              <a:custGeom>
                <a:avLst/>
                <a:gdLst>
                  <a:gd name="T0" fmla="*/ 116 w 662"/>
                  <a:gd name="T1" fmla="*/ 35 h 714"/>
                  <a:gd name="T2" fmla="*/ 107 w 662"/>
                  <a:gd name="T3" fmla="*/ 41 h 714"/>
                  <a:gd name="T4" fmla="*/ 98 w 662"/>
                  <a:gd name="T5" fmla="*/ 48 h 714"/>
                  <a:gd name="T6" fmla="*/ 90 w 662"/>
                  <a:gd name="T7" fmla="*/ 54 h 714"/>
                  <a:gd name="T8" fmla="*/ 84 w 662"/>
                  <a:gd name="T9" fmla="*/ 56 h 714"/>
                  <a:gd name="T10" fmla="*/ 75 w 662"/>
                  <a:gd name="T11" fmla="*/ 59 h 714"/>
                  <a:gd name="T12" fmla="*/ 63 w 662"/>
                  <a:gd name="T13" fmla="*/ 64 h 714"/>
                  <a:gd name="T14" fmla="*/ 50 w 662"/>
                  <a:gd name="T15" fmla="*/ 71 h 714"/>
                  <a:gd name="T16" fmla="*/ 36 w 662"/>
                  <a:gd name="T17" fmla="*/ 81 h 714"/>
                  <a:gd name="T18" fmla="*/ 23 w 662"/>
                  <a:gd name="T19" fmla="*/ 90 h 714"/>
                  <a:gd name="T20" fmla="*/ 13 w 662"/>
                  <a:gd name="T21" fmla="*/ 101 h 714"/>
                  <a:gd name="T22" fmla="*/ 7 w 662"/>
                  <a:gd name="T23" fmla="*/ 112 h 714"/>
                  <a:gd name="T24" fmla="*/ 2 w 662"/>
                  <a:gd name="T25" fmla="*/ 132 h 714"/>
                  <a:gd name="T26" fmla="*/ 0 w 662"/>
                  <a:gd name="T27" fmla="*/ 168 h 714"/>
                  <a:gd name="T28" fmla="*/ 10 w 662"/>
                  <a:gd name="T29" fmla="*/ 209 h 714"/>
                  <a:gd name="T30" fmla="*/ 40 w 662"/>
                  <a:gd name="T31" fmla="*/ 251 h 714"/>
                  <a:gd name="T32" fmla="*/ 78 w 662"/>
                  <a:gd name="T33" fmla="*/ 277 h 714"/>
                  <a:gd name="T34" fmla="*/ 102 w 662"/>
                  <a:gd name="T35" fmla="*/ 292 h 714"/>
                  <a:gd name="T36" fmla="*/ 123 w 662"/>
                  <a:gd name="T37" fmla="*/ 303 h 714"/>
                  <a:gd name="T38" fmla="*/ 140 w 662"/>
                  <a:gd name="T39" fmla="*/ 311 h 714"/>
                  <a:gd name="T40" fmla="*/ 154 w 662"/>
                  <a:gd name="T41" fmla="*/ 318 h 714"/>
                  <a:gd name="T42" fmla="*/ 166 w 662"/>
                  <a:gd name="T43" fmla="*/ 323 h 714"/>
                  <a:gd name="T44" fmla="*/ 178 w 662"/>
                  <a:gd name="T45" fmla="*/ 329 h 714"/>
                  <a:gd name="T46" fmla="*/ 188 w 662"/>
                  <a:gd name="T47" fmla="*/ 335 h 714"/>
                  <a:gd name="T48" fmla="*/ 199 w 662"/>
                  <a:gd name="T49" fmla="*/ 343 h 714"/>
                  <a:gd name="T50" fmla="*/ 216 w 662"/>
                  <a:gd name="T51" fmla="*/ 352 h 714"/>
                  <a:gd name="T52" fmla="*/ 236 w 662"/>
                  <a:gd name="T53" fmla="*/ 357 h 714"/>
                  <a:gd name="T54" fmla="*/ 258 w 662"/>
                  <a:gd name="T55" fmla="*/ 355 h 714"/>
                  <a:gd name="T56" fmla="*/ 278 w 662"/>
                  <a:gd name="T57" fmla="*/ 344 h 714"/>
                  <a:gd name="T58" fmla="*/ 294 w 662"/>
                  <a:gd name="T59" fmla="*/ 328 h 714"/>
                  <a:gd name="T60" fmla="*/ 304 w 662"/>
                  <a:gd name="T61" fmla="*/ 309 h 714"/>
                  <a:gd name="T62" fmla="*/ 307 w 662"/>
                  <a:gd name="T63" fmla="*/ 291 h 714"/>
                  <a:gd name="T64" fmla="*/ 306 w 662"/>
                  <a:gd name="T65" fmla="*/ 275 h 714"/>
                  <a:gd name="T66" fmla="*/ 309 w 662"/>
                  <a:gd name="T67" fmla="*/ 258 h 714"/>
                  <a:gd name="T68" fmla="*/ 314 w 662"/>
                  <a:gd name="T69" fmla="*/ 229 h 714"/>
                  <a:gd name="T70" fmla="*/ 324 w 662"/>
                  <a:gd name="T71" fmla="*/ 184 h 714"/>
                  <a:gd name="T72" fmla="*/ 331 w 662"/>
                  <a:gd name="T73" fmla="*/ 136 h 714"/>
                  <a:gd name="T74" fmla="*/ 330 w 662"/>
                  <a:gd name="T75" fmla="*/ 107 h 714"/>
                  <a:gd name="T76" fmla="*/ 323 w 662"/>
                  <a:gd name="T77" fmla="*/ 82 h 714"/>
                  <a:gd name="T78" fmla="*/ 311 w 662"/>
                  <a:gd name="T79" fmla="*/ 60 h 714"/>
                  <a:gd name="T80" fmla="*/ 298 w 662"/>
                  <a:gd name="T81" fmla="*/ 42 h 714"/>
                  <a:gd name="T82" fmla="*/ 283 w 662"/>
                  <a:gd name="T83" fmla="*/ 28 h 714"/>
                  <a:gd name="T84" fmla="*/ 268 w 662"/>
                  <a:gd name="T85" fmla="*/ 17 h 714"/>
                  <a:gd name="T86" fmla="*/ 256 w 662"/>
                  <a:gd name="T87" fmla="*/ 8 h 714"/>
                  <a:gd name="T88" fmla="*/ 245 w 662"/>
                  <a:gd name="T89" fmla="*/ 3 h 714"/>
                  <a:gd name="T90" fmla="*/ 233 w 662"/>
                  <a:gd name="T91" fmla="*/ 0 h 714"/>
                  <a:gd name="T92" fmla="*/ 220 w 662"/>
                  <a:gd name="T93" fmla="*/ 1 h 714"/>
                  <a:gd name="T94" fmla="*/ 205 w 662"/>
                  <a:gd name="T95" fmla="*/ 3 h 714"/>
                  <a:gd name="T96" fmla="*/ 191 w 662"/>
                  <a:gd name="T97" fmla="*/ 6 h 714"/>
                  <a:gd name="T98" fmla="*/ 179 w 662"/>
                  <a:gd name="T99" fmla="*/ 12 h 714"/>
                  <a:gd name="T100" fmla="*/ 168 w 662"/>
                  <a:gd name="T101" fmla="*/ 16 h 714"/>
                  <a:gd name="T102" fmla="*/ 160 w 662"/>
                  <a:gd name="T103" fmla="*/ 21 h 714"/>
                  <a:gd name="T104" fmla="*/ 154 w 662"/>
                  <a:gd name="T105" fmla="*/ 24 h 714"/>
                  <a:gd name="T106" fmla="*/ 145 w 662"/>
                  <a:gd name="T107" fmla="*/ 25 h 714"/>
                  <a:gd name="T108" fmla="*/ 134 w 662"/>
                  <a:gd name="T109" fmla="*/ 27 h 714"/>
                  <a:gd name="T110" fmla="*/ 124 w 662"/>
                  <a:gd name="T111" fmla="*/ 30 h 7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62" h="714">
                    <a:moveTo>
                      <a:pt x="239" y="64"/>
                    </a:moveTo>
                    <a:lnTo>
                      <a:pt x="231" y="69"/>
                    </a:lnTo>
                    <a:lnTo>
                      <a:pt x="223" y="75"/>
                    </a:lnTo>
                    <a:lnTo>
                      <a:pt x="214" y="82"/>
                    </a:lnTo>
                    <a:lnTo>
                      <a:pt x="203" y="88"/>
                    </a:lnTo>
                    <a:lnTo>
                      <a:pt x="195" y="95"/>
                    </a:lnTo>
                    <a:lnTo>
                      <a:pt x="186" y="101"/>
                    </a:lnTo>
                    <a:lnTo>
                      <a:pt x="179" y="107"/>
                    </a:lnTo>
                    <a:lnTo>
                      <a:pt x="174" y="111"/>
                    </a:lnTo>
                    <a:lnTo>
                      <a:pt x="168" y="112"/>
                    </a:lnTo>
                    <a:lnTo>
                      <a:pt x="159" y="114"/>
                    </a:lnTo>
                    <a:lnTo>
                      <a:pt x="150" y="117"/>
                    </a:lnTo>
                    <a:lnTo>
                      <a:pt x="137" y="122"/>
                    </a:lnTo>
                    <a:lnTo>
                      <a:pt x="125" y="128"/>
                    </a:lnTo>
                    <a:lnTo>
                      <a:pt x="112" y="135"/>
                    </a:lnTo>
                    <a:lnTo>
                      <a:pt x="99" y="142"/>
                    </a:lnTo>
                    <a:lnTo>
                      <a:pt x="86" y="151"/>
                    </a:lnTo>
                    <a:lnTo>
                      <a:pt x="71" y="161"/>
                    </a:lnTo>
                    <a:lnTo>
                      <a:pt x="58" y="170"/>
                    </a:lnTo>
                    <a:lnTo>
                      <a:pt x="46" y="180"/>
                    </a:lnTo>
                    <a:lnTo>
                      <a:pt x="36" y="191"/>
                    </a:lnTo>
                    <a:lnTo>
                      <a:pt x="26" y="202"/>
                    </a:lnTo>
                    <a:lnTo>
                      <a:pt x="18" y="212"/>
                    </a:lnTo>
                    <a:lnTo>
                      <a:pt x="13" y="223"/>
                    </a:lnTo>
                    <a:lnTo>
                      <a:pt x="9" y="235"/>
                    </a:lnTo>
                    <a:lnTo>
                      <a:pt x="4" y="263"/>
                    </a:lnTo>
                    <a:lnTo>
                      <a:pt x="0" y="298"/>
                    </a:lnTo>
                    <a:lnTo>
                      <a:pt x="0" y="336"/>
                    </a:lnTo>
                    <a:lnTo>
                      <a:pt x="7" y="377"/>
                    </a:lnTo>
                    <a:lnTo>
                      <a:pt x="20" y="418"/>
                    </a:lnTo>
                    <a:lnTo>
                      <a:pt x="43" y="460"/>
                    </a:lnTo>
                    <a:lnTo>
                      <a:pt x="79" y="501"/>
                    </a:lnTo>
                    <a:lnTo>
                      <a:pt x="126" y="537"/>
                    </a:lnTo>
                    <a:lnTo>
                      <a:pt x="155" y="554"/>
                    </a:lnTo>
                    <a:lnTo>
                      <a:pt x="181" y="570"/>
                    </a:lnTo>
                    <a:lnTo>
                      <a:pt x="204" y="583"/>
                    </a:lnTo>
                    <a:lnTo>
                      <a:pt x="226" y="595"/>
                    </a:lnTo>
                    <a:lnTo>
                      <a:pt x="245" y="605"/>
                    </a:lnTo>
                    <a:lnTo>
                      <a:pt x="263" y="613"/>
                    </a:lnTo>
                    <a:lnTo>
                      <a:pt x="279" y="621"/>
                    </a:lnTo>
                    <a:lnTo>
                      <a:pt x="295" y="628"/>
                    </a:lnTo>
                    <a:lnTo>
                      <a:pt x="308" y="635"/>
                    </a:lnTo>
                    <a:lnTo>
                      <a:pt x="321" y="641"/>
                    </a:lnTo>
                    <a:lnTo>
                      <a:pt x="332" y="646"/>
                    </a:lnTo>
                    <a:lnTo>
                      <a:pt x="343" y="651"/>
                    </a:lnTo>
                    <a:lnTo>
                      <a:pt x="355" y="657"/>
                    </a:lnTo>
                    <a:lnTo>
                      <a:pt x="365" y="663"/>
                    </a:lnTo>
                    <a:lnTo>
                      <a:pt x="375" y="669"/>
                    </a:lnTo>
                    <a:lnTo>
                      <a:pt x="385" y="676"/>
                    </a:lnTo>
                    <a:lnTo>
                      <a:pt x="398" y="685"/>
                    </a:lnTo>
                    <a:lnTo>
                      <a:pt x="413" y="694"/>
                    </a:lnTo>
                    <a:lnTo>
                      <a:pt x="432" y="703"/>
                    </a:lnTo>
                    <a:lnTo>
                      <a:pt x="451" y="709"/>
                    </a:lnTo>
                    <a:lnTo>
                      <a:pt x="471" y="713"/>
                    </a:lnTo>
                    <a:lnTo>
                      <a:pt x="492" y="714"/>
                    </a:lnTo>
                    <a:lnTo>
                      <a:pt x="515" y="710"/>
                    </a:lnTo>
                    <a:lnTo>
                      <a:pt x="536" y="701"/>
                    </a:lnTo>
                    <a:lnTo>
                      <a:pt x="556" y="688"/>
                    </a:lnTo>
                    <a:lnTo>
                      <a:pt x="574" y="673"/>
                    </a:lnTo>
                    <a:lnTo>
                      <a:pt x="588" y="655"/>
                    </a:lnTo>
                    <a:lnTo>
                      <a:pt x="599" y="637"/>
                    </a:lnTo>
                    <a:lnTo>
                      <a:pt x="607" y="617"/>
                    </a:lnTo>
                    <a:lnTo>
                      <a:pt x="612" y="598"/>
                    </a:lnTo>
                    <a:lnTo>
                      <a:pt x="614" y="581"/>
                    </a:lnTo>
                    <a:lnTo>
                      <a:pt x="613" y="565"/>
                    </a:lnTo>
                    <a:lnTo>
                      <a:pt x="612" y="550"/>
                    </a:lnTo>
                    <a:lnTo>
                      <a:pt x="613" y="534"/>
                    </a:lnTo>
                    <a:lnTo>
                      <a:pt x="617" y="515"/>
                    </a:lnTo>
                    <a:lnTo>
                      <a:pt x="622" y="489"/>
                    </a:lnTo>
                    <a:lnTo>
                      <a:pt x="628" y="458"/>
                    </a:lnTo>
                    <a:lnTo>
                      <a:pt x="637" y="417"/>
                    </a:lnTo>
                    <a:lnTo>
                      <a:pt x="647" y="367"/>
                    </a:lnTo>
                    <a:lnTo>
                      <a:pt x="658" y="304"/>
                    </a:lnTo>
                    <a:lnTo>
                      <a:pt x="662" y="271"/>
                    </a:lnTo>
                    <a:lnTo>
                      <a:pt x="662" y="242"/>
                    </a:lnTo>
                    <a:lnTo>
                      <a:pt x="659" y="213"/>
                    </a:lnTo>
                    <a:lnTo>
                      <a:pt x="653" y="187"/>
                    </a:lnTo>
                    <a:lnTo>
                      <a:pt x="645" y="163"/>
                    </a:lnTo>
                    <a:lnTo>
                      <a:pt x="635" y="141"/>
                    </a:lnTo>
                    <a:lnTo>
                      <a:pt x="622" y="120"/>
                    </a:lnTo>
                    <a:lnTo>
                      <a:pt x="609" y="102"/>
                    </a:lnTo>
                    <a:lnTo>
                      <a:pt x="595" y="84"/>
                    </a:lnTo>
                    <a:lnTo>
                      <a:pt x="580" y="69"/>
                    </a:lnTo>
                    <a:lnTo>
                      <a:pt x="566" y="56"/>
                    </a:lnTo>
                    <a:lnTo>
                      <a:pt x="550" y="44"/>
                    </a:lnTo>
                    <a:lnTo>
                      <a:pt x="536" y="34"/>
                    </a:lnTo>
                    <a:lnTo>
                      <a:pt x="523" y="25"/>
                    </a:lnTo>
                    <a:lnTo>
                      <a:pt x="511" y="16"/>
                    </a:lnTo>
                    <a:lnTo>
                      <a:pt x="501" y="10"/>
                    </a:lnTo>
                    <a:lnTo>
                      <a:pt x="490" y="5"/>
                    </a:lnTo>
                    <a:lnTo>
                      <a:pt x="479" y="2"/>
                    </a:lnTo>
                    <a:lnTo>
                      <a:pt x="466" y="0"/>
                    </a:lnTo>
                    <a:lnTo>
                      <a:pt x="453" y="0"/>
                    </a:lnTo>
                    <a:lnTo>
                      <a:pt x="439" y="1"/>
                    </a:lnTo>
                    <a:lnTo>
                      <a:pt x="425" y="2"/>
                    </a:lnTo>
                    <a:lnTo>
                      <a:pt x="410" y="5"/>
                    </a:lnTo>
                    <a:lnTo>
                      <a:pt x="396" y="8"/>
                    </a:lnTo>
                    <a:lnTo>
                      <a:pt x="382" y="12"/>
                    </a:lnTo>
                    <a:lnTo>
                      <a:pt x="369" y="17"/>
                    </a:lnTo>
                    <a:lnTo>
                      <a:pt x="357" y="23"/>
                    </a:lnTo>
                    <a:lnTo>
                      <a:pt x="345" y="27"/>
                    </a:lnTo>
                    <a:lnTo>
                      <a:pt x="335" y="32"/>
                    </a:lnTo>
                    <a:lnTo>
                      <a:pt x="326" y="37"/>
                    </a:lnTo>
                    <a:lnTo>
                      <a:pt x="320" y="42"/>
                    </a:lnTo>
                    <a:lnTo>
                      <a:pt x="315" y="46"/>
                    </a:lnTo>
                    <a:lnTo>
                      <a:pt x="308" y="47"/>
                    </a:lnTo>
                    <a:lnTo>
                      <a:pt x="300" y="48"/>
                    </a:lnTo>
                    <a:lnTo>
                      <a:pt x="290" y="49"/>
                    </a:lnTo>
                    <a:lnTo>
                      <a:pt x="278" y="51"/>
                    </a:lnTo>
                    <a:lnTo>
                      <a:pt x="267" y="54"/>
                    </a:lnTo>
                    <a:lnTo>
                      <a:pt x="257" y="56"/>
                    </a:lnTo>
                    <a:lnTo>
                      <a:pt x="247" y="60"/>
                    </a:lnTo>
                    <a:lnTo>
                      <a:pt x="239" y="64"/>
                    </a:lnTo>
                    <a:close/>
                  </a:path>
                </a:pathLst>
              </a:custGeom>
              <a:solidFill>
                <a:srgbClr val="FF1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112"/>
              <p:cNvSpPr>
                <a:spLocks/>
              </p:cNvSpPr>
              <p:nvPr/>
            </p:nvSpPr>
            <p:spPr bwMode="auto">
              <a:xfrm>
                <a:off x="4896" y="761"/>
                <a:ext cx="65" cy="129"/>
              </a:xfrm>
              <a:custGeom>
                <a:avLst/>
                <a:gdLst>
                  <a:gd name="T0" fmla="*/ 13 w 130"/>
                  <a:gd name="T1" fmla="*/ 13 h 259"/>
                  <a:gd name="T2" fmla="*/ 9 w 130"/>
                  <a:gd name="T3" fmla="*/ 27 h 259"/>
                  <a:gd name="T4" fmla="*/ 9 w 130"/>
                  <a:gd name="T5" fmla="*/ 42 h 259"/>
                  <a:gd name="T6" fmla="*/ 13 w 130"/>
                  <a:gd name="T7" fmla="*/ 57 h 259"/>
                  <a:gd name="T8" fmla="*/ 17 w 130"/>
                  <a:gd name="T9" fmla="*/ 72 h 259"/>
                  <a:gd name="T10" fmla="*/ 20 w 130"/>
                  <a:gd name="T11" fmla="*/ 88 h 259"/>
                  <a:gd name="T12" fmla="*/ 20 w 130"/>
                  <a:gd name="T13" fmla="*/ 102 h 259"/>
                  <a:gd name="T14" fmla="*/ 14 w 130"/>
                  <a:gd name="T15" fmla="*/ 116 h 259"/>
                  <a:gd name="T16" fmla="*/ 0 w 130"/>
                  <a:gd name="T17" fmla="*/ 129 h 259"/>
                  <a:gd name="T18" fmla="*/ 12 w 130"/>
                  <a:gd name="T19" fmla="*/ 129 h 259"/>
                  <a:gd name="T20" fmla="*/ 22 w 130"/>
                  <a:gd name="T21" fmla="*/ 127 h 259"/>
                  <a:gd name="T22" fmla="*/ 31 w 130"/>
                  <a:gd name="T23" fmla="*/ 122 h 259"/>
                  <a:gd name="T24" fmla="*/ 40 w 130"/>
                  <a:gd name="T25" fmla="*/ 114 h 259"/>
                  <a:gd name="T26" fmla="*/ 47 w 130"/>
                  <a:gd name="T27" fmla="*/ 106 h 259"/>
                  <a:gd name="T28" fmla="*/ 53 w 130"/>
                  <a:gd name="T29" fmla="*/ 97 h 259"/>
                  <a:gd name="T30" fmla="*/ 58 w 130"/>
                  <a:gd name="T31" fmla="*/ 86 h 259"/>
                  <a:gd name="T32" fmla="*/ 62 w 130"/>
                  <a:gd name="T33" fmla="*/ 75 h 259"/>
                  <a:gd name="T34" fmla="*/ 64 w 130"/>
                  <a:gd name="T35" fmla="*/ 63 h 259"/>
                  <a:gd name="T36" fmla="*/ 65 w 130"/>
                  <a:gd name="T37" fmla="*/ 52 h 259"/>
                  <a:gd name="T38" fmla="*/ 65 w 130"/>
                  <a:gd name="T39" fmla="*/ 41 h 259"/>
                  <a:gd name="T40" fmla="*/ 64 w 130"/>
                  <a:gd name="T41" fmla="*/ 31 h 259"/>
                  <a:gd name="T42" fmla="*/ 62 w 130"/>
                  <a:gd name="T43" fmla="*/ 22 h 259"/>
                  <a:gd name="T44" fmla="*/ 58 w 130"/>
                  <a:gd name="T45" fmla="*/ 14 h 259"/>
                  <a:gd name="T46" fmla="*/ 53 w 130"/>
                  <a:gd name="T47" fmla="*/ 8 h 259"/>
                  <a:gd name="T48" fmla="*/ 47 w 130"/>
                  <a:gd name="T49" fmla="*/ 4 h 259"/>
                  <a:gd name="T50" fmla="*/ 40 w 130"/>
                  <a:gd name="T51" fmla="*/ 2 h 259"/>
                  <a:gd name="T52" fmla="*/ 34 w 130"/>
                  <a:gd name="T53" fmla="*/ 0 h 259"/>
                  <a:gd name="T54" fmla="*/ 29 w 130"/>
                  <a:gd name="T55" fmla="*/ 0 h 259"/>
                  <a:gd name="T56" fmla="*/ 24 w 130"/>
                  <a:gd name="T57" fmla="*/ 0 h 259"/>
                  <a:gd name="T58" fmla="*/ 21 w 130"/>
                  <a:gd name="T59" fmla="*/ 1 h 259"/>
                  <a:gd name="T60" fmla="*/ 17 w 130"/>
                  <a:gd name="T61" fmla="*/ 4 h 259"/>
                  <a:gd name="T62" fmla="*/ 15 w 130"/>
                  <a:gd name="T63" fmla="*/ 8 h 259"/>
                  <a:gd name="T64" fmla="*/ 13 w 130"/>
                  <a:gd name="T65" fmla="*/ 13 h 2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0" h="259">
                    <a:moveTo>
                      <a:pt x="25" y="26"/>
                    </a:moveTo>
                    <a:lnTo>
                      <a:pt x="17" y="55"/>
                    </a:lnTo>
                    <a:lnTo>
                      <a:pt x="18" y="84"/>
                    </a:lnTo>
                    <a:lnTo>
                      <a:pt x="25" y="115"/>
                    </a:lnTo>
                    <a:lnTo>
                      <a:pt x="34" y="145"/>
                    </a:lnTo>
                    <a:lnTo>
                      <a:pt x="40" y="176"/>
                    </a:lnTo>
                    <a:lnTo>
                      <a:pt x="39" y="205"/>
                    </a:lnTo>
                    <a:lnTo>
                      <a:pt x="27" y="232"/>
                    </a:lnTo>
                    <a:lnTo>
                      <a:pt x="0" y="259"/>
                    </a:lnTo>
                    <a:lnTo>
                      <a:pt x="23" y="259"/>
                    </a:lnTo>
                    <a:lnTo>
                      <a:pt x="44" y="254"/>
                    </a:lnTo>
                    <a:lnTo>
                      <a:pt x="62" y="244"/>
                    </a:lnTo>
                    <a:lnTo>
                      <a:pt x="79" y="229"/>
                    </a:lnTo>
                    <a:lnTo>
                      <a:pt x="94" y="213"/>
                    </a:lnTo>
                    <a:lnTo>
                      <a:pt x="106" y="194"/>
                    </a:lnTo>
                    <a:lnTo>
                      <a:pt x="115" y="173"/>
                    </a:lnTo>
                    <a:lnTo>
                      <a:pt x="123" y="150"/>
                    </a:lnTo>
                    <a:lnTo>
                      <a:pt x="128" y="127"/>
                    </a:lnTo>
                    <a:lnTo>
                      <a:pt x="130" y="105"/>
                    </a:lnTo>
                    <a:lnTo>
                      <a:pt x="130" y="82"/>
                    </a:lnTo>
                    <a:lnTo>
                      <a:pt x="128" y="62"/>
                    </a:lnTo>
                    <a:lnTo>
                      <a:pt x="123" y="44"/>
                    </a:lnTo>
                    <a:lnTo>
                      <a:pt x="116" y="28"/>
                    </a:lnTo>
                    <a:lnTo>
                      <a:pt x="106" y="17"/>
                    </a:lnTo>
                    <a:lnTo>
                      <a:pt x="93" y="9"/>
                    </a:lnTo>
                    <a:lnTo>
                      <a:pt x="79" y="4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1" y="3"/>
                    </a:lnTo>
                    <a:lnTo>
                      <a:pt x="34" y="8"/>
                    </a:lnTo>
                    <a:lnTo>
                      <a:pt x="29" y="16"/>
                    </a:lnTo>
                    <a:lnTo>
                      <a:pt x="25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113"/>
              <p:cNvSpPr>
                <a:spLocks/>
              </p:cNvSpPr>
              <p:nvPr/>
            </p:nvSpPr>
            <p:spPr bwMode="auto">
              <a:xfrm>
                <a:off x="4808" y="757"/>
                <a:ext cx="115" cy="107"/>
              </a:xfrm>
              <a:custGeom>
                <a:avLst/>
                <a:gdLst>
                  <a:gd name="T0" fmla="*/ 115 w 229"/>
                  <a:gd name="T1" fmla="*/ 0 h 212"/>
                  <a:gd name="T2" fmla="*/ 105 w 229"/>
                  <a:gd name="T3" fmla="*/ 1 h 212"/>
                  <a:gd name="T4" fmla="*/ 93 w 229"/>
                  <a:gd name="T5" fmla="*/ 4 h 212"/>
                  <a:gd name="T6" fmla="*/ 81 w 229"/>
                  <a:gd name="T7" fmla="*/ 10 h 212"/>
                  <a:gd name="T8" fmla="*/ 70 w 229"/>
                  <a:gd name="T9" fmla="*/ 18 h 212"/>
                  <a:gd name="T10" fmla="*/ 59 w 229"/>
                  <a:gd name="T11" fmla="*/ 28 h 212"/>
                  <a:gd name="T12" fmla="*/ 50 w 229"/>
                  <a:gd name="T13" fmla="*/ 38 h 212"/>
                  <a:gd name="T14" fmla="*/ 44 w 229"/>
                  <a:gd name="T15" fmla="*/ 49 h 212"/>
                  <a:gd name="T16" fmla="*/ 42 w 229"/>
                  <a:gd name="T17" fmla="*/ 61 h 212"/>
                  <a:gd name="T18" fmla="*/ 40 w 229"/>
                  <a:gd name="T19" fmla="*/ 71 h 212"/>
                  <a:gd name="T20" fmla="*/ 36 w 229"/>
                  <a:gd name="T21" fmla="*/ 80 h 212"/>
                  <a:gd name="T22" fmla="*/ 32 w 229"/>
                  <a:gd name="T23" fmla="*/ 89 h 212"/>
                  <a:gd name="T24" fmla="*/ 26 w 229"/>
                  <a:gd name="T25" fmla="*/ 95 h 212"/>
                  <a:gd name="T26" fmla="*/ 19 w 229"/>
                  <a:gd name="T27" fmla="*/ 100 h 212"/>
                  <a:gd name="T28" fmla="*/ 13 w 229"/>
                  <a:gd name="T29" fmla="*/ 103 h 212"/>
                  <a:gd name="T30" fmla="*/ 6 w 229"/>
                  <a:gd name="T31" fmla="*/ 105 h 212"/>
                  <a:gd name="T32" fmla="*/ 0 w 229"/>
                  <a:gd name="T33" fmla="*/ 104 h 212"/>
                  <a:gd name="T34" fmla="*/ 7 w 229"/>
                  <a:gd name="T35" fmla="*/ 106 h 212"/>
                  <a:gd name="T36" fmla="*/ 13 w 229"/>
                  <a:gd name="T37" fmla="*/ 107 h 212"/>
                  <a:gd name="T38" fmla="*/ 20 w 229"/>
                  <a:gd name="T39" fmla="*/ 107 h 212"/>
                  <a:gd name="T40" fmla="*/ 27 w 229"/>
                  <a:gd name="T41" fmla="*/ 106 h 212"/>
                  <a:gd name="T42" fmla="*/ 34 w 229"/>
                  <a:gd name="T43" fmla="*/ 104 h 212"/>
                  <a:gd name="T44" fmla="*/ 40 w 229"/>
                  <a:gd name="T45" fmla="*/ 101 h 212"/>
                  <a:gd name="T46" fmla="*/ 46 w 229"/>
                  <a:gd name="T47" fmla="*/ 98 h 212"/>
                  <a:gd name="T48" fmla="*/ 53 w 229"/>
                  <a:gd name="T49" fmla="*/ 94 h 212"/>
                  <a:gd name="T50" fmla="*/ 58 w 229"/>
                  <a:gd name="T51" fmla="*/ 90 h 212"/>
                  <a:gd name="T52" fmla="*/ 64 w 229"/>
                  <a:gd name="T53" fmla="*/ 85 h 212"/>
                  <a:gd name="T54" fmla="*/ 69 w 229"/>
                  <a:gd name="T55" fmla="*/ 81 h 212"/>
                  <a:gd name="T56" fmla="*/ 73 w 229"/>
                  <a:gd name="T57" fmla="*/ 76 h 212"/>
                  <a:gd name="T58" fmla="*/ 77 w 229"/>
                  <a:gd name="T59" fmla="*/ 72 h 212"/>
                  <a:gd name="T60" fmla="*/ 80 w 229"/>
                  <a:gd name="T61" fmla="*/ 67 h 212"/>
                  <a:gd name="T62" fmla="*/ 82 w 229"/>
                  <a:gd name="T63" fmla="*/ 63 h 212"/>
                  <a:gd name="T64" fmla="*/ 84 w 229"/>
                  <a:gd name="T65" fmla="*/ 60 h 212"/>
                  <a:gd name="T66" fmla="*/ 86 w 229"/>
                  <a:gd name="T67" fmla="*/ 51 h 212"/>
                  <a:gd name="T68" fmla="*/ 89 w 229"/>
                  <a:gd name="T69" fmla="*/ 43 h 212"/>
                  <a:gd name="T70" fmla="*/ 92 w 229"/>
                  <a:gd name="T71" fmla="*/ 34 h 212"/>
                  <a:gd name="T72" fmla="*/ 97 w 229"/>
                  <a:gd name="T73" fmla="*/ 25 h 212"/>
                  <a:gd name="T74" fmla="*/ 101 w 229"/>
                  <a:gd name="T75" fmla="*/ 16 h 212"/>
                  <a:gd name="T76" fmla="*/ 105 w 229"/>
                  <a:gd name="T77" fmla="*/ 9 h 212"/>
                  <a:gd name="T78" fmla="*/ 110 w 229"/>
                  <a:gd name="T79" fmla="*/ 4 h 212"/>
                  <a:gd name="T80" fmla="*/ 115 w 229"/>
                  <a:gd name="T81" fmla="*/ 0 h 2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9" h="212">
                    <a:moveTo>
                      <a:pt x="229" y="0"/>
                    </a:moveTo>
                    <a:lnTo>
                      <a:pt x="209" y="1"/>
                    </a:lnTo>
                    <a:lnTo>
                      <a:pt x="186" y="7"/>
                    </a:lnTo>
                    <a:lnTo>
                      <a:pt x="162" y="19"/>
                    </a:lnTo>
                    <a:lnTo>
                      <a:pt x="140" y="35"/>
                    </a:lnTo>
                    <a:lnTo>
                      <a:pt x="118" y="55"/>
                    </a:lnTo>
                    <a:lnTo>
                      <a:pt x="100" y="76"/>
                    </a:lnTo>
                    <a:lnTo>
                      <a:pt x="88" y="97"/>
                    </a:lnTo>
                    <a:lnTo>
                      <a:pt x="83" y="120"/>
                    </a:lnTo>
                    <a:lnTo>
                      <a:pt x="79" y="140"/>
                    </a:lnTo>
                    <a:lnTo>
                      <a:pt x="72" y="159"/>
                    </a:lnTo>
                    <a:lnTo>
                      <a:pt x="63" y="176"/>
                    </a:lnTo>
                    <a:lnTo>
                      <a:pt x="52" y="189"/>
                    </a:lnTo>
                    <a:lnTo>
                      <a:pt x="38" y="199"/>
                    </a:lnTo>
                    <a:lnTo>
                      <a:pt x="25" y="205"/>
                    </a:lnTo>
                    <a:lnTo>
                      <a:pt x="12" y="208"/>
                    </a:lnTo>
                    <a:lnTo>
                      <a:pt x="0" y="206"/>
                    </a:lnTo>
                    <a:lnTo>
                      <a:pt x="13" y="210"/>
                    </a:lnTo>
                    <a:lnTo>
                      <a:pt x="26" y="212"/>
                    </a:lnTo>
                    <a:lnTo>
                      <a:pt x="39" y="212"/>
                    </a:lnTo>
                    <a:lnTo>
                      <a:pt x="54" y="210"/>
                    </a:lnTo>
                    <a:lnTo>
                      <a:pt x="67" y="206"/>
                    </a:lnTo>
                    <a:lnTo>
                      <a:pt x="80" y="201"/>
                    </a:lnTo>
                    <a:lnTo>
                      <a:pt x="92" y="194"/>
                    </a:lnTo>
                    <a:lnTo>
                      <a:pt x="105" y="187"/>
                    </a:lnTo>
                    <a:lnTo>
                      <a:pt x="116" y="179"/>
                    </a:lnTo>
                    <a:lnTo>
                      <a:pt x="128" y="169"/>
                    </a:lnTo>
                    <a:lnTo>
                      <a:pt x="137" y="160"/>
                    </a:lnTo>
                    <a:lnTo>
                      <a:pt x="146" y="151"/>
                    </a:lnTo>
                    <a:lnTo>
                      <a:pt x="153" y="142"/>
                    </a:lnTo>
                    <a:lnTo>
                      <a:pt x="160" y="133"/>
                    </a:lnTo>
                    <a:lnTo>
                      <a:pt x="164" y="125"/>
                    </a:lnTo>
                    <a:lnTo>
                      <a:pt x="167" y="118"/>
                    </a:lnTo>
                    <a:lnTo>
                      <a:pt x="172" y="102"/>
                    </a:lnTo>
                    <a:lnTo>
                      <a:pt x="178" y="85"/>
                    </a:lnTo>
                    <a:lnTo>
                      <a:pt x="184" y="68"/>
                    </a:lnTo>
                    <a:lnTo>
                      <a:pt x="193" y="50"/>
                    </a:lnTo>
                    <a:lnTo>
                      <a:pt x="201" y="32"/>
                    </a:lnTo>
                    <a:lnTo>
                      <a:pt x="210" y="18"/>
                    </a:lnTo>
                    <a:lnTo>
                      <a:pt x="219" y="7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114"/>
              <p:cNvSpPr>
                <a:spLocks/>
              </p:cNvSpPr>
              <p:nvPr/>
            </p:nvSpPr>
            <p:spPr bwMode="auto">
              <a:xfrm>
                <a:off x="4911" y="709"/>
                <a:ext cx="142" cy="60"/>
              </a:xfrm>
              <a:custGeom>
                <a:avLst/>
                <a:gdLst>
                  <a:gd name="T0" fmla="*/ 0 w 283"/>
                  <a:gd name="T1" fmla="*/ 60 h 119"/>
                  <a:gd name="T2" fmla="*/ 2 w 283"/>
                  <a:gd name="T3" fmla="*/ 55 h 119"/>
                  <a:gd name="T4" fmla="*/ 5 w 283"/>
                  <a:gd name="T5" fmla="*/ 51 h 119"/>
                  <a:gd name="T6" fmla="*/ 8 w 283"/>
                  <a:gd name="T7" fmla="*/ 47 h 119"/>
                  <a:gd name="T8" fmla="*/ 13 w 283"/>
                  <a:gd name="T9" fmla="*/ 42 h 119"/>
                  <a:gd name="T10" fmla="*/ 18 w 283"/>
                  <a:gd name="T11" fmla="*/ 38 h 119"/>
                  <a:gd name="T12" fmla="*/ 23 w 283"/>
                  <a:gd name="T13" fmla="*/ 34 h 119"/>
                  <a:gd name="T14" fmla="*/ 29 w 283"/>
                  <a:gd name="T15" fmla="*/ 30 h 119"/>
                  <a:gd name="T16" fmla="*/ 35 w 283"/>
                  <a:gd name="T17" fmla="*/ 27 h 119"/>
                  <a:gd name="T18" fmla="*/ 42 w 283"/>
                  <a:gd name="T19" fmla="*/ 24 h 119"/>
                  <a:gd name="T20" fmla="*/ 48 w 283"/>
                  <a:gd name="T21" fmla="*/ 21 h 119"/>
                  <a:gd name="T22" fmla="*/ 55 w 283"/>
                  <a:gd name="T23" fmla="*/ 19 h 119"/>
                  <a:gd name="T24" fmla="*/ 62 w 283"/>
                  <a:gd name="T25" fmla="*/ 18 h 119"/>
                  <a:gd name="T26" fmla="*/ 68 w 283"/>
                  <a:gd name="T27" fmla="*/ 17 h 119"/>
                  <a:gd name="T28" fmla="*/ 74 w 283"/>
                  <a:gd name="T29" fmla="*/ 17 h 119"/>
                  <a:gd name="T30" fmla="*/ 80 w 283"/>
                  <a:gd name="T31" fmla="*/ 17 h 119"/>
                  <a:gd name="T32" fmla="*/ 85 w 283"/>
                  <a:gd name="T33" fmla="*/ 19 h 119"/>
                  <a:gd name="T34" fmla="*/ 95 w 283"/>
                  <a:gd name="T35" fmla="*/ 22 h 119"/>
                  <a:gd name="T36" fmla="*/ 105 w 283"/>
                  <a:gd name="T37" fmla="*/ 23 h 119"/>
                  <a:gd name="T38" fmla="*/ 114 w 283"/>
                  <a:gd name="T39" fmla="*/ 22 h 119"/>
                  <a:gd name="T40" fmla="*/ 123 w 283"/>
                  <a:gd name="T41" fmla="*/ 19 h 119"/>
                  <a:gd name="T42" fmla="*/ 130 w 283"/>
                  <a:gd name="T43" fmla="*/ 16 h 119"/>
                  <a:gd name="T44" fmla="*/ 136 w 283"/>
                  <a:gd name="T45" fmla="*/ 11 h 119"/>
                  <a:gd name="T46" fmla="*/ 140 w 283"/>
                  <a:gd name="T47" fmla="*/ 6 h 119"/>
                  <a:gd name="T48" fmla="*/ 142 w 283"/>
                  <a:gd name="T49" fmla="*/ 0 h 119"/>
                  <a:gd name="T50" fmla="*/ 139 w 283"/>
                  <a:gd name="T51" fmla="*/ 13 h 119"/>
                  <a:gd name="T52" fmla="*/ 132 w 283"/>
                  <a:gd name="T53" fmla="*/ 25 h 119"/>
                  <a:gd name="T54" fmla="*/ 122 w 283"/>
                  <a:gd name="T55" fmla="*/ 35 h 119"/>
                  <a:gd name="T56" fmla="*/ 111 w 283"/>
                  <a:gd name="T57" fmla="*/ 43 h 119"/>
                  <a:gd name="T58" fmla="*/ 98 w 283"/>
                  <a:gd name="T59" fmla="*/ 50 h 119"/>
                  <a:gd name="T60" fmla="*/ 86 w 283"/>
                  <a:gd name="T61" fmla="*/ 54 h 119"/>
                  <a:gd name="T62" fmla="*/ 75 w 283"/>
                  <a:gd name="T63" fmla="*/ 57 h 119"/>
                  <a:gd name="T64" fmla="*/ 66 w 283"/>
                  <a:gd name="T65" fmla="*/ 57 h 119"/>
                  <a:gd name="T66" fmla="*/ 58 w 283"/>
                  <a:gd name="T67" fmla="*/ 56 h 119"/>
                  <a:gd name="T68" fmla="*/ 49 w 283"/>
                  <a:gd name="T69" fmla="*/ 55 h 119"/>
                  <a:gd name="T70" fmla="*/ 40 w 283"/>
                  <a:gd name="T71" fmla="*/ 54 h 119"/>
                  <a:gd name="T72" fmla="*/ 30 w 283"/>
                  <a:gd name="T73" fmla="*/ 54 h 119"/>
                  <a:gd name="T74" fmla="*/ 21 w 283"/>
                  <a:gd name="T75" fmla="*/ 54 h 119"/>
                  <a:gd name="T76" fmla="*/ 13 w 283"/>
                  <a:gd name="T77" fmla="*/ 55 h 119"/>
                  <a:gd name="T78" fmla="*/ 6 w 283"/>
                  <a:gd name="T79" fmla="*/ 57 h 119"/>
                  <a:gd name="T80" fmla="*/ 0 w 283"/>
                  <a:gd name="T81" fmla="*/ 60 h 1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3" h="119">
                    <a:moveTo>
                      <a:pt x="0" y="119"/>
                    </a:moveTo>
                    <a:lnTo>
                      <a:pt x="4" y="110"/>
                    </a:lnTo>
                    <a:lnTo>
                      <a:pt x="9" y="101"/>
                    </a:lnTo>
                    <a:lnTo>
                      <a:pt x="16" y="93"/>
                    </a:lnTo>
                    <a:lnTo>
                      <a:pt x="25" y="84"/>
                    </a:lnTo>
                    <a:lnTo>
                      <a:pt x="35" y="76"/>
                    </a:lnTo>
                    <a:lnTo>
                      <a:pt x="45" y="68"/>
                    </a:lnTo>
                    <a:lnTo>
                      <a:pt x="58" y="59"/>
                    </a:lnTo>
                    <a:lnTo>
                      <a:pt x="70" y="53"/>
                    </a:lnTo>
                    <a:lnTo>
                      <a:pt x="83" y="47"/>
                    </a:lnTo>
                    <a:lnTo>
                      <a:pt x="96" y="42"/>
                    </a:lnTo>
                    <a:lnTo>
                      <a:pt x="109" y="38"/>
                    </a:lnTo>
                    <a:lnTo>
                      <a:pt x="123" y="35"/>
                    </a:lnTo>
                    <a:lnTo>
                      <a:pt x="135" y="33"/>
                    </a:lnTo>
                    <a:lnTo>
                      <a:pt x="147" y="33"/>
                    </a:lnTo>
                    <a:lnTo>
                      <a:pt x="159" y="34"/>
                    </a:lnTo>
                    <a:lnTo>
                      <a:pt x="169" y="37"/>
                    </a:lnTo>
                    <a:lnTo>
                      <a:pt x="189" y="43"/>
                    </a:lnTo>
                    <a:lnTo>
                      <a:pt x="210" y="45"/>
                    </a:lnTo>
                    <a:lnTo>
                      <a:pt x="228" y="43"/>
                    </a:lnTo>
                    <a:lnTo>
                      <a:pt x="245" y="38"/>
                    </a:lnTo>
                    <a:lnTo>
                      <a:pt x="259" y="31"/>
                    </a:lnTo>
                    <a:lnTo>
                      <a:pt x="272" y="22"/>
                    </a:lnTo>
                    <a:lnTo>
                      <a:pt x="280" y="12"/>
                    </a:lnTo>
                    <a:lnTo>
                      <a:pt x="283" y="0"/>
                    </a:lnTo>
                    <a:lnTo>
                      <a:pt x="277" y="26"/>
                    </a:lnTo>
                    <a:lnTo>
                      <a:pt x="264" y="49"/>
                    </a:lnTo>
                    <a:lnTo>
                      <a:pt x="244" y="69"/>
                    </a:lnTo>
                    <a:lnTo>
                      <a:pt x="221" y="86"/>
                    </a:lnTo>
                    <a:lnTo>
                      <a:pt x="196" y="99"/>
                    </a:lnTo>
                    <a:lnTo>
                      <a:pt x="171" y="108"/>
                    </a:lnTo>
                    <a:lnTo>
                      <a:pt x="149" y="113"/>
                    </a:lnTo>
                    <a:lnTo>
                      <a:pt x="132" y="113"/>
                    </a:lnTo>
                    <a:lnTo>
                      <a:pt x="115" y="111"/>
                    </a:lnTo>
                    <a:lnTo>
                      <a:pt x="98" y="109"/>
                    </a:lnTo>
                    <a:lnTo>
                      <a:pt x="79" y="108"/>
                    </a:lnTo>
                    <a:lnTo>
                      <a:pt x="60" y="107"/>
                    </a:lnTo>
                    <a:lnTo>
                      <a:pt x="41" y="107"/>
                    </a:lnTo>
                    <a:lnTo>
                      <a:pt x="25" y="109"/>
                    </a:lnTo>
                    <a:lnTo>
                      <a:pt x="11" y="113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115"/>
              <p:cNvSpPr>
                <a:spLocks/>
              </p:cNvSpPr>
              <p:nvPr/>
            </p:nvSpPr>
            <p:spPr bwMode="auto">
              <a:xfrm>
                <a:off x="4909" y="639"/>
                <a:ext cx="119" cy="124"/>
              </a:xfrm>
              <a:custGeom>
                <a:avLst/>
                <a:gdLst>
                  <a:gd name="T0" fmla="*/ 16 w 237"/>
                  <a:gd name="T1" fmla="*/ 123 h 249"/>
                  <a:gd name="T2" fmla="*/ 26 w 237"/>
                  <a:gd name="T3" fmla="*/ 124 h 249"/>
                  <a:gd name="T4" fmla="*/ 35 w 237"/>
                  <a:gd name="T5" fmla="*/ 119 h 249"/>
                  <a:gd name="T6" fmla="*/ 43 w 237"/>
                  <a:gd name="T7" fmla="*/ 109 h 249"/>
                  <a:gd name="T8" fmla="*/ 49 w 237"/>
                  <a:gd name="T9" fmla="*/ 95 h 249"/>
                  <a:gd name="T10" fmla="*/ 55 w 237"/>
                  <a:gd name="T11" fmla="*/ 79 h 249"/>
                  <a:gd name="T12" fmla="*/ 60 w 237"/>
                  <a:gd name="T13" fmla="*/ 63 h 249"/>
                  <a:gd name="T14" fmla="*/ 66 w 237"/>
                  <a:gd name="T15" fmla="*/ 48 h 249"/>
                  <a:gd name="T16" fmla="*/ 70 w 237"/>
                  <a:gd name="T17" fmla="*/ 36 h 249"/>
                  <a:gd name="T18" fmla="*/ 75 w 237"/>
                  <a:gd name="T19" fmla="*/ 26 h 249"/>
                  <a:gd name="T20" fmla="*/ 80 w 237"/>
                  <a:gd name="T21" fmla="*/ 19 h 249"/>
                  <a:gd name="T22" fmla="*/ 86 w 237"/>
                  <a:gd name="T23" fmla="*/ 13 h 249"/>
                  <a:gd name="T24" fmla="*/ 92 w 237"/>
                  <a:gd name="T25" fmla="*/ 9 h 249"/>
                  <a:gd name="T26" fmla="*/ 99 w 237"/>
                  <a:gd name="T27" fmla="*/ 7 h 249"/>
                  <a:gd name="T28" fmla="*/ 105 w 237"/>
                  <a:gd name="T29" fmla="*/ 6 h 249"/>
                  <a:gd name="T30" fmla="*/ 112 w 237"/>
                  <a:gd name="T31" fmla="*/ 6 h 249"/>
                  <a:gd name="T32" fmla="*/ 119 w 237"/>
                  <a:gd name="T33" fmla="*/ 7 h 249"/>
                  <a:gd name="T34" fmla="*/ 112 w 237"/>
                  <a:gd name="T35" fmla="*/ 4 h 249"/>
                  <a:gd name="T36" fmla="*/ 105 w 237"/>
                  <a:gd name="T37" fmla="*/ 1 h 249"/>
                  <a:gd name="T38" fmla="*/ 97 w 237"/>
                  <a:gd name="T39" fmla="*/ 0 h 249"/>
                  <a:gd name="T40" fmla="*/ 90 w 237"/>
                  <a:gd name="T41" fmla="*/ 0 h 249"/>
                  <a:gd name="T42" fmla="*/ 82 w 237"/>
                  <a:gd name="T43" fmla="*/ 0 h 249"/>
                  <a:gd name="T44" fmla="*/ 75 w 237"/>
                  <a:gd name="T45" fmla="*/ 3 h 249"/>
                  <a:gd name="T46" fmla="*/ 67 w 237"/>
                  <a:gd name="T47" fmla="*/ 5 h 249"/>
                  <a:gd name="T48" fmla="*/ 59 w 237"/>
                  <a:gd name="T49" fmla="*/ 8 h 249"/>
                  <a:gd name="T50" fmla="*/ 52 w 237"/>
                  <a:gd name="T51" fmla="*/ 12 h 249"/>
                  <a:gd name="T52" fmla="*/ 45 w 237"/>
                  <a:gd name="T53" fmla="*/ 17 h 249"/>
                  <a:gd name="T54" fmla="*/ 38 w 237"/>
                  <a:gd name="T55" fmla="*/ 22 h 249"/>
                  <a:gd name="T56" fmla="*/ 32 w 237"/>
                  <a:gd name="T57" fmla="*/ 28 h 249"/>
                  <a:gd name="T58" fmla="*/ 26 w 237"/>
                  <a:gd name="T59" fmla="*/ 34 h 249"/>
                  <a:gd name="T60" fmla="*/ 21 w 237"/>
                  <a:gd name="T61" fmla="*/ 41 h 249"/>
                  <a:gd name="T62" fmla="*/ 17 w 237"/>
                  <a:gd name="T63" fmla="*/ 48 h 249"/>
                  <a:gd name="T64" fmla="*/ 13 w 237"/>
                  <a:gd name="T65" fmla="*/ 55 h 249"/>
                  <a:gd name="T66" fmla="*/ 8 w 237"/>
                  <a:gd name="T67" fmla="*/ 69 h 249"/>
                  <a:gd name="T68" fmla="*/ 3 w 237"/>
                  <a:gd name="T69" fmla="*/ 81 h 249"/>
                  <a:gd name="T70" fmla="*/ 1 w 237"/>
                  <a:gd name="T71" fmla="*/ 91 h 249"/>
                  <a:gd name="T72" fmla="*/ 0 w 237"/>
                  <a:gd name="T73" fmla="*/ 100 h 249"/>
                  <a:gd name="T74" fmla="*/ 1 w 237"/>
                  <a:gd name="T75" fmla="*/ 108 h 249"/>
                  <a:gd name="T76" fmla="*/ 4 w 237"/>
                  <a:gd name="T77" fmla="*/ 114 h 249"/>
                  <a:gd name="T78" fmla="*/ 9 w 237"/>
                  <a:gd name="T79" fmla="*/ 119 h 249"/>
                  <a:gd name="T80" fmla="*/ 16 w 237"/>
                  <a:gd name="T81" fmla="*/ 123 h 2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7" h="249">
                    <a:moveTo>
                      <a:pt x="32" y="247"/>
                    </a:moveTo>
                    <a:lnTo>
                      <a:pt x="51" y="249"/>
                    </a:lnTo>
                    <a:lnTo>
                      <a:pt x="70" y="238"/>
                    </a:lnTo>
                    <a:lnTo>
                      <a:pt x="85" y="218"/>
                    </a:lnTo>
                    <a:lnTo>
                      <a:pt x="98" y="190"/>
                    </a:lnTo>
                    <a:lnTo>
                      <a:pt x="110" y="159"/>
                    </a:lnTo>
                    <a:lnTo>
                      <a:pt x="120" y="127"/>
                    </a:lnTo>
                    <a:lnTo>
                      <a:pt x="131" y="97"/>
                    </a:lnTo>
                    <a:lnTo>
                      <a:pt x="140" y="72"/>
                    </a:lnTo>
                    <a:lnTo>
                      <a:pt x="150" y="53"/>
                    </a:lnTo>
                    <a:lnTo>
                      <a:pt x="160" y="38"/>
                    </a:lnTo>
                    <a:lnTo>
                      <a:pt x="171" y="27"/>
                    </a:lnTo>
                    <a:lnTo>
                      <a:pt x="184" y="19"/>
                    </a:lnTo>
                    <a:lnTo>
                      <a:pt x="197" y="14"/>
                    </a:lnTo>
                    <a:lnTo>
                      <a:pt x="210" y="12"/>
                    </a:lnTo>
                    <a:lnTo>
                      <a:pt x="224" y="13"/>
                    </a:lnTo>
                    <a:lnTo>
                      <a:pt x="237" y="15"/>
                    </a:lnTo>
                    <a:lnTo>
                      <a:pt x="224" y="8"/>
                    </a:lnTo>
                    <a:lnTo>
                      <a:pt x="210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4" y="1"/>
                    </a:lnTo>
                    <a:lnTo>
                      <a:pt x="149" y="6"/>
                    </a:lnTo>
                    <a:lnTo>
                      <a:pt x="133" y="11"/>
                    </a:lnTo>
                    <a:lnTo>
                      <a:pt x="118" y="17"/>
                    </a:lnTo>
                    <a:lnTo>
                      <a:pt x="103" y="25"/>
                    </a:lnTo>
                    <a:lnTo>
                      <a:pt x="89" y="34"/>
                    </a:lnTo>
                    <a:lnTo>
                      <a:pt x="76" y="45"/>
                    </a:lnTo>
                    <a:lnTo>
                      <a:pt x="64" y="56"/>
                    </a:lnTo>
                    <a:lnTo>
                      <a:pt x="52" y="69"/>
                    </a:lnTo>
                    <a:lnTo>
                      <a:pt x="42" y="83"/>
                    </a:lnTo>
                    <a:lnTo>
                      <a:pt x="33" y="97"/>
                    </a:lnTo>
                    <a:lnTo>
                      <a:pt x="26" y="111"/>
                    </a:lnTo>
                    <a:lnTo>
                      <a:pt x="15" y="138"/>
                    </a:lnTo>
                    <a:lnTo>
                      <a:pt x="6" y="163"/>
                    </a:lnTo>
                    <a:lnTo>
                      <a:pt x="1" y="183"/>
                    </a:lnTo>
                    <a:lnTo>
                      <a:pt x="0" y="200"/>
                    </a:lnTo>
                    <a:lnTo>
                      <a:pt x="2" y="216"/>
                    </a:lnTo>
                    <a:lnTo>
                      <a:pt x="8" y="228"/>
                    </a:lnTo>
                    <a:lnTo>
                      <a:pt x="18" y="238"/>
                    </a:lnTo>
                    <a:lnTo>
                      <a:pt x="32" y="2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116"/>
              <p:cNvSpPr>
                <a:spLocks/>
              </p:cNvSpPr>
              <p:nvPr/>
            </p:nvSpPr>
            <p:spPr bwMode="auto">
              <a:xfrm>
                <a:off x="4765" y="743"/>
                <a:ext cx="158" cy="71"/>
              </a:xfrm>
              <a:custGeom>
                <a:avLst/>
                <a:gdLst>
                  <a:gd name="T0" fmla="*/ 155 w 314"/>
                  <a:gd name="T1" fmla="*/ 9 h 142"/>
                  <a:gd name="T2" fmla="*/ 152 w 314"/>
                  <a:gd name="T3" fmla="*/ 4 h 142"/>
                  <a:gd name="T4" fmla="*/ 148 w 314"/>
                  <a:gd name="T5" fmla="*/ 2 h 142"/>
                  <a:gd name="T6" fmla="*/ 143 w 314"/>
                  <a:gd name="T7" fmla="*/ 0 h 142"/>
                  <a:gd name="T8" fmla="*/ 137 w 314"/>
                  <a:gd name="T9" fmla="*/ 0 h 142"/>
                  <a:gd name="T10" fmla="*/ 131 w 314"/>
                  <a:gd name="T11" fmla="*/ 1 h 142"/>
                  <a:gd name="T12" fmla="*/ 125 w 314"/>
                  <a:gd name="T13" fmla="*/ 3 h 142"/>
                  <a:gd name="T14" fmla="*/ 118 w 314"/>
                  <a:gd name="T15" fmla="*/ 6 h 142"/>
                  <a:gd name="T16" fmla="*/ 111 w 314"/>
                  <a:gd name="T17" fmla="*/ 9 h 142"/>
                  <a:gd name="T18" fmla="*/ 103 w 314"/>
                  <a:gd name="T19" fmla="*/ 13 h 142"/>
                  <a:gd name="T20" fmla="*/ 96 w 314"/>
                  <a:gd name="T21" fmla="*/ 17 h 142"/>
                  <a:gd name="T22" fmla="*/ 88 w 314"/>
                  <a:gd name="T23" fmla="*/ 21 h 142"/>
                  <a:gd name="T24" fmla="*/ 81 w 314"/>
                  <a:gd name="T25" fmla="*/ 25 h 142"/>
                  <a:gd name="T26" fmla="*/ 74 w 314"/>
                  <a:gd name="T27" fmla="*/ 29 h 142"/>
                  <a:gd name="T28" fmla="*/ 68 w 314"/>
                  <a:gd name="T29" fmla="*/ 33 h 142"/>
                  <a:gd name="T30" fmla="*/ 61 w 314"/>
                  <a:gd name="T31" fmla="*/ 37 h 142"/>
                  <a:gd name="T32" fmla="*/ 56 w 314"/>
                  <a:gd name="T33" fmla="*/ 40 h 142"/>
                  <a:gd name="T34" fmla="*/ 46 w 314"/>
                  <a:gd name="T35" fmla="*/ 44 h 142"/>
                  <a:gd name="T36" fmla="*/ 37 w 314"/>
                  <a:gd name="T37" fmla="*/ 46 h 142"/>
                  <a:gd name="T38" fmla="*/ 29 w 314"/>
                  <a:gd name="T39" fmla="*/ 47 h 142"/>
                  <a:gd name="T40" fmla="*/ 22 w 314"/>
                  <a:gd name="T41" fmla="*/ 46 h 142"/>
                  <a:gd name="T42" fmla="*/ 15 w 314"/>
                  <a:gd name="T43" fmla="*/ 44 h 142"/>
                  <a:gd name="T44" fmla="*/ 10 w 314"/>
                  <a:gd name="T45" fmla="*/ 40 h 142"/>
                  <a:gd name="T46" fmla="*/ 5 w 314"/>
                  <a:gd name="T47" fmla="*/ 36 h 142"/>
                  <a:gd name="T48" fmla="*/ 0 w 314"/>
                  <a:gd name="T49" fmla="*/ 30 h 142"/>
                  <a:gd name="T50" fmla="*/ 3 w 314"/>
                  <a:gd name="T51" fmla="*/ 37 h 142"/>
                  <a:gd name="T52" fmla="*/ 7 w 314"/>
                  <a:gd name="T53" fmla="*/ 44 h 142"/>
                  <a:gd name="T54" fmla="*/ 12 w 314"/>
                  <a:gd name="T55" fmla="*/ 49 h 142"/>
                  <a:gd name="T56" fmla="*/ 17 w 314"/>
                  <a:gd name="T57" fmla="*/ 54 h 142"/>
                  <a:gd name="T58" fmla="*/ 24 w 314"/>
                  <a:gd name="T59" fmla="*/ 59 h 142"/>
                  <a:gd name="T60" fmla="*/ 31 w 314"/>
                  <a:gd name="T61" fmla="*/ 62 h 142"/>
                  <a:gd name="T62" fmla="*/ 39 w 314"/>
                  <a:gd name="T63" fmla="*/ 65 h 142"/>
                  <a:gd name="T64" fmla="*/ 46 w 314"/>
                  <a:gd name="T65" fmla="*/ 68 h 142"/>
                  <a:gd name="T66" fmla="*/ 55 w 314"/>
                  <a:gd name="T67" fmla="*/ 70 h 142"/>
                  <a:gd name="T68" fmla="*/ 63 w 314"/>
                  <a:gd name="T69" fmla="*/ 71 h 142"/>
                  <a:gd name="T70" fmla="*/ 72 w 314"/>
                  <a:gd name="T71" fmla="*/ 71 h 142"/>
                  <a:gd name="T72" fmla="*/ 81 w 314"/>
                  <a:gd name="T73" fmla="*/ 71 h 142"/>
                  <a:gd name="T74" fmla="*/ 89 w 314"/>
                  <a:gd name="T75" fmla="*/ 70 h 142"/>
                  <a:gd name="T76" fmla="*/ 97 w 314"/>
                  <a:gd name="T77" fmla="*/ 68 h 142"/>
                  <a:gd name="T78" fmla="*/ 105 w 314"/>
                  <a:gd name="T79" fmla="*/ 65 h 142"/>
                  <a:gd name="T80" fmla="*/ 113 w 314"/>
                  <a:gd name="T81" fmla="*/ 62 h 142"/>
                  <a:gd name="T82" fmla="*/ 126 w 314"/>
                  <a:gd name="T83" fmla="*/ 56 h 142"/>
                  <a:gd name="T84" fmla="*/ 137 w 314"/>
                  <a:gd name="T85" fmla="*/ 49 h 142"/>
                  <a:gd name="T86" fmla="*/ 146 w 314"/>
                  <a:gd name="T87" fmla="*/ 43 h 142"/>
                  <a:gd name="T88" fmla="*/ 152 w 314"/>
                  <a:gd name="T89" fmla="*/ 37 h 142"/>
                  <a:gd name="T90" fmla="*/ 156 w 314"/>
                  <a:gd name="T91" fmla="*/ 31 h 142"/>
                  <a:gd name="T92" fmla="*/ 158 w 314"/>
                  <a:gd name="T93" fmla="*/ 24 h 142"/>
                  <a:gd name="T94" fmla="*/ 157 w 314"/>
                  <a:gd name="T95" fmla="*/ 17 h 142"/>
                  <a:gd name="T96" fmla="*/ 155 w 314"/>
                  <a:gd name="T97" fmla="*/ 9 h 1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14" h="142">
                    <a:moveTo>
                      <a:pt x="308" y="17"/>
                    </a:moveTo>
                    <a:lnTo>
                      <a:pt x="302" y="8"/>
                    </a:lnTo>
                    <a:lnTo>
                      <a:pt x="294" y="3"/>
                    </a:lnTo>
                    <a:lnTo>
                      <a:pt x="284" y="0"/>
                    </a:lnTo>
                    <a:lnTo>
                      <a:pt x="272" y="0"/>
                    </a:lnTo>
                    <a:lnTo>
                      <a:pt x="260" y="2"/>
                    </a:lnTo>
                    <a:lnTo>
                      <a:pt x="248" y="5"/>
                    </a:lnTo>
                    <a:lnTo>
                      <a:pt x="234" y="11"/>
                    </a:lnTo>
                    <a:lnTo>
                      <a:pt x="220" y="17"/>
                    </a:lnTo>
                    <a:lnTo>
                      <a:pt x="205" y="25"/>
                    </a:lnTo>
                    <a:lnTo>
                      <a:pt x="190" y="33"/>
                    </a:lnTo>
                    <a:lnTo>
                      <a:pt x="175" y="41"/>
                    </a:lnTo>
                    <a:lnTo>
                      <a:pt x="161" y="49"/>
                    </a:lnTo>
                    <a:lnTo>
                      <a:pt x="148" y="58"/>
                    </a:lnTo>
                    <a:lnTo>
                      <a:pt x="135" y="65"/>
                    </a:lnTo>
                    <a:lnTo>
                      <a:pt x="122" y="73"/>
                    </a:lnTo>
                    <a:lnTo>
                      <a:pt x="111" y="79"/>
                    </a:lnTo>
                    <a:lnTo>
                      <a:pt x="92" y="87"/>
                    </a:lnTo>
                    <a:lnTo>
                      <a:pt x="74" y="92"/>
                    </a:lnTo>
                    <a:lnTo>
                      <a:pt x="57" y="93"/>
                    </a:lnTo>
                    <a:lnTo>
                      <a:pt x="43" y="91"/>
                    </a:lnTo>
                    <a:lnTo>
                      <a:pt x="30" y="87"/>
                    </a:lnTo>
                    <a:lnTo>
                      <a:pt x="19" y="80"/>
                    </a:lnTo>
                    <a:lnTo>
                      <a:pt x="9" y="71"/>
                    </a:lnTo>
                    <a:lnTo>
                      <a:pt x="0" y="59"/>
                    </a:lnTo>
                    <a:lnTo>
                      <a:pt x="6" y="74"/>
                    </a:lnTo>
                    <a:lnTo>
                      <a:pt x="14" y="87"/>
                    </a:lnTo>
                    <a:lnTo>
                      <a:pt x="23" y="98"/>
                    </a:lnTo>
                    <a:lnTo>
                      <a:pt x="34" y="108"/>
                    </a:lnTo>
                    <a:lnTo>
                      <a:pt x="47" y="117"/>
                    </a:lnTo>
                    <a:lnTo>
                      <a:pt x="61" y="124"/>
                    </a:lnTo>
                    <a:lnTo>
                      <a:pt x="77" y="130"/>
                    </a:lnTo>
                    <a:lnTo>
                      <a:pt x="92" y="136"/>
                    </a:lnTo>
                    <a:lnTo>
                      <a:pt x="109" y="140"/>
                    </a:lnTo>
                    <a:lnTo>
                      <a:pt x="125" y="142"/>
                    </a:lnTo>
                    <a:lnTo>
                      <a:pt x="143" y="142"/>
                    </a:lnTo>
                    <a:lnTo>
                      <a:pt x="160" y="142"/>
                    </a:lnTo>
                    <a:lnTo>
                      <a:pt x="177" y="140"/>
                    </a:lnTo>
                    <a:lnTo>
                      <a:pt x="193" y="136"/>
                    </a:lnTo>
                    <a:lnTo>
                      <a:pt x="209" y="130"/>
                    </a:lnTo>
                    <a:lnTo>
                      <a:pt x="224" y="124"/>
                    </a:lnTo>
                    <a:lnTo>
                      <a:pt x="250" y="111"/>
                    </a:lnTo>
                    <a:lnTo>
                      <a:pt x="272" y="98"/>
                    </a:lnTo>
                    <a:lnTo>
                      <a:pt x="290" y="86"/>
                    </a:lnTo>
                    <a:lnTo>
                      <a:pt x="303" y="74"/>
                    </a:lnTo>
                    <a:lnTo>
                      <a:pt x="310" y="61"/>
                    </a:lnTo>
                    <a:lnTo>
                      <a:pt x="314" y="47"/>
                    </a:lnTo>
                    <a:lnTo>
                      <a:pt x="313" y="33"/>
                    </a:lnTo>
                    <a:lnTo>
                      <a:pt x="308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117"/>
              <p:cNvSpPr>
                <a:spLocks/>
              </p:cNvSpPr>
              <p:nvPr/>
            </p:nvSpPr>
            <p:spPr bwMode="auto">
              <a:xfrm>
                <a:off x="4846" y="687"/>
                <a:ext cx="76" cy="74"/>
              </a:xfrm>
              <a:custGeom>
                <a:avLst/>
                <a:gdLst>
                  <a:gd name="T0" fmla="*/ 76 w 151"/>
                  <a:gd name="T1" fmla="*/ 72 h 147"/>
                  <a:gd name="T2" fmla="*/ 67 w 151"/>
                  <a:gd name="T3" fmla="*/ 74 h 147"/>
                  <a:gd name="T4" fmla="*/ 56 w 151"/>
                  <a:gd name="T5" fmla="*/ 71 h 147"/>
                  <a:gd name="T6" fmla="*/ 44 w 151"/>
                  <a:gd name="T7" fmla="*/ 63 h 147"/>
                  <a:gd name="T8" fmla="*/ 31 w 151"/>
                  <a:gd name="T9" fmla="*/ 52 h 147"/>
                  <a:gd name="T10" fmla="*/ 19 w 151"/>
                  <a:gd name="T11" fmla="*/ 40 h 147"/>
                  <a:gd name="T12" fmla="*/ 10 w 151"/>
                  <a:gd name="T13" fmla="*/ 26 h 147"/>
                  <a:gd name="T14" fmla="*/ 3 w 151"/>
                  <a:gd name="T15" fmla="*/ 13 h 147"/>
                  <a:gd name="T16" fmla="*/ 0 w 151"/>
                  <a:gd name="T17" fmla="*/ 0 h 147"/>
                  <a:gd name="T18" fmla="*/ 4 w 151"/>
                  <a:gd name="T19" fmla="*/ 1 h 147"/>
                  <a:gd name="T20" fmla="*/ 7 w 151"/>
                  <a:gd name="T21" fmla="*/ 1 h 147"/>
                  <a:gd name="T22" fmla="*/ 10 w 151"/>
                  <a:gd name="T23" fmla="*/ 1 h 147"/>
                  <a:gd name="T24" fmla="*/ 12 w 151"/>
                  <a:gd name="T25" fmla="*/ 1 h 147"/>
                  <a:gd name="T26" fmla="*/ 14 w 151"/>
                  <a:gd name="T27" fmla="*/ 1 h 147"/>
                  <a:gd name="T28" fmla="*/ 16 w 151"/>
                  <a:gd name="T29" fmla="*/ 1 h 147"/>
                  <a:gd name="T30" fmla="*/ 18 w 151"/>
                  <a:gd name="T31" fmla="*/ 2 h 147"/>
                  <a:gd name="T32" fmla="*/ 21 w 151"/>
                  <a:gd name="T33" fmla="*/ 2 h 147"/>
                  <a:gd name="T34" fmla="*/ 26 w 151"/>
                  <a:gd name="T35" fmla="*/ 11 h 147"/>
                  <a:gd name="T36" fmla="*/ 30 w 151"/>
                  <a:gd name="T37" fmla="*/ 20 h 147"/>
                  <a:gd name="T38" fmla="*/ 35 w 151"/>
                  <a:gd name="T39" fmla="*/ 31 h 147"/>
                  <a:gd name="T40" fmla="*/ 40 w 151"/>
                  <a:gd name="T41" fmla="*/ 40 h 147"/>
                  <a:gd name="T42" fmla="*/ 47 w 151"/>
                  <a:gd name="T43" fmla="*/ 50 h 147"/>
                  <a:gd name="T44" fmla="*/ 55 w 151"/>
                  <a:gd name="T45" fmla="*/ 59 h 147"/>
                  <a:gd name="T46" fmla="*/ 65 w 151"/>
                  <a:gd name="T47" fmla="*/ 66 h 147"/>
                  <a:gd name="T48" fmla="*/ 76 w 151"/>
                  <a:gd name="T49" fmla="*/ 72 h 1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1" h="147">
                    <a:moveTo>
                      <a:pt x="151" y="143"/>
                    </a:moveTo>
                    <a:lnTo>
                      <a:pt x="134" y="147"/>
                    </a:lnTo>
                    <a:lnTo>
                      <a:pt x="111" y="141"/>
                    </a:lnTo>
                    <a:lnTo>
                      <a:pt x="87" y="126"/>
                    </a:lnTo>
                    <a:lnTo>
                      <a:pt x="62" y="104"/>
                    </a:lnTo>
                    <a:lnTo>
                      <a:pt x="38" y="79"/>
                    </a:lnTo>
                    <a:lnTo>
                      <a:pt x="19" y="52"/>
                    </a:lnTo>
                    <a:lnTo>
                      <a:pt x="5" y="2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4" y="1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6" y="3"/>
                    </a:lnTo>
                    <a:lnTo>
                      <a:pt x="42" y="3"/>
                    </a:lnTo>
                    <a:lnTo>
                      <a:pt x="51" y="21"/>
                    </a:lnTo>
                    <a:lnTo>
                      <a:pt x="59" y="40"/>
                    </a:lnTo>
                    <a:lnTo>
                      <a:pt x="69" y="61"/>
                    </a:lnTo>
                    <a:lnTo>
                      <a:pt x="80" y="80"/>
                    </a:lnTo>
                    <a:lnTo>
                      <a:pt x="93" y="99"/>
                    </a:lnTo>
                    <a:lnTo>
                      <a:pt x="109" y="117"/>
                    </a:lnTo>
                    <a:lnTo>
                      <a:pt x="129" y="132"/>
                    </a:lnTo>
                    <a:lnTo>
                      <a:pt x="151" y="1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118"/>
              <p:cNvSpPr>
                <a:spLocks/>
              </p:cNvSpPr>
              <p:nvPr/>
            </p:nvSpPr>
            <p:spPr bwMode="auto">
              <a:xfrm>
                <a:off x="4869" y="877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1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119"/>
              <p:cNvSpPr>
                <a:spLocks/>
              </p:cNvSpPr>
              <p:nvPr/>
            </p:nvSpPr>
            <p:spPr bwMode="auto">
              <a:xfrm>
                <a:off x="4916" y="970"/>
                <a:ext cx="25" cy="42"/>
              </a:xfrm>
              <a:custGeom>
                <a:avLst/>
                <a:gdLst>
                  <a:gd name="T0" fmla="*/ 22 w 51"/>
                  <a:gd name="T1" fmla="*/ 42 h 84"/>
                  <a:gd name="T2" fmla="*/ 19 w 51"/>
                  <a:gd name="T3" fmla="*/ 42 h 84"/>
                  <a:gd name="T4" fmla="*/ 17 w 51"/>
                  <a:gd name="T5" fmla="*/ 42 h 84"/>
                  <a:gd name="T6" fmla="*/ 15 w 51"/>
                  <a:gd name="T7" fmla="*/ 40 h 84"/>
                  <a:gd name="T8" fmla="*/ 13 w 51"/>
                  <a:gd name="T9" fmla="*/ 39 h 84"/>
                  <a:gd name="T10" fmla="*/ 10 w 51"/>
                  <a:gd name="T11" fmla="*/ 36 h 84"/>
                  <a:gd name="T12" fmla="*/ 8 w 51"/>
                  <a:gd name="T13" fmla="*/ 33 h 84"/>
                  <a:gd name="T14" fmla="*/ 6 w 51"/>
                  <a:gd name="T15" fmla="*/ 30 h 84"/>
                  <a:gd name="T16" fmla="*/ 4 w 51"/>
                  <a:gd name="T17" fmla="*/ 26 h 84"/>
                  <a:gd name="T18" fmla="*/ 1 w 51"/>
                  <a:gd name="T19" fmla="*/ 17 h 84"/>
                  <a:gd name="T20" fmla="*/ 0 w 51"/>
                  <a:gd name="T21" fmla="*/ 10 h 84"/>
                  <a:gd name="T22" fmla="*/ 1 w 51"/>
                  <a:gd name="T23" fmla="*/ 4 h 84"/>
                  <a:gd name="T24" fmla="*/ 3 w 51"/>
                  <a:gd name="T25" fmla="*/ 1 h 84"/>
                  <a:gd name="T26" fmla="*/ 5 w 51"/>
                  <a:gd name="T27" fmla="*/ 0 h 84"/>
                  <a:gd name="T28" fmla="*/ 7 w 51"/>
                  <a:gd name="T29" fmla="*/ 1 h 84"/>
                  <a:gd name="T30" fmla="*/ 10 w 51"/>
                  <a:gd name="T31" fmla="*/ 2 h 84"/>
                  <a:gd name="T32" fmla="*/ 12 w 51"/>
                  <a:gd name="T33" fmla="*/ 4 h 84"/>
                  <a:gd name="T34" fmla="*/ 15 w 51"/>
                  <a:gd name="T35" fmla="*/ 7 h 84"/>
                  <a:gd name="T36" fmla="*/ 17 w 51"/>
                  <a:gd name="T37" fmla="*/ 10 h 84"/>
                  <a:gd name="T38" fmla="*/ 19 w 51"/>
                  <a:gd name="T39" fmla="*/ 14 h 84"/>
                  <a:gd name="T40" fmla="*/ 22 w 51"/>
                  <a:gd name="T41" fmla="*/ 18 h 84"/>
                  <a:gd name="T42" fmla="*/ 24 w 51"/>
                  <a:gd name="T43" fmla="*/ 26 h 84"/>
                  <a:gd name="T44" fmla="*/ 25 w 51"/>
                  <a:gd name="T45" fmla="*/ 33 h 84"/>
                  <a:gd name="T46" fmla="*/ 24 w 51"/>
                  <a:gd name="T47" fmla="*/ 39 h 84"/>
                  <a:gd name="T48" fmla="*/ 22 w 51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7"/>
                    </a:lnTo>
                    <a:lnTo>
                      <a:pt x="21" y="72"/>
                    </a:lnTo>
                    <a:lnTo>
                      <a:pt x="16" y="66"/>
                    </a:lnTo>
                    <a:lnTo>
                      <a:pt x="12" y="59"/>
                    </a:lnTo>
                    <a:lnTo>
                      <a:pt x="8" y="51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19"/>
                    </a:lnTo>
                    <a:lnTo>
                      <a:pt x="39" y="27"/>
                    </a:lnTo>
                    <a:lnTo>
                      <a:pt x="44" y="35"/>
                    </a:lnTo>
                    <a:lnTo>
                      <a:pt x="49" y="51"/>
                    </a:lnTo>
                    <a:lnTo>
                      <a:pt x="51" y="66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120"/>
              <p:cNvSpPr>
                <a:spLocks/>
              </p:cNvSpPr>
              <p:nvPr/>
            </p:nvSpPr>
            <p:spPr bwMode="auto">
              <a:xfrm>
                <a:off x="4928" y="916"/>
                <a:ext cx="25" cy="41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1 h 83"/>
                  <a:gd name="T4" fmla="*/ 18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1 w 51"/>
                  <a:gd name="T11" fmla="*/ 35 h 83"/>
                  <a:gd name="T12" fmla="*/ 8 w 51"/>
                  <a:gd name="T13" fmla="*/ 32 h 83"/>
                  <a:gd name="T14" fmla="*/ 6 w 51"/>
                  <a:gd name="T15" fmla="*/ 28 h 83"/>
                  <a:gd name="T16" fmla="*/ 4 w 51"/>
                  <a:gd name="T17" fmla="*/ 24 h 83"/>
                  <a:gd name="T18" fmla="*/ 1 w 51"/>
                  <a:gd name="T19" fmla="*/ 16 h 83"/>
                  <a:gd name="T20" fmla="*/ 0 w 51"/>
                  <a:gd name="T21" fmla="*/ 9 h 83"/>
                  <a:gd name="T22" fmla="*/ 1 w 51"/>
                  <a:gd name="T23" fmla="*/ 3 h 83"/>
                  <a:gd name="T24" fmla="*/ 3 w 51"/>
                  <a:gd name="T25" fmla="*/ 0 h 83"/>
                  <a:gd name="T26" fmla="*/ 5 w 51"/>
                  <a:gd name="T27" fmla="*/ 0 h 83"/>
                  <a:gd name="T28" fmla="*/ 7 w 51"/>
                  <a:gd name="T29" fmla="*/ 0 h 83"/>
                  <a:gd name="T30" fmla="*/ 10 w 51"/>
                  <a:gd name="T31" fmla="*/ 1 h 83"/>
                  <a:gd name="T32" fmla="*/ 12 w 51"/>
                  <a:gd name="T33" fmla="*/ 3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2 h 83"/>
                  <a:gd name="T40" fmla="*/ 21 w 51"/>
                  <a:gd name="T41" fmla="*/ 16 h 83"/>
                  <a:gd name="T42" fmla="*/ 24 w 51"/>
                  <a:gd name="T43" fmla="*/ 24 h 83"/>
                  <a:gd name="T44" fmla="*/ 25 w 51"/>
                  <a:gd name="T45" fmla="*/ 32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6" y="82"/>
                    </a:lnTo>
                    <a:lnTo>
                      <a:pt x="31" y="80"/>
                    </a:lnTo>
                    <a:lnTo>
                      <a:pt x="27" y="76"/>
                    </a:lnTo>
                    <a:lnTo>
                      <a:pt x="22" y="71"/>
                    </a:lnTo>
                    <a:lnTo>
                      <a:pt x="16" y="65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5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49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121"/>
              <p:cNvSpPr>
                <a:spLocks/>
              </p:cNvSpPr>
              <p:nvPr/>
            </p:nvSpPr>
            <p:spPr bwMode="auto">
              <a:xfrm>
                <a:off x="4946" y="856"/>
                <a:ext cx="25" cy="42"/>
              </a:xfrm>
              <a:custGeom>
                <a:avLst/>
                <a:gdLst>
                  <a:gd name="T0" fmla="*/ 22 w 50"/>
                  <a:gd name="T1" fmla="*/ 41 h 83"/>
                  <a:gd name="T2" fmla="*/ 20 w 50"/>
                  <a:gd name="T3" fmla="*/ 42 h 83"/>
                  <a:gd name="T4" fmla="*/ 18 w 50"/>
                  <a:gd name="T5" fmla="*/ 41 h 83"/>
                  <a:gd name="T6" fmla="*/ 16 w 50"/>
                  <a:gd name="T7" fmla="*/ 40 h 83"/>
                  <a:gd name="T8" fmla="*/ 13 w 50"/>
                  <a:gd name="T9" fmla="*/ 38 h 83"/>
                  <a:gd name="T10" fmla="*/ 11 w 50"/>
                  <a:gd name="T11" fmla="*/ 36 h 83"/>
                  <a:gd name="T12" fmla="*/ 8 w 50"/>
                  <a:gd name="T13" fmla="*/ 33 h 83"/>
                  <a:gd name="T14" fmla="*/ 6 w 50"/>
                  <a:gd name="T15" fmla="*/ 29 h 83"/>
                  <a:gd name="T16" fmla="*/ 4 w 50"/>
                  <a:gd name="T17" fmla="*/ 25 h 83"/>
                  <a:gd name="T18" fmla="*/ 1 w 50"/>
                  <a:gd name="T19" fmla="*/ 17 h 83"/>
                  <a:gd name="T20" fmla="*/ 0 w 50"/>
                  <a:gd name="T21" fmla="*/ 9 h 83"/>
                  <a:gd name="T22" fmla="*/ 1 w 50"/>
                  <a:gd name="T23" fmla="*/ 4 h 83"/>
                  <a:gd name="T24" fmla="*/ 3 w 50"/>
                  <a:gd name="T25" fmla="*/ 1 h 83"/>
                  <a:gd name="T26" fmla="*/ 5 w 50"/>
                  <a:gd name="T27" fmla="*/ 0 h 83"/>
                  <a:gd name="T28" fmla="*/ 7 w 50"/>
                  <a:gd name="T29" fmla="*/ 1 h 83"/>
                  <a:gd name="T30" fmla="*/ 10 w 50"/>
                  <a:gd name="T31" fmla="*/ 2 h 83"/>
                  <a:gd name="T32" fmla="*/ 12 w 50"/>
                  <a:gd name="T33" fmla="*/ 4 h 83"/>
                  <a:gd name="T34" fmla="*/ 15 w 50"/>
                  <a:gd name="T35" fmla="*/ 6 h 83"/>
                  <a:gd name="T36" fmla="*/ 17 w 50"/>
                  <a:gd name="T37" fmla="*/ 9 h 83"/>
                  <a:gd name="T38" fmla="*/ 19 w 50"/>
                  <a:gd name="T39" fmla="*/ 13 h 83"/>
                  <a:gd name="T40" fmla="*/ 21 w 50"/>
                  <a:gd name="T41" fmla="*/ 17 h 83"/>
                  <a:gd name="T42" fmla="*/ 24 w 50"/>
                  <a:gd name="T43" fmla="*/ 25 h 83"/>
                  <a:gd name="T44" fmla="*/ 25 w 50"/>
                  <a:gd name="T45" fmla="*/ 33 h 83"/>
                  <a:gd name="T46" fmla="*/ 24 w 50"/>
                  <a:gd name="T47" fmla="*/ 38 h 83"/>
                  <a:gd name="T48" fmla="*/ 22 w 50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3">
                    <a:moveTo>
                      <a:pt x="43" y="82"/>
                    </a:moveTo>
                    <a:lnTo>
                      <a:pt x="39" y="83"/>
                    </a:lnTo>
                    <a:lnTo>
                      <a:pt x="35" y="82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1" y="7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0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122"/>
              <p:cNvSpPr>
                <a:spLocks/>
              </p:cNvSpPr>
              <p:nvPr/>
            </p:nvSpPr>
            <p:spPr bwMode="auto">
              <a:xfrm>
                <a:off x="4987" y="989"/>
                <a:ext cx="26" cy="41"/>
              </a:xfrm>
              <a:custGeom>
                <a:avLst/>
                <a:gdLst>
                  <a:gd name="T0" fmla="*/ 23 w 52"/>
                  <a:gd name="T1" fmla="*/ 41 h 82"/>
                  <a:gd name="T2" fmla="*/ 21 w 52"/>
                  <a:gd name="T3" fmla="*/ 41 h 82"/>
                  <a:gd name="T4" fmla="*/ 18 w 52"/>
                  <a:gd name="T5" fmla="*/ 41 h 82"/>
                  <a:gd name="T6" fmla="*/ 16 w 52"/>
                  <a:gd name="T7" fmla="*/ 40 h 82"/>
                  <a:gd name="T8" fmla="*/ 13 w 52"/>
                  <a:gd name="T9" fmla="*/ 38 h 82"/>
                  <a:gd name="T10" fmla="*/ 11 w 52"/>
                  <a:gd name="T11" fmla="*/ 35 h 82"/>
                  <a:gd name="T12" fmla="*/ 8 w 52"/>
                  <a:gd name="T13" fmla="*/ 32 h 82"/>
                  <a:gd name="T14" fmla="*/ 6 w 52"/>
                  <a:gd name="T15" fmla="*/ 29 h 82"/>
                  <a:gd name="T16" fmla="*/ 4 w 52"/>
                  <a:gd name="T17" fmla="*/ 25 h 82"/>
                  <a:gd name="T18" fmla="*/ 1 w 52"/>
                  <a:gd name="T19" fmla="*/ 17 h 82"/>
                  <a:gd name="T20" fmla="*/ 0 w 52"/>
                  <a:gd name="T21" fmla="*/ 9 h 82"/>
                  <a:gd name="T22" fmla="*/ 1 w 52"/>
                  <a:gd name="T23" fmla="*/ 4 h 82"/>
                  <a:gd name="T24" fmla="*/ 4 w 52"/>
                  <a:gd name="T25" fmla="*/ 1 h 82"/>
                  <a:gd name="T26" fmla="*/ 6 w 52"/>
                  <a:gd name="T27" fmla="*/ 0 h 82"/>
                  <a:gd name="T28" fmla="*/ 8 w 52"/>
                  <a:gd name="T29" fmla="*/ 1 h 82"/>
                  <a:gd name="T30" fmla="*/ 10 w 52"/>
                  <a:gd name="T31" fmla="*/ 2 h 82"/>
                  <a:gd name="T32" fmla="*/ 12 w 52"/>
                  <a:gd name="T33" fmla="*/ 4 h 82"/>
                  <a:gd name="T34" fmla="*/ 15 w 52"/>
                  <a:gd name="T35" fmla="*/ 6 h 82"/>
                  <a:gd name="T36" fmla="*/ 17 w 52"/>
                  <a:gd name="T37" fmla="*/ 9 h 82"/>
                  <a:gd name="T38" fmla="*/ 19 w 52"/>
                  <a:gd name="T39" fmla="*/ 13 h 82"/>
                  <a:gd name="T40" fmla="*/ 22 w 52"/>
                  <a:gd name="T41" fmla="*/ 17 h 82"/>
                  <a:gd name="T42" fmla="*/ 25 w 52"/>
                  <a:gd name="T43" fmla="*/ 25 h 82"/>
                  <a:gd name="T44" fmla="*/ 26 w 52"/>
                  <a:gd name="T45" fmla="*/ 32 h 82"/>
                  <a:gd name="T46" fmla="*/ 25 w 52"/>
                  <a:gd name="T47" fmla="*/ 38 h 82"/>
                  <a:gd name="T48" fmla="*/ 23 w 52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2">
                    <a:moveTo>
                      <a:pt x="45" y="81"/>
                    </a:moveTo>
                    <a:lnTo>
                      <a:pt x="41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2" y="64"/>
                    </a:lnTo>
                    <a:lnTo>
                      <a:pt x="50" y="75"/>
                    </a:lnTo>
                    <a:lnTo>
                      <a:pt x="45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123"/>
              <p:cNvSpPr>
                <a:spLocks/>
              </p:cNvSpPr>
              <p:nvPr/>
            </p:nvSpPr>
            <p:spPr bwMode="auto">
              <a:xfrm>
                <a:off x="5017" y="910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9 h 85"/>
                  <a:gd name="T10" fmla="*/ 11 w 51"/>
                  <a:gd name="T11" fmla="*/ 36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10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8"/>
                    </a:lnTo>
                    <a:lnTo>
                      <a:pt x="21" y="72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20"/>
                    </a:lnTo>
                    <a:lnTo>
                      <a:pt x="2" y="9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124"/>
              <p:cNvSpPr>
                <a:spLocks/>
              </p:cNvSpPr>
              <p:nvPr/>
            </p:nvSpPr>
            <p:spPr bwMode="auto">
              <a:xfrm>
                <a:off x="5051" y="1007"/>
                <a:ext cx="26" cy="41"/>
              </a:xfrm>
              <a:custGeom>
                <a:avLst/>
                <a:gdLst>
                  <a:gd name="T0" fmla="*/ 22 w 51"/>
                  <a:gd name="T1" fmla="*/ 41 h 82"/>
                  <a:gd name="T2" fmla="*/ 20 w 51"/>
                  <a:gd name="T3" fmla="*/ 41 h 82"/>
                  <a:gd name="T4" fmla="*/ 18 w 51"/>
                  <a:gd name="T5" fmla="*/ 41 h 82"/>
                  <a:gd name="T6" fmla="*/ 16 w 51"/>
                  <a:gd name="T7" fmla="*/ 40 h 82"/>
                  <a:gd name="T8" fmla="*/ 13 w 51"/>
                  <a:gd name="T9" fmla="*/ 38 h 82"/>
                  <a:gd name="T10" fmla="*/ 11 w 51"/>
                  <a:gd name="T11" fmla="*/ 35 h 82"/>
                  <a:gd name="T12" fmla="*/ 8 w 51"/>
                  <a:gd name="T13" fmla="*/ 32 h 82"/>
                  <a:gd name="T14" fmla="*/ 6 w 51"/>
                  <a:gd name="T15" fmla="*/ 29 h 82"/>
                  <a:gd name="T16" fmla="*/ 4 w 51"/>
                  <a:gd name="T17" fmla="*/ 25 h 82"/>
                  <a:gd name="T18" fmla="*/ 1 w 51"/>
                  <a:gd name="T19" fmla="*/ 17 h 82"/>
                  <a:gd name="T20" fmla="*/ 0 w 51"/>
                  <a:gd name="T21" fmla="*/ 10 h 82"/>
                  <a:gd name="T22" fmla="*/ 1 w 51"/>
                  <a:gd name="T23" fmla="*/ 4 h 82"/>
                  <a:gd name="T24" fmla="*/ 4 w 51"/>
                  <a:gd name="T25" fmla="*/ 1 h 82"/>
                  <a:gd name="T26" fmla="*/ 6 w 51"/>
                  <a:gd name="T27" fmla="*/ 0 h 82"/>
                  <a:gd name="T28" fmla="*/ 8 w 51"/>
                  <a:gd name="T29" fmla="*/ 1 h 82"/>
                  <a:gd name="T30" fmla="*/ 10 w 51"/>
                  <a:gd name="T31" fmla="*/ 2 h 82"/>
                  <a:gd name="T32" fmla="*/ 13 w 51"/>
                  <a:gd name="T33" fmla="*/ 4 h 82"/>
                  <a:gd name="T34" fmla="*/ 15 w 51"/>
                  <a:gd name="T35" fmla="*/ 6 h 82"/>
                  <a:gd name="T36" fmla="*/ 18 w 51"/>
                  <a:gd name="T37" fmla="*/ 10 h 82"/>
                  <a:gd name="T38" fmla="*/ 20 w 51"/>
                  <a:gd name="T39" fmla="*/ 13 h 82"/>
                  <a:gd name="T40" fmla="*/ 22 w 51"/>
                  <a:gd name="T41" fmla="*/ 17 h 82"/>
                  <a:gd name="T42" fmla="*/ 25 w 51"/>
                  <a:gd name="T43" fmla="*/ 25 h 82"/>
                  <a:gd name="T44" fmla="*/ 26 w 51"/>
                  <a:gd name="T45" fmla="*/ 32 h 82"/>
                  <a:gd name="T46" fmla="*/ 25 w 51"/>
                  <a:gd name="T47" fmla="*/ 38 h 82"/>
                  <a:gd name="T48" fmla="*/ 22 w 51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2">
                    <a:moveTo>
                      <a:pt x="44" y="81"/>
                    </a:moveTo>
                    <a:lnTo>
                      <a:pt x="40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7"/>
                    </a:lnTo>
                    <a:lnTo>
                      <a:pt x="30" y="12"/>
                    </a:lnTo>
                    <a:lnTo>
                      <a:pt x="35" y="19"/>
                    </a:lnTo>
                    <a:lnTo>
                      <a:pt x="39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1" y="64"/>
                    </a:lnTo>
                    <a:lnTo>
                      <a:pt x="49" y="75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125"/>
              <p:cNvSpPr>
                <a:spLocks/>
              </p:cNvSpPr>
              <p:nvPr/>
            </p:nvSpPr>
            <p:spPr bwMode="auto">
              <a:xfrm>
                <a:off x="5013" y="824"/>
                <a:ext cx="25" cy="42"/>
              </a:xfrm>
              <a:custGeom>
                <a:avLst/>
                <a:gdLst>
                  <a:gd name="T0" fmla="*/ 22 w 50"/>
                  <a:gd name="T1" fmla="*/ 42 h 84"/>
                  <a:gd name="T2" fmla="*/ 20 w 50"/>
                  <a:gd name="T3" fmla="*/ 42 h 84"/>
                  <a:gd name="T4" fmla="*/ 18 w 50"/>
                  <a:gd name="T5" fmla="*/ 42 h 84"/>
                  <a:gd name="T6" fmla="*/ 16 w 50"/>
                  <a:gd name="T7" fmla="*/ 40 h 84"/>
                  <a:gd name="T8" fmla="*/ 13 w 50"/>
                  <a:gd name="T9" fmla="*/ 38 h 84"/>
                  <a:gd name="T10" fmla="*/ 11 w 50"/>
                  <a:gd name="T11" fmla="*/ 36 h 84"/>
                  <a:gd name="T12" fmla="*/ 8 w 50"/>
                  <a:gd name="T13" fmla="*/ 33 h 84"/>
                  <a:gd name="T14" fmla="*/ 6 w 50"/>
                  <a:gd name="T15" fmla="*/ 29 h 84"/>
                  <a:gd name="T16" fmla="*/ 4 w 50"/>
                  <a:gd name="T17" fmla="*/ 25 h 84"/>
                  <a:gd name="T18" fmla="*/ 1 w 50"/>
                  <a:gd name="T19" fmla="*/ 17 h 84"/>
                  <a:gd name="T20" fmla="*/ 0 w 50"/>
                  <a:gd name="T21" fmla="*/ 9 h 84"/>
                  <a:gd name="T22" fmla="*/ 1 w 50"/>
                  <a:gd name="T23" fmla="*/ 4 h 84"/>
                  <a:gd name="T24" fmla="*/ 4 w 50"/>
                  <a:gd name="T25" fmla="*/ 1 h 84"/>
                  <a:gd name="T26" fmla="*/ 6 w 50"/>
                  <a:gd name="T27" fmla="*/ 0 h 84"/>
                  <a:gd name="T28" fmla="*/ 8 w 50"/>
                  <a:gd name="T29" fmla="*/ 1 h 84"/>
                  <a:gd name="T30" fmla="*/ 10 w 50"/>
                  <a:gd name="T31" fmla="*/ 2 h 84"/>
                  <a:gd name="T32" fmla="*/ 12 w 50"/>
                  <a:gd name="T33" fmla="*/ 4 h 84"/>
                  <a:gd name="T34" fmla="*/ 15 w 50"/>
                  <a:gd name="T35" fmla="*/ 6 h 84"/>
                  <a:gd name="T36" fmla="*/ 17 w 50"/>
                  <a:gd name="T37" fmla="*/ 9 h 84"/>
                  <a:gd name="T38" fmla="*/ 19 w 50"/>
                  <a:gd name="T39" fmla="*/ 13 h 84"/>
                  <a:gd name="T40" fmla="*/ 21 w 50"/>
                  <a:gd name="T41" fmla="*/ 17 h 84"/>
                  <a:gd name="T42" fmla="*/ 24 w 50"/>
                  <a:gd name="T43" fmla="*/ 26 h 84"/>
                  <a:gd name="T44" fmla="*/ 25 w 50"/>
                  <a:gd name="T45" fmla="*/ 33 h 84"/>
                  <a:gd name="T46" fmla="*/ 24 w 50"/>
                  <a:gd name="T47" fmla="*/ 38 h 84"/>
                  <a:gd name="T48" fmla="*/ 22 w 50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4">
                    <a:moveTo>
                      <a:pt x="43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1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126"/>
              <p:cNvSpPr>
                <a:spLocks/>
              </p:cNvSpPr>
              <p:nvPr/>
            </p:nvSpPr>
            <p:spPr bwMode="auto">
              <a:xfrm>
                <a:off x="5077" y="879"/>
                <a:ext cx="26" cy="41"/>
              </a:xfrm>
              <a:custGeom>
                <a:avLst/>
                <a:gdLst>
                  <a:gd name="T0" fmla="*/ 23 w 52"/>
                  <a:gd name="T1" fmla="*/ 41 h 84"/>
                  <a:gd name="T2" fmla="*/ 21 w 52"/>
                  <a:gd name="T3" fmla="*/ 41 h 84"/>
                  <a:gd name="T4" fmla="*/ 19 w 52"/>
                  <a:gd name="T5" fmla="*/ 41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5 h 84"/>
                  <a:gd name="T12" fmla="*/ 9 w 52"/>
                  <a:gd name="T13" fmla="*/ 32 h 84"/>
                  <a:gd name="T14" fmla="*/ 7 w 52"/>
                  <a:gd name="T15" fmla="*/ 28 h 84"/>
                  <a:gd name="T16" fmla="*/ 5 w 52"/>
                  <a:gd name="T17" fmla="*/ 24 h 84"/>
                  <a:gd name="T18" fmla="*/ 2 w 52"/>
                  <a:gd name="T19" fmla="*/ 17 h 84"/>
                  <a:gd name="T20" fmla="*/ 0 w 52"/>
                  <a:gd name="T21" fmla="*/ 9 h 84"/>
                  <a:gd name="T22" fmla="*/ 2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1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9 h 84"/>
                  <a:gd name="T38" fmla="*/ 20 w 52"/>
                  <a:gd name="T39" fmla="*/ 13 h 84"/>
                  <a:gd name="T40" fmla="*/ 22 w 52"/>
                  <a:gd name="T41" fmla="*/ 17 h 84"/>
                  <a:gd name="T42" fmla="*/ 25 w 52"/>
                  <a:gd name="T43" fmla="*/ 24 h 84"/>
                  <a:gd name="T44" fmla="*/ 26 w 52"/>
                  <a:gd name="T45" fmla="*/ 32 h 84"/>
                  <a:gd name="T46" fmla="*/ 25 w 52"/>
                  <a:gd name="T47" fmla="*/ 38 h 84"/>
                  <a:gd name="T48" fmla="*/ 23 w 52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1"/>
                    </a:lnTo>
                    <a:lnTo>
                      <a:pt x="27" y="77"/>
                    </a:lnTo>
                    <a:lnTo>
                      <a:pt x="22" y="72"/>
                    </a:lnTo>
                    <a:lnTo>
                      <a:pt x="17" y="65"/>
                    </a:lnTo>
                    <a:lnTo>
                      <a:pt x="13" y="58"/>
                    </a:lnTo>
                    <a:lnTo>
                      <a:pt x="9" y="50"/>
                    </a:lnTo>
                    <a:lnTo>
                      <a:pt x="3" y="34"/>
                    </a:lnTo>
                    <a:lnTo>
                      <a:pt x="0" y="19"/>
                    </a:lnTo>
                    <a:lnTo>
                      <a:pt x="3" y="8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1" y="4"/>
                    </a:lnTo>
                    <a:lnTo>
                      <a:pt x="26" y="8"/>
                    </a:lnTo>
                    <a:lnTo>
                      <a:pt x="31" y="13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4"/>
                    </a:lnTo>
                    <a:lnTo>
                      <a:pt x="50" y="50"/>
                    </a:lnTo>
                    <a:lnTo>
                      <a:pt x="52" y="65"/>
                    </a:lnTo>
                    <a:lnTo>
                      <a:pt x="50" y="77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127"/>
              <p:cNvSpPr>
                <a:spLocks/>
              </p:cNvSpPr>
              <p:nvPr/>
            </p:nvSpPr>
            <p:spPr bwMode="auto">
              <a:xfrm>
                <a:off x="5063" y="945"/>
                <a:ext cx="25" cy="41"/>
              </a:xfrm>
              <a:custGeom>
                <a:avLst/>
                <a:gdLst>
                  <a:gd name="T0" fmla="*/ 22 w 51"/>
                  <a:gd name="T1" fmla="*/ 41 h 84"/>
                  <a:gd name="T2" fmla="*/ 20 w 51"/>
                  <a:gd name="T3" fmla="*/ 41 h 84"/>
                  <a:gd name="T4" fmla="*/ 18 w 51"/>
                  <a:gd name="T5" fmla="*/ 41 h 84"/>
                  <a:gd name="T6" fmla="*/ 16 w 51"/>
                  <a:gd name="T7" fmla="*/ 39 h 84"/>
                  <a:gd name="T8" fmla="*/ 13 w 51"/>
                  <a:gd name="T9" fmla="*/ 38 h 84"/>
                  <a:gd name="T10" fmla="*/ 10 w 51"/>
                  <a:gd name="T11" fmla="*/ 35 h 84"/>
                  <a:gd name="T12" fmla="*/ 8 w 51"/>
                  <a:gd name="T13" fmla="*/ 32 h 84"/>
                  <a:gd name="T14" fmla="*/ 6 w 51"/>
                  <a:gd name="T15" fmla="*/ 28 h 84"/>
                  <a:gd name="T16" fmla="*/ 4 w 51"/>
                  <a:gd name="T17" fmla="*/ 24 h 84"/>
                  <a:gd name="T18" fmla="*/ 1 w 51"/>
                  <a:gd name="T19" fmla="*/ 17 h 84"/>
                  <a:gd name="T20" fmla="*/ 0 w 51"/>
                  <a:gd name="T21" fmla="*/ 9 h 84"/>
                  <a:gd name="T22" fmla="*/ 1 w 51"/>
                  <a:gd name="T23" fmla="*/ 4 h 84"/>
                  <a:gd name="T24" fmla="*/ 3 w 51"/>
                  <a:gd name="T25" fmla="*/ 0 h 84"/>
                  <a:gd name="T26" fmla="*/ 5 w 51"/>
                  <a:gd name="T27" fmla="*/ 0 h 84"/>
                  <a:gd name="T28" fmla="*/ 7 w 51"/>
                  <a:gd name="T29" fmla="*/ 0 h 84"/>
                  <a:gd name="T30" fmla="*/ 9 w 51"/>
                  <a:gd name="T31" fmla="*/ 1 h 84"/>
                  <a:gd name="T32" fmla="*/ 12 w 51"/>
                  <a:gd name="T33" fmla="*/ 4 h 84"/>
                  <a:gd name="T34" fmla="*/ 14 w 51"/>
                  <a:gd name="T35" fmla="*/ 6 h 84"/>
                  <a:gd name="T36" fmla="*/ 17 w 51"/>
                  <a:gd name="T37" fmla="*/ 9 h 84"/>
                  <a:gd name="T38" fmla="*/ 19 w 51"/>
                  <a:gd name="T39" fmla="*/ 13 h 84"/>
                  <a:gd name="T40" fmla="*/ 21 w 51"/>
                  <a:gd name="T41" fmla="*/ 17 h 84"/>
                  <a:gd name="T42" fmla="*/ 24 w 51"/>
                  <a:gd name="T43" fmla="*/ 24 h 84"/>
                  <a:gd name="T44" fmla="*/ 25 w 51"/>
                  <a:gd name="T45" fmla="*/ 32 h 84"/>
                  <a:gd name="T46" fmla="*/ 24 w 51"/>
                  <a:gd name="T47" fmla="*/ 38 h 84"/>
                  <a:gd name="T48" fmla="*/ 22 w 51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40" y="84"/>
                    </a:lnTo>
                    <a:lnTo>
                      <a:pt x="36" y="83"/>
                    </a:lnTo>
                    <a:lnTo>
                      <a:pt x="32" y="80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8"/>
                    </a:lnTo>
                    <a:lnTo>
                      <a:pt x="29" y="13"/>
                    </a:lnTo>
                    <a:lnTo>
                      <a:pt x="35" y="19"/>
                    </a:lnTo>
                    <a:lnTo>
                      <a:pt x="39" y="26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128"/>
              <p:cNvSpPr>
                <a:spLocks/>
              </p:cNvSpPr>
              <p:nvPr/>
            </p:nvSpPr>
            <p:spPr bwMode="auto">
              <a:xfrm>
                <a:off x="5066" y="797"/>
                <a:ext cx="26" cy="42"/>
              </a:xfrm>
              <a:custGeom>
                <a:avLst/>
                <a:gdLst>
                  <a:gd name="T0" fmla="*/ 23 w 52"/>
                  <a:gd name="T1" fmla="*/ 42 h 84"/>
                  <a:gd name="T2" fmla="*/ 21 w 52"/>
                  <a:gd name="T3" fmla="*/ 42 h 84"/>
                  <a:gd name="T4" fmla="*/ 19 w 52"/>
                  <a:gd name="T5" fmla="*/ 42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6 h 84"/>
                  <a:gd name="T12" fmla="*/ 8 w 52"/>
                  <a:gd name="T13" fmla="*/ 33 h 84"/>
                  <a:gd name="T14" fmla="*/ 6 w 52"/>
                  <a:gd name="T15" fmla="*/ 29 h 84"/>
                  <a:gd name="T16" fmla="*/ 4 w 52"/>
                  <a:gd name="T17" fmla="*/ 25 h 84"/>
                  <a:gd name="T18" fmla="*/ 1 w 52"/>
                  <a:gd name="T19" fmla="*/ 17 h 84"/>
                  <a:gd name="T20" fmla="*/ 0 w 52"/>
                  <a:gd name="T21" fmla="*/ 9 h 84"/>
                  <a:gd name="T22" fmla="*/ 1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0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10 h 84"/>
                  <a:gd name="T38" fmla="*/ 20 w 52"/>
                  <a:gd name="T39" fmla="*/ 13 h 84"/>
                  <a:gd name="T40" fmla="*/ 22 w 52"/>
                  <a:gd name="T41" fmla="*/ 18 h 84"/>
                  <a:gd name="T42" fmla="*/ 25 w 52"/>
                  <a:gd name="T43" fmla="*/ 26 h 84"/>
                  <a:gd name="T44" fmla="*/ 26 w 52"/>
                  <a:gd name="T45" fmla="*/ 33 h 84"/>
                  <a:gd name="T46" fmla="*/ 25 w 52"/>
                  <a:gd name="T47" fmla="*/ 38 h 84"/>
                  <a:gd name="T48" fmla="*/ 23 w 52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0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6" y="7"/>
                    </a:lnTo>
                    <a:lnTo>
                      <a:pt x="31" y="12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5"/>
                    </a:lnTo>
                    <a:lnTo>
                      <a:pt x="50" y="51"/>
                    </a:lnTo>
                    <a:lnTo>
                      <a:pt x="52" y="65"/>
                    </a:lnTo>
                    <a:lnTo>
                      <a:pt x="50" y="76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129"/>
              <p:cNvSpPr>
                <a:spLocks/>
              </p:cNvSpPr>
              <p:nvPr/>
            </p:nvSpPr>
            <p:spPr bwMode="auto">
              <a:xfrm>
                <a:off x="5024" y="762"/>
                <a:ext cx="25" cy="42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2 h 83"/>
                  <a:gd name="T4" fmla="*/ 17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0 w 51"/>
                  <a:gd name="T11" fmla="*/ 36 h 83"/>
                  <a:gd name="T12" fmla="*/ 8 w 51"/>
                  <a:gd name="T13" fmla="*/ 33 h 83"/>
                  <a:gd name="T14" fmla="*/ 6 w 51"/>
                  <a:gd name="T15" fmla="*/ 29 h 83"/>
                  <a:gd name="T16" fmla="*/ 4 w 51"/>
                  <a:gd name="T17" fmla="*/ 25 h 83"/>
                  <a:gd name="T18" fmla="*/ 1 w 51"/>
                  <a:gd name="T19" fmla="*/ 17 h 83"/>
                  <a:gd name="T20" fmla="*/ 0 w 51"/>
                  <a:gd name="T21" fmla="*/ 9 h 83"/>
                  <a:gd name="T22" fmla="*/ 1 w 51"/>
                  <a:gd name="T23" fmla="*/ 4 h 83"/>
                  <a:gd name="T24" fmla="*/ 3 w 51"/>
                  <a:gd name="T25" fmla="*/ 1 h 83"/>
                  <a:gd name="T26" fmla="*/ 5 w 51"/>
                  <a:gd name="T27" fmla="*/ 0 h 83"/>
                  <a:gd name="T28" fmla="*/ 7 w 51"/>
                  <a:gd name="T29" fmla="*/ 1 h 83"/>
                  <a:gd name="T30" fmla="*/ 9 w 51"/>
                  <a:gd name="T31" fmla="*/ 2 h 83"/>
                  <a:gd name="T32" fmla="*/ 12 w 51"/>
                  <a:gd name="T33" fmla="*/ 4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3 h 83"/>
                  <a:gd name="T40" fmla="*/ 21 w 51"/>
                  <a:gd name="T41" fmla="*/ 17 h 83"/>
                  <a:gd name="T42" fmla="*/ 24 w 51"/>
                  <a:gd name="T43" fmla="*/ 25 h 83"/>
                  <a:gd name="T44" fmla="*/ 25 w 51"/>
                  <a:gd name="T45" fmla="*/ 33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5" y="82"/>
                    </a:lnTo>
                    <a:lnTo>
                      <a:pt x="31" y="79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9" y="25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130"/>
              <p:cNvSpPr>
                <a:spLocks/>
              </p:cNvSpPr>
              <p:nvPr/>
            </p:nvSpPr>
            <p:spPr bwMode="auto">
              <a:xfrm>
                <a:off x="4961" y="772"/>
                <a:ext cx="25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0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3 h 85"/>
                  <a:gd name="T24" fmla="*/ 3 w 51"/>
                  <a:gd name="T25" fmla="*/ 0 h 85"/>
                  <a:gd name="T26" fmla="*/ 5 w 51"/>
                  <a:gd name="T27" fmla="*/ 0 h 85"/>
                  <a:gd name="T28" fmla="*/ 7 w 51"/>
                  <a:gd name="T29" fmla="*/ 0 h 85"/>
                  <a:gd name="T30" fmla="*/ 9 w 51"/>
                  <a:gd name="T31" fmla="*/ 2 h 85"/>
                  <a:gd name="T32" fmla="*/ 12 w 51"/>
                  <a:gd name="T33" fmla="*/ 3 h 85"/>
                  <a:gd name="T34" fmla="*/ 15 w 51"/>
                  <a:gd name="T35" fmla="*/ 6 h 85"/>
                  <a:gd name="T36" fmla="*/ 17 w 51"/>
                  <a:gd name="T37" fmla="*/ 10 h 85"/>
                  <a:gd name="T38" fmla="*/ 19 w 51"/>
                  <a:gd name="T39" fmla="*/ 13 h 85"/>
                  <a:gd name="T40" fmla="*/ 21 w 51"/>
                  <a:gd name="T41" fmla="*/ 17 h 85"/>
                  <a:gd name="T42" fmla="*/ 24 w 51"/>
                  <a:gd name="T43" fmla="*/ 25 h 85"/>
                  <a:gd name="T44" fmla="*/ 25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2" y="81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5" y="7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50" y="76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131"/>
              <p:cNvSpPr>
                <a:spLocks/>
              </p:cNvSpPr>
              <p:nvPr/>
            </p:nvSpPr>
            <p:spPr bwMode="auto">
              <a:xfrm>
                <a:off x="4875" y="886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4 w 30"/>
                  <a:gd name="T27" fmla="*/ 15 h 48"/>
                  <a:gd name="T28" fmla="*/ 15 w 30"/>
                  <a:gd name="T29" fmla="*/ 19 h 48"/>
                  <a:gd name="T30" fmla="*/ 15 w 30"/>
                  <a:gd name="T31" fmla="*/ 22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132"/>
              <p:cNvSpPr>
                <a:spLocks/>
              </p:cNvSpPr>
              <p:nvPr/>
            </p:nvSpPr>
            <p:spPr bwMode="auto">
              <a:xfrm>
                <a:off x="4922" y="979"/>
                <a:ext cx="15" cy="25"/>
              </a:xfrm>
              <a:custGeom>
                <a:avLst/>
                <a:gdLst>
                  <a:gd name="T0" fmla="*/ 13 w 30"/>
                  <a:gd name="T1" fmla="*/ 25 h 49"/>
                  <a:gd name="T2" fmla="*/ 10 w 30"/>
                  <a:gd name="T3" fmla="*/ 25 h 49"/>
                  <a:gd name="T4" fmla="*/ 8 w 30"/>
                  <a:gd name="T5" fmla="*/ 23 h 49"/>
                  <a:gd name="T6" fmla="*/ 5 w 30"/>
                  <a:gd name="T7" fmla="*/ 20 h 49"/>
                  <a:gd name="T8" fmla="*/ 2 w 30"/>
                  <a:gd name="T9" fmla="*/ 15 h 49"/>
                  <a:gd name="T10" fmla="*/ 1 w 30"/>
                  <a:gd name="T11" fmla="*/ 10 h 49"/>
                  <a:gd name="T12" fmla="*/ 0 w 30"/>
                  <a:gd name="T13" fmla="*/ 6 h 49"/>
                  <a:gd name="T14" fmla="*/ 1 w 30"/>
                  <a:gd name="T15" fmla="*/ 3 h 49"/>
                  <a:gd name="T16" fmla="*/ 2 w 30"/>
                  <a:gd name="T17" fmla="*/ 0 h 49"/>
                  <a:gd name="T18" fmla="*/ 5 w 30"/>
                  <a:gd name="T19" fmla="*/ 0 h 49"/>
                  <a:gd name="T20" fmla="*/ 7 w 30"/>
                  <a:gd name="T21" fmla="*/ 2 h 49"/>
                  <a:gd name="T22" fmla="*/ 10 w 30"/>
                  <a:gd name="T23" fmla="*/ 6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20 h 49"/>
                  <a:gd name="T30" fmla="*/ 14 w 30"/>
                  <a:gd name="T31" fmla="*/ 23 h 49"/>
                  <a:gd name="T32" fmla="*/ 13 w 30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5" y="49"/>
                    </a:moveTo>
                    <a:lnTo>
                      <a:pt x="20" y="49"/>
                    </a:lnTo>
                    <a:lnTo>
                      <a:pt x="15" y="45"/>
                    </a:lnTo>
                    <a:lnTo>
                      <a:pt x="9" y="39"/>
                    </a:lnTo>
                    <a:lnTo>
                      <a:pt x="4" y="30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9"/>
                    </a:lnTo>
                    <a:lnTo>
                      <a:pt x="28" y="45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133"/>
              <p:cNvSpPr>
                <a:spLocks/>
              </p:cNvSpPr>
              <p:nvPr/>
            </p:nvSpPr>
            <p:spPr bwMode="auto">
              <a:xfrm>
                <a:off x="4933" y="924"/>
                <a:ext cx="15" cy="25"/>
              </a:xfrm>
              <a:custGeom>
                <a:avLst/>
                <a:gdLst>
                  <a:gd name="T0" fmla="*/ 13 w 31"/>
                  <a:gd name="T1" fmla="*/ 25 h 49"/>
                  <a:gd name="T2" fmla="*/ 10 w 31"/>
                  <a:gd name="T3" fmla="*/ 25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6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6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3 h 49"/>
                  <a:gd name="T32" fmla="*/ 13 w 31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134"/>
              <p:cNvSpPr>
                <a:spLocks/>
              </p:cNvSpPr>
              <p:nvPr/>
            </p:nvSpPr>
            <p:spPr bwMode="auto">
              <a:xfrm>
                <a:off x="4951" y="865"/>
                <a:ext cx="15" cy="24"/>
              </a:xfrm>
              <a:custGeom>
                <a:avLst/>
                <a:gdLst>
                  <a:gd name="T0" fmla="*/ 13 w 30"/>
                  <a:gd name="T1" fmla="*/ 24 h 49"/>
                  <a:gd name="T2" fmla="*/ 11 w 30"/>
                  <a:gd name="T3" fmla="*/ 24 h 49"/>
                  <a:gd name="T4" fmla="*/ 8 w 30"/>
                  <a:gd name="T5" fmla="*/ 22 h 49"/>
                  <a:gd name="T6" fmla="*/ 5 w 30"/>
                  <a:gd name="T7" fmla="*/ 19 h 49"/>
                  <a:gd name="T8" fmla="*/ 3 w 30"/>
                  <a:gd name="T9" fmla="*/ 15 h 49"/>
                  <a:gd name="T10" fmla="*/ 1 w 30"/>
                  <a:gd name="T11" fmla="*/ 9 h 49"/>
                  <a:gd name="T12" fmla="*/ 0 w 30"/>
                  <a:gd name="T13" fmla="*/ 5 h 49"/>
                  <a:gd name="T14" fmla="*/ 1 w 30"/>
                  <a:gd name="T15" fmla="*/ 2 h 49"/>
                  <a:gd name="T16" fmla="*/ 2 w 30"/>
                  <a:gd name="T17" fmla="*/ 0 h 49"/>
                  <a:gd name="T18" fmla="*/ 5 w 30"/>
                  <a:gd name="T19" fmla="*/ 0 h 49"/>
                  <a:gd name="T20" fmla="*/ 8 w 30"/>
                  <a:gd name="T21" fmla="*/ 2 h 49"/>
                  <a:gd name="T22" fmla="*/ 10 w 30"/>
                  <a:gd name="T23" fmla="*/ 5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19 h 49"/>
                  <a:gd name="T30" fmla="*/ 15 w 30"/>
                  <a:gd name="T31" fmla="*/ 23 h 49"/>
                  <a:gd name="T32" fmla="*/ 13 w 30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1"/>
                    </a:lnTo>
                    <a:lnTo>
                      <a:pt x="30" y="39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135"/>
              <p:cNvSpPr>
                <a:spLocks/>
              </p:cNvSpPr>
              <p:nvPr/>
            </p:nvSpPr>
            <p:spPr bwMode="auto">
              <a:xfrm>
                <a:off x="4993" y="998"/>
                <a:ext cx="15" cy="23"/>
              </a:xfrm>
              <a:custGeom>
                <a:avLst/>
                <a:gdLst>
                  <a:gd name="T0" fmla="*/ 12 w 32"/>
                  <a:gd name="T1" fmla="*/ 23 h 47"/>
                  <a:gd name="T2" fmla="*/ 10 w 32"/>
                  <a:gd name="T3" fmla="*/ 23 h 47"/>
                  <a:gd name="T4" fmla="*/ 8 w 32"/>
                  <a:gd name="T5" fmla="*/ 22 h 47"/>
                  <a:gd name="T6" fmla="*/ 5 w 32"/>
                  <a:gd name="T7" fmla="*/ 18 h 47"/>
                  <a:gd name="T8" fmla="*/ 2 w 32"/>
                  <a:gd name="T9" fmla="*/ 14 h 47"/>
                  <a:gd name="T10" fmla="*/ 1 w 32"/>
                  <a:gd name="T11" fmla="*/ 9 h 47"/>
                  <a:gd name="T12" fmla="*/ 0 w 32"/>
                  <a:gd name="T13" fmla="*/ 5 h 47"/>
                  <a:gd name="T14" fmla="*/ 0 w 32"/>
                  <a:gd name="T15" fmla="*/ 1 h 47"/>
                  <a:gd name="T16" fmla="*/ 2 w 32"/>
                  <a:gd name="T17" fmla="*/ 0 h 47"/>
                  <a:gd name="T18" fmla="*/ 4 w 32"/>
                  <a:gd name="T19" fmla="*/ 0 h 47"/>
                  <a:gd name="T20" fmla="*/ 7 w 32"/>
                  <a:gd name="T21" fmla="*/ 1 h 47"/>
                  <a:gd name="T22" fmla="*/ 9 w 32"/>
                  <a:gd name="T23" fmla="*/ 5 h 47"/>
                  <a:gd name="T24" fmla="*/ 12 w 32"/>
                  <a:gd name="T25" fmla="*/ 9 h 47"/>
                  <a:gd name="T26" fmla="*/ 14 w 32"/>
                  <a:gd name="T27" fmla="*/ 14 h 47"/>
                  <a:gd name="T28" fmla="*/ 15 w 32"/>
                  <a:gd name="T29" fmla="*/ 19 h 47"/>
                  <a:gd name="T30" fmla="*/ 14 w 32"/>
                  <a:gd name="T31" fmla="*/ 22 h 47"/>
                  <a:gd name="T32" fmla="*/ 12 w 32"/>
                  <a:gd name="T33" fmla="*/ 23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47">
                    <a:moveTo>
                      <a:pt x="26" y="47"/>
                    </a:moveTo>
                    <a:lnTo>
                      <a:pt x="21" y="47"/>
                    </a:lnTo>
                    <a:lnTo>
                      <a:pt x="16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6" y="19"/>
                    </a:lnTo>
                    <a:lnTo>
                      <a:pt x="29" y="28"/>
                    </a:lnTo>
                    <a:lnTo>
                      <a:pt x="32" y="38"/>
                    </a:lnTo>
                    <a:lnTo>
                      <a:pt x="29" y="44"/>
                    </a:lnTo>
                    <a:lnTo>
                      <a:pt x="26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136"/>
              <p:cNvSpPr>
                <a:spLocks/>
              </p:cNvSpPr>
              <p:nvPr/>
            </p:nvSpPr>
            <p:spPr bwMode="auto">
              <a:xfrm>
                <a:off x="5022" y="919"/>
                <a:ext cx="16" cy="24"/>
              </a:xfrm>
              <a:custGeom>
                <a:avLst/>
                <a:gdLst>
                  <a:gd name="T0" fmla="*/ 14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1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6 w 30"/>
                  <a:gd name="T29" fmla="*/ 19 h 48"/>
                  <a:gd name="T30" fmla="*/ 15 w 30"/>
                  <a:gd name="T31" fmla="*/ 22 h 48"/>
                  <a:gd name="T32" fmla="*/ 14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137"/>
              <p:cNvSpPr>
                <a:spLocks/>
              </p:cNvSpPr>
              <p:nvPr/>
            </p:nvSpPr>
            <p:spPr bwMode="auto">
              <a:xfrm>
                <a:off x="5056" y="1016"/>
                <a:ext cx="16" cy="24"/>
              </a:xfrm>
              <a:custGeom>
                <a:avLst/>
                <a:gdLst>
                  <a:gd name="T0" fmla="*/ 13 w 30"/>
                  <a:gd name="T1" fmla="*/ 24 h 47"/>
                  <a:gd name="T2" fmla="*/ 11 w 30"/>
                  <a:gd name="T3" fmla="*/ 24 h 47"/>
                  <a:gd name="T4" fmla="*/ 8 w 30"/>
                  <a:gd name="T5" fmla="*/ 22 h 47"/>
                  <a:gd name="T6" fmla="*/ 5 w 30"/>
                  <a:gd name="T7" fmla="*/ 19 h 47"/>
                  <a:gd name="T8" fmla="*/ 2 w 30"/>
                  <a:gd name="T9" fmla="*/ 14 h 47"/>
                  <a:gd name="T10" fmla="*/ 1 w 30"/>
                  <a:gd name="T11" fmla="*/ 9 h 47"/>
                  <a:gd name="T12" fmla="*/ 0 w 30"/>
                  <a:gd name="T13" fmla="*/ 5 h 47"/>
                  <a:gd name="T14" fmla="*/ 1 w 30"/>
                  <a:gd name="T15" fmla="*/ 2 h 47"/>
                  <a:gd name="T16" fmla="*/ 2 w 30"/>
                  <a:gd name="T17" fmla="*/ 0 h 47"/>
                  <a:gd name="T18" fmla="*/ 5 w 30"/>
                  <a:gd name="T19" fmla="*/ 0 h 47"/>
                  <a:gd name="T20" fmla="*/ 7 w 30"/>
                  <a:gd name="T21" fmla="*/ 2 h 47"/>
                  <a:gd name="T22" fmla="*/ 11 w 30"/>
                  <a:gd name="T23" fmla="*/ 5 h 47"/>
                  <a:gd name="T24" fmla="*/ 13 w 30"/>
                  <a:gd name="T25" fmla="*/ 10 h 47"/>
                  <a:gd name="T26" fmla="*/ 15 w 30"/>
                  <a:gd name="T27" fmla="*/ 15 h 47"/>
                  <a:gd name="T28" fmla="*/ 16 w 30"/>
                  <a:gd name="T29" fmla="*/ 19 h 47"/>
                  <a:gd name="T30" fmla="*/ 15 w 30"/>
                  <a:gd name="T31" fmla="*/ 22 h 47"/>
                  <a:gd name="T32" fmla="*/ 13 w 30"/>
                  <a:gd name="T33" fmla="*/ 24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7">
                    <a:moveTo>
                      <a:pt x="25" y="47"/>
                    </a:moveTo>
                    <a:lnTo>
                      <a:pt x="20" y="47"/>
                    </a:lnTo>
                    <a:lnTo>
                      <a:pt x="15" y="43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8" y="44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138"/>
              <p:cNvSpPr>
                <a:spLocks/>
              </p:cNvSpPr>
              <p:nvPr/>
            </p:nvSpPr>
            <p:spPr bwMode="auto">
              <a:xfrm>
                <a:off x="5018" y="833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3 w 30"/>
                  <a:gd name="T9" fmla="*/ 15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8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5 w 30"/>
                  <a:gd name="T29" fmla="*/ 19 h 48"/>
                  <a:gd name="T30" fmla="*/ 15 w 30"/>
                  <a:gd name="T31" fmla="*/ 23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9" y="30"/>
                    </a:lnTo>
                    <a:lnTo>
                      <a:pt x="30" y="38"/>
                    </a:lnTo>
                    <a:lnTo>
                      <a:pt x="29" y="45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139"/>
              <p:cNvSpPr>
                <a:spLocks/>
              </p:cNvSpPr>
              <p:nvPr/>
            </p:nvSpPr>
            <p:spPr bwMode="auto">
              <a:xfrm>
                <a:off x="5083" y="887"/>
                <a:ext cx="15" cy="25"/>
              </a:xfrm>
              <a:custGeom>
                <a:avLst/>
                <a:gdLst>
                  <a:gd name="T0" fmla="*/ 13 w 30"/>
                  <a:gd name="T1" fmla="*/ 25 h 48"/>
                  <a:gd name="T2" fmla="*/ 10 w 30"/>
                  <a:gd name="T3" fmla="*/ 25 h 48"/>
                  <a:gd name="T4" fmla="*/ 8 w 30"/>
                  <a:gd name="T5" fmla="*/ 23 h 48"/>
                  <a:gd name="T6" fmla="*/ 5 w 30"/>
                  <a:gd name="T7" fmla="*/ 20 h 48"/>
                  <a:gd name="T8" fmla="*/ 2 w 30"/>
                  <a:gd name="T9" fmla="*/ 15 h 48"/>
                  <a:gd name="T10" fmla="*/ 1 w 30"/>
                  <a:gd name="T11" fmla="*/ 10 h 48"/>
                  <a:gd name="T12" fmla="*/ 0 w 30"/>
                  <a:gd name="T13" fmla="*/ 6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6 h 48"/>
                  <a:gd name="T24" fmla="*/ 13 w 30"/>
                  <a:gd name="T25" fmla="*/ 10 h 48"/>
                  <a:gd name="T26" fmla="*/ 14 w 30"/>
                  <a:gd name="T27" fmla="*/ 16 h 48"/>
                  <a:gd name="T28" fmla="*/ 15 w 30"/>
                  <a:gd name="T29" fmla="*/ 20 h 48"/>
                  <a:gd name="T30" fmla="*/ 14 w 30"/>
                  <a:gd name="T31" fmla="*/ 23 h 48"/>
                  <a:gd name="T32" fmla="*/ 13 w 30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5" y="48"/>
                    </a:moveTo>
                    <a:lnTo>
                      <a:pt x="20" y="48"/>
                    </a:lnTo>
                    <a:lnTo>
                      <a:pt x="15" y="44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8"/>
                    </a:lnTo>
                    <a:lnTo>
                      <a:pt x="28" y="45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140"/>
              <p:cNvSpPr>
                <a:spLocks/>
              </p:cNvSpPr>
              <p:nvPr/>
            </p:nvSpPr>
            <p:spPr bwMode="auto">
              <a:xfrm>
                <a:off x="5068" y="953"/>
                <a:ext cx="15" cy="25"/>
              </a:xfrm>
              <a:custGeom>
                <a:avLst/>
                <a:gdLst>
                  <a:gd name="T0" fmla="*/ 13 w 31"/>
                  <a:gd name="T1" fmla="*/ 25 h 48"/>
                  <a:gd name="T2" fmla="*/ 11 w 31"/>
                  <a:gd name="T3" fmla="*/ 25 h 48"/>
                  <a:gd name="T4" fmla="*/ 8 w 31"/>
                  <a:gd name="T5" fmla="*/ 23 h 48"/>
                  <a:gd name="T6" fmla="*/ 5 w 31"/>
                  <a:gd name="T7" fmla="*/ 20 h 48"/>
                  <a:gd name="T8" fmla="*/ 2 w 31"/>
                  <a:gd name="T9" fmla="*/ 15 h 48"/>
                  <a:gd name="T10" fmla="*/ 1 w 31"/>
                  <a:gd name="T11" fmla="*/ 10 h 48"/>
                  <a:gd name="T12" fmla="*/ 0 w 31"/>
                  <a:gd name="T13" fmla="*/ 6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7 w 31"/>
                  <a:gd name="T21" fmla="*/ 2 h 48"/>
                  <a:gd name="T22" fmla="*/ 10 w 31"/>
                  <a:gd name="T23" fmla="*/ 6 h 48"/>
                  <a:gd name="T24" fmla="*/ 13 w 31"/>
                  <a:gd name="T25" fmla="*/ 10 h 48"/>
                  <a:gd name="T26" fmla="*/ 15 w 31"/>
                  <a:gd name="T27" fmla="*/ 16 h 48"/>
                  <a:gd name="T28" fmla="*/ 15 w 31"/>
                  <a:gd name="T29" fmla="*/ 20 h 48"/>
                  <a:gd name="T30" fmla="*/ 15 w 31"/>
                  <a:gd name="T31" fmla="*/ 23 h 48"/>
                  <a:gd name="T32" fmla="*/ 13 w 31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30" y="30"/>
                    </a:lnTo>
                    <a:lnTo>
                      <a:pt x="31" y="38"/>
                    </a:lnTo>
                    <a:lnTo>
                      <a:pt x="30" y="45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141"/>
              <p:cNvSpPr>
                <a:spLocks/>
              </p:cNvSpPr>
              <p:nvPr/>
            </p:nvSpPr>
            <p:spPr bwMode="auto">
              <a:xfrm>
                <a:off x="5072" y="806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4 w 31"/>
                  <a:gd name="T7" fmla="*/ 19 h 49"/>
                  <a:gd name="T8" fmla="*/ 2 w 31"/>
                  <a:gd name="T9" fmla="*/ 14 h 49"/>
                  <a:gd name="T10" fmla="*/ 0 w 31"/>
                  <a:gd name="T11" fmla="*/ 9 h 49"/>
                  <a:gd name="T12" fmla="*/ 0 w 31"/>
                  <a:gd name="T13" fmla="*/ 5 h 49"/>
                  <a:gd name="T14" fmla="*/ 0 w 31"/>
                  <a:gd name="T15" fmla="*/ 1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1 h 49"/>
                  <a:gd name="T22" fmla="*/ 10 w 31"/>
                  <a:gd name="T23" fmla="*/ 5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1" y="10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142"/>
              <p:cNvSpPr>
                <a:spLocks/>
              </p:cNvSpPr>
              <p:nvPr/>
            </p:nvSpPr>
            <p:spPr bwMode="auto">
              <a:xfrm>
                <a:off x="5029" y="771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5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5 h 49"/>
                  <a:gd name="T24" fmla="*/ 12 w 31"/>
                  <a:gd name="T25" fmla="*/ 10 h 49"/>
                  <a:gd name="T26" fmla="*/ 15 w 31"/>
                  <a:gd name="T27" fmla="*/ 15 h 49"/>
                  <a:gd name="T28" fmla="*/ 15 w 31"/>
                  <a:gd name="T29" fmla="*/ 19 h 49"/>
                  <a:gd name="T30" fmla="*/ 15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2" y="20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0"/>
                    </a:lnTo>
                    <a:lnTo>
                      <a:pt x="25" y="20"/>
                    </a:lnTo>
                    <a:lnTo>
                      <a:pt x="30" y="30"/>
                    </a:lnTo>
                    <a:lnTo>
                      <a:pt x="31" y="39"/>
                    </a:lnTo>
                    <a:lnTo>
                      <a:pt x="30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143"/>
              <p:cNvSpPr>
                <a:spLocks/>
              </p:cNvSpPr>
              <p:nvPr/>
            </p:nvSpPr>
            <p:spPr bwMode="auto">
              <a:xfrm>
                <a:off x="4966" y="781"/>
                <a:ext cx="15" cy="24"/>
              </a:xfrm>
              <a:custGeom>
                <a:avLst/>
                <a:gdLst>
                  <a:gd name="T0" fmla="*/ 13 w 31"/>
                  <a:gd name="T1" fmla="*/ 24 h 48"/>
                  <a:gd name="T2" fmla="*/ 11 w 31"/>
                  <a:gd name="T3" fmla="*/ 24 h 48"/>
                  <a:gd name="T4" fmla="*/ 8 w 31"/>
                  <a:gd name="T5" fmla="*/ 22 h 48"/>
                  <a:gd name="T6" fmla="*/ 5 w 31"/>
                  <a:gd name="T7" fmla="*/ 19 h 48"/>
                  <a:gd name="T8" fmla="*/ 2 w 31"/>
                  <a:gd name="T9" fmla="*/ 14 h 48"/>
                  <a:gd name="T10" fmla="*/ 1 w 31"/>
                  <a:gd name="T11" fmla="*/ 9 h 48"/>
                  <a:gd name="T12" fmla="*/ 0 w 31"/>
                  <a:gd name="T13" fmla="*/ 5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8 w 31"/>
                  <a:gd name="T21" fmla="*/ 2 h 48"/>
                  <a:gd name="T22" fmla="*/ 10 w 31"/>
                  <a:gd name="T23" fmla="*/ 5 h 48"/>
                  <a:gd name="T24" fmla="*/ 13 w 31"/>
                  <a:gd name="T25" fmla="*/ 10 h 48"/>
                  <a:gd name="T26" fmla="*/ 15 w 31"/>
                  <a:gd name="T27" fmla="*/ 15 h 48"/>
                  <a:gd name="T28" fmla="*/ 15 w 31"/>
                  <a:gd name="T29" fmla="*/ 19 h 48"/>
                  <a:gd name="T30" fmla="*/ 15 w 31"/>
                  <a:gd name="T31" fmla="*/ 22 h 48"/>
                  <a:gd name="T32" fmla="*/ 13 w 31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7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21" y="10"/>
                    </a:lnTo>
                    <a:lnTo>
                      <a:pt x="26" y="19"/>
                    </a:lnTo>
                    <a:lnTo>
                      <a:pt x="30" y="29"/>
                    </a:lnTo>
                    <a:lnTo>
                      <a:pt x="31" y="37"/>
                    </a:lnTo>
                    <a:lnTo>
                      <a:pt x="30" y="44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5" name="Group 144"/>
              <p:cNvGrpSpPr>
                <a:grpSpLocks/>
              </p:cNvGrpSpPr>
              <p:nvPr/>
            </p:nvGrpSpPr>
            <p:grpSpPr bwMode="auto">
              <a:xfrm flipH="1">
                <a:off x="4560" y="960"/>
                <a:ext cx="336" cy="226"/>
                <a:chOff x="4993" y="1109"/>
                <a:chExt cx="336" cy="226"/>
              </a:xfrm>
            </p:grpSpPr>
            <p:sp>
              <p:nvSpPr>
                <p:cNvPr id="126" name="Freeform 145"/>
                <p:cNvSpPr>
                  <a:spLocks/>
                </p:cNvSpPr>
                <p:nvPr/>
              </p:nvSpPr>
              <p:spPr bwMode="auto">
                <a:xfrm>
                  <a:off x="4993" y="1109"/>
                  <a:ext cx="336" cy="226"/>
                </a:xfrm>
                <a:custGeom>
                  <a:avLst/>
                  <a:gdLst>
                    <a:gd name="T0" fmla="*/ 330 w 673"/>
                    <a:gd name="T1" fmla="*/ 185 h 454"/>
                    <a:gd name="T2" fmla="*/ 290 w 673"/>
                    <a:gd name="T3" fmla="*/ 155 h 454"/>
                    <a:gd name="T4" fmla="*/ 285 w 673"/>
                    <a:gd name="T5" fmla="*/ 147 h 454"/>
                    <a:gd name="T6" fmla="*/ 307 w 673"/>
                    <a:gd name="T7" fmla="*/ 153 h 454"/>
                    <a:gd name="T8" fmla="*/ 305 w 673"/>
                    <a:gd name="T9" fmla="*/ 146 h 454"/>
                    <a:gd name="T10" fmla="*/ 285 w 673"/>
                    <a:gd name="T11" fmla="*/ 134 h 454"/>
                    <a:gd name="T12" fmla="*/ 259 w 673"/>
                    <a:gd name="T13" fmla="*/ 124 h 454"/>
                    <a:gd name="T14" fmla="*/ 236 w 673"/>
                    <a:gd name="T15" fmla="*/ 113 h 454"/>
                    <a:gd name="T16" fmla="*/ 250 w 673"/>
                    <a:gd name="T17" fmla="*/ 112 h 454"/>
                    <a:gd name="T18" fmla="*/ 281 w 673"/>
                    <a:gd name="T19" fmla="*/ 117 h 454"/>
                    <a:gd name="T20" fmla="*/ 267 w 673"/>
                    <a:gd name="T21" fmla="*/ 97 h 454"/>
                    <a:gd name="T22" fmla="*/ 226 w 673"/>
                    <a:gd name="T23" fmla="*/ 71 h 454"/>
                    <a:gd name="T24" fmla="*/ 231 w 673"/>
                    <a:gd name="T25" fmla="*/ 66 h 454"/>
                    <a:gd name="T26" fmla="*/ 250 w 673"/>
                    <a:gd name="T27" fmla="*/ 70 h 454"/>
                    <a:gd name="T28" fmla="*/ 245 w 673"/>
                    <a:gd name="T29" fmla="*/ 59 h 454"/>
                    <a:gd name="T30" fmla="*/ 225 w 673"/>
                    <a:gd name="T31" fmla="*/ 47 h 454"/>
                    <a:gd name="T32" fmla="*/ 200 w 673"/>
                    <a:gd name="T33" fmla="*/ 39 h 454"/>
                    <a:gd name="T34" fmla="*/ 171 w 673"/>
                    <a:gd name="T35" fmla="*/ 37 h 454"/>
                    <a:gd name="T36" fmla="*/ 181 w 673"/>
                    <a:gd name="T37" fmla="*/ 17 h 454"/>
                    <a:gd name="T38" fmla="*/ 147 w 673"/>
                    <a:gd name="T39" fmla="*/ 18 h 454"/>
                    <a:gd name="T40" fmla="*/ 133 w 673"/>
                    <a:gd name="T41" fmla="*/ 20 h 454"/>
                    <a:gd name="T42" fmla="*/ 133 w 673"/>
                    <a:gd name="T43" fmla="*/ 7 h 454"/>
                    <a:gd name="T44" fmla="*/ 114 w 673"/>
                    <a:gd name="T45" fmla="*/ 0 h 454"/>
                    <a:gd name="T46" fmla="*/ 73 w 673"/>
                    <a:gd name="T47" fmla="*/ 15 h 454"/>
                    <a:gd name="T48" fmla="*/ 53 w 673"/>
                    <a:gd name="T49" fmla="*/ 43 h 454"/>
                    <a:gd name="T50" fmla="*/ 57 w 673"/>
                    <a:gd name="T51" fmla="*/ 75 h 454"/>
                    <a:gd name="T52" fmla="*/ 55 w 673"/>
                    <a:gd name="T53" fmla="*/ 90 h 454"/>
                    <a:gd name="T54" fmla="*/ 24 w 673"/>
                    <a:gd name="T55" fmla="*/ 98 h 454"/>
                    <a:gd name="T56" fmla="*/ 2 w 673"/>
                    <a:gd name="T57" fmla="*/ 119 h 454"/>
                    <a:gd name="T58" fmla="*/ 6 w 673"/>
                    <a:gd name="T59" fmla="*/ 163 h 454"/>
                    <a:gd name="T60" fmla="*/ 31 w 673"/>
                    <a:gd name="T61" fmla="*/ 182 h 454"/>
                    <a:gd name="T62" fmla="*/ 43 w 673"/>
                    <a:gd name="T63" fmla="*/ 182 h 454"/>
                    <a:gd name="T64" fmla="*/ 56 w 673"/>
                    <a:gd name="T65" fmla="*/ 204 h 454"/>
                    <a:gd name="T66" fmla="*/ 72 w 673"/>
                    <a:gd name="T67" fmla="*/ 188 h 454"/>
                    <a:gd name="T68" fmla="*/ 95 w 673"/>
                    <a:gd name="T69" fmla="*/ 206 h 454"/>
                    <a:gd name="T70" fmla="*/ 117 w 673"/>
                    <a:gd name="T71" fmla="*/ 218 h 454"/>
                    <a:gd name="T72" fmla="*/ 138 w 673"/>
                    <a:gd name="T73" fmla="*/ 225 h 454"/>
                    <a:gd name="T74" fmla="*/ 147 w 673"/>
                    <a:gd name="T75" fmla="*/ 224 h 454"/>
                    <a:gd name="T76" fmla="*/ 132 w 673"/>
                    <a:gd name="T77" fmla="*/ 213 h 454"/>
                    <a:gd name="T78" fmla="*/ 130 w 673"/>
                    <a:gd name="T79" fmla="*/ 204 h 454"/>
                    <a:gd name="T80" fmla="*/ 153 w 673"/>
                    <a:gd name="T81" fmla="*/ 213 h 454"/>
                    <a:gd name="T82" fmla="*/ 178 w 673"/>
                    <a:gd name="T83" fmla="*/ 219 h 454"/>
                    <a:gd name="T84" fmla="*/ 203 w 673"/>
                    <a:gd name="T85" fmla="*/ 223 h 454"/>
                    <a:gd name="T86" fmla="*/ 213 w 673"/>
                    <a:gd name="T87" fmla="*/ 219 h 454"/>
                    <a:gd name="T88" fmla="*/ 190 w 673"/>
                    <a:gd name="T89" fmla="*/ 201 h 454"/>
                    <a:gd name="T90" fmla="*/ 183 w 673"/>
                    <a:gd name="T91" fmla="*/ 190 h 454"/>
                    <a:gd name="T92" fmla="*/ 211 w 673"/>
                    <a:gd name="T93" fmla="*/ 197 h 454"/>
                    <a:gd name="T94" fmla="*/ 242 w 673"/>
                    <a:gd name="T95" fmla="*/ 205 h 454"/>
                    <a:gd name="T96" fmla="*/ 269 w 673"/>
                    <a:gd name="T97" fmla="*/ 209 h 454"/>
                    <a:gd name="T98" fmla="*/ 278 w 673"/>
                    <a:gd name="T99" fmla="*/ 206 h 454"/>
                    <a:gd name="T100" fmla="*/ 257 w 673"/>
                    <a:gd name="T101" fmla="*/ 196 h 454"/>
                    <a:gd name="T102" fmla="*/ 257 w 673"/>
                    <a:gd name="T103" fmla="*/ 189 h 454"/>
                    <a:gd name="T104" fmla="*/ 289 w 673"/>
                    <a:gd name="T105" fmla="*/ 192 h 454"/>
                    <a:gd name="T106" fmla="*/ 312 w 673"/>
                    <a:gd name="T107" fmla="*/ 193 h 454"/>
                    <a:gd name="T108" fmla="*/ 328 w 673"/>
                    <a:gd name="T109" fmla="*/ 197 h 4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673" h="454">
                      <a:moveTo>
                        <a:pt x="673" y="410"/>
                      </a:moveTo>
                      <a:lnTo>
                        <a:pt x="671" y="398"/>
                      </a:lnTo>
                      <a:lnTo>
                        <a:pt x="667" y="385"/>
                      </a:lnTo>
                      <a:lnTo>
                        <a:pt x="660" y="372"/>
                      </a:lnTo>
                      <a:lnTo>
                        <a:pt x="649" y="358"/>
                      </a:lnTo>
                      <a:lnTo>
                        <a:pt x="633" y="343"/>
                      </a:lnTo>
                      <a:lnTo>
                        <a:pt x="610" y="328"/>
                      </a:lnTo>
                      <a:lnTo>
                        <a:pt x="580" y="312"/>
                      </a:lnTo>
                      <a:lnTo>
                        <a:pt x="542" y="295"/>
                      </a:lnTo>
                      <a:lnTo>
                        <a:pt x="551" y="294"/>
                      </a:lnTo>
                      <a:lnTo>
                        <a:pt x="561" y="293"/>
                      </a:lnTo>
                      <a:lnTo>
                        <a:pt x="571" y="295"/>
                      </a:lnTo>
                      <a:lnTo>
                        <a:pt x="582" y="297"/>
                      </a:lnTo>
                      <a:lnTo>
                        <a:pt x="593" y="300"/>
                      </a:lnTo>
                      <a:lnTo>
                        <a:pt x="604" y="303"/>
                      </a:lnTo>
                      <a:lnTo>
                        <a:pt x="615" y="307"/>
                      </a:lnTo>
                      <a:lnTo>
                        <a:pt x="626" y="311"/>
                      </a:lnTo>
                      <a:lnTo>
                        <a:pt x="623" y="305"/>
                      </a:lnTo>
                      <a:lnTo>
                        <a:pt x="618" y="299"/>
                      </a:lnTo>
                      <a:lnTo>
                        <a:pt x="611" y="293"/>
                      </a:lnTo>
                      <a:lnTo>
                        <a:pt x="603" y="286"/>
                      </a:lnTo>
                      <a:lnTo>
                        <a:pt x="593" y="281"/>
                      </a:lnTo>
                      <a:lnTo>
                        <a:pt x="581" y="275"/>
                      </a:lnTo>
                      <a:lnTo>
                        <a:pt x="570" y="270"/>
                      </a:lnTo>
                      <a:lnTo>
                        <a:pt x="557" y="265"/>
                      </a:lnTo>
                      <a:lnTo>
                        <a:pt x="545" y="260"/>
                      </a:lnTo>
                      <a:lnTo>
                        <a:pt x="532" y="254"/>
                      </a:lnTo>
                      <a:lnTo>
                        <a:pt x="518" y="249"/>
                      </a:lnTo>
                      <a:lnTo>
                        <a:pt x="505" y="244"/>
                      </a:lnTo>
                      <a:lnTo>
                        <a:pt x="493" y="238"/>
                      </a:lnTo>
                      <a:lnTo>
                        <a:pt x="482" y="233"/>
                      </a:lnTo>
                      <a:lnTo>
                        <a:pt x="472" y="227"/>
                      </a:lnTo>
                      <a:lnTo>
                        <a:pt x="463" y="220"/>
                      </a:lnTo>
                      <a:lnTo>
                        <a:pt x="474" y="222"/>
                      </a:lnTo>
                      <a:lnTo>
                        <a:pt x="487" y="223"/>
                      </a:lnTo>
                      <a:lnTo>
                        <a:pt x="501" y="225"/>
                      </a:lnTo>
                      <a:lnTo>
                        <a:pt x="516" y="227"/>
                      </a:lnTo>
                      <a:lnTo>
                        <a:pt x="533" y="230"/>
                      </a:lnTo>
                      <a:lnTo>
                        <a:pt x="548" y="233"/>
                      </a:lnTo>
                      <a:lnTo>
                        <a:pt x="563" y="236"/>
                      </a:lnTo>
                      <a:lnTo>
                        <a:pt x="577" y="239"/>
                      </a:lnTo>
                      <a:lnTo>
                        <a:pt x="567" y="225"/>
                      </a:lnTo>
                      <a:lnTo>
                        <a:pt x="553" y="209"/>
                      </a:lnTo>
                      <a:lnTo>
                        <a:pt x="535" y="195"/>
                      </a:lnTo>
                      <a:lnTo>
                        <a:pt x="515" y="181"/>
                      </a:lnTo>
                      <a:lnTo>
                        <a:pt x="494" y="168"/>
                      </a:lnTo>
                      <a:lnTo>
                        <a:pt x="473" y="155"/>
                      </a:lnTo>
                      <a:lnTo>
                        <a:pt x="453" y="143"/>
                      </a:lnTo>
                      <a:lnTo>
                        <a:pt x="433" y="134"/>
                      </a:lnTo>
                      <a:lnTo>
                        <a:pt x="442" y="132"/>
                      </a:lnTo>
                      <a:lnTo>
                        <a:pt x="452" y="132"/>
                      </a:lnTo>
                      <a:lnTo>
                        <a:pt x="462" y="133"/>
                      </a:lnTo>
                      <a:lnTo>
                        <a:pt x="472" y="135"/>
                      </a:lnTo>
                      <a:lnTo>
                        <a:pt x="482" y="137"/>
                      </a:lnTo>
                      <a:lnTo>
                        <a:pt x="492" y="139"/>
                      </a:lnTo>
                      <a:lnTo>
                        <a:pt x="501" y="141"/>
                      </a:lnTo>
                      <a:lnTo>
                        <a:pt x="511" y="143"/>
                      </a:lnTo>
                      <a:lnTo>
                        <a:pt x="505" y="134"/>
                      </a:lnTo>
                      <a:lnTo>
                        <a:pt x="498" y="125"/>
                      </a:lnTo>
                      <a:lnTo>
                        <a:pt x="490" y="118"/>
                      </a:lnTo>
                      <a:lnTo>
                        <a:pt x="481" y="111"/>
                      </a:lnTo>
                      <a:lnTo>
                        <a:pt x="472" y="104"/>
                      </a:lnTo>
                      <a:lnTo>
                        <a:pt x="462" y="99"/>
                      </a:lnTo>
                      <a:lnTo>
                        <a:pt x="450" y="94"/>
                      </a:lnTo>
                      <a:lnTo>
                        <a:pt x="439" y="89"/>
                      </a:lnTo>
                      <a:lnTo>
                        <a:pt x="427" y="86"/>
                      </a:lnTo>
                      <a:lnTo>
                        <a:pt x="414" y="82"/>
                      </a:lnTo>
                      <a:lnTo>
                        <a:pt x="401" y="79"/>
                      </a:lnTo>
                      <a:lnTo>
                        <a:pt x="388" y="77"/>
                      </a:lnTo>
                      <a:lnTo>
                        <a:pt x="372" y="76"/>
                      </a:lnTo>
                      <a:lnTo>
                        <a:pt x="358" y="75"/>
                      </a:lnTo>
                      <a:lnTo>
                        <a:pt x="343" y="74"/>
                      </a:lnTo>
                      <a:lnTo>
                        <a:pt x="327" y="74"/>
                      </a:lnTo>
                      <a:lnTo>
                        <a:pt x="400" y="49"/>
                      </a:lnTo>
                      <a:lnTo>
                        <a:pt x="382" y="40"/>
                      </a:lnTo>
                      <a:lnTo>
                        <a:pt x="363" y="34"/>
                      </a:lnTo>
                      <a:lnTo>
                        <a:pt x="345" y="31"/>
                      </a:lnTo>
                      <a:lnTo>
                        <a:pt x="327" y="31"/>
                      </a:lnTo>
                      <a:lnTo>
                        <a:pt x="310" y="33"/>
                      </a:lnTo>
                      <a:lnTo>
                        <a:pt x="295" y="37"/>
                      </a:lnTo>
                      <a:lnTo>
                        <a:pt x="282" y="42"/>
                      </a:lnTo>
                      <a:lnTo>
                        <a:pt x="272" y="49"/>
                      </a:lnTo>
                      <a:lnTo>
                        <a:pt x="270" y="45"/>
                      </a:lnTo>
                      <a:lnTo>
                        <a:pt x="267" y="40"/>
                      </a:lnTo>
                      <a:lnTo>
                        <a:pt x="265" y="35"/>
                      </a:lnTo>
                      <a:lnTo>
                        <a:pt x="263" y="29"/>
                      </a:lnTo>
                      <a:lnTo>
                        <a:pt x="263" y="23"/>
                      </a:lnTo>
                      <a:lnTo>
                        <a:pt x="266" y="15"/>
                      </a:lnTo>
                      <a:lnTo>
                        <a:pt x="272" y="9"/>
                      </a:lnTo>
                      <a:lnTo>
                        <a:pt x="283" y="3"/>
                      </a:lnTo>
                      <a:lnTo>
                        <a:pt x="255" y="0"/>
                      </a:lnTo>
                      <a:lnTo>
                        <a:pt x="229" y="0"/>
                      </a:lnTo>
                      <a:lnTo>
                        <a:pt x="205" y="4"/>
                      </a:lnTo>
                      <a:lnTo>
                        <a:pt x="184" y="10"/>
                      </a:lnTo>
                      <a:lnTo>
                        <a:pt x="164" y="19"/>
                      </a:lnTo>
                      <a:lnTo>
                        <a:pt x="147" y="30"/>
                      </a:lnTo>
                      <a:lnTo>
                        <a:pt x="133" y="42"/>
                      </a:lnTo>
                      <a:lnTo>
                        <a:pt x="121" y="55"/>
                      </a:lnTo>
                      <a:lnTo>
                        <a:pt x="112" y="70"/>
                      </a:lnTo>
                      <a:lnTo>
                        <a:pt x="106" y="87"/>
                      </a:lnTo>
                      <a:lnTo>
                        <a:pt x="104" y="103"/>
                      </a:lnTo>
                      <a:lnTo>
                        <a:pt x="104" y="119"/>
                      </a:lnTo>
                      <a:lnTo>
                        <a:pt x="108" y="135"/>
                      </a:lnTo>
                      <a:lnTo>
                        <a:pt x="114" y="150"/>
                      </a:lnTo>
                      <a:lnTo>
                        <a:pt x="125" y="166"/>
                      </a:lnTo>
                      <a:lnTo>
                        <a:pt x="139" y="180"/>
                      </a:lnTo>
                      <a:lnTo>
                        <a:pt x="126" y="180"/>
                      </a:lnTo>
                      <a:lnTo>
                        <a:pt x="111" y="181"/>
                      </a:lnTo>
                      <a:lnTo>
                        <a:pt x="95" y="182"/>
                      </a:lnTo>
                      <a:lnTo>
                        <a:pt x="79" y="185"/>
                      </a:lnTo>
                      <a:lnTo>
                        <a:pt x="63" y="190"/>
                      </a:lnTo>
                      <a:lnTo>
                        <a:pt x="48" y="196"/>
                      </a:lnTo>
                      <a:lnTo>
                        <a:pt x="35" y="203"/>
                      </a:lnTo>
                      <a:lnTo>
                        <a:pt x="22" y="213"/>
                      </a:lnTo>
                      <a:lnTo>
                        <a:pt x="12" y="226"/>
                      </a:lnTo>
                      <a:lnTo>
                        <a:pt x="4" y="240"/>
                      </a:lnTo>
                      <a:lnTo>
                        <a:pt x="1" y="257"/>
                      </a:lnTo>
                      <a:lnTo>
                        <a:pt x="0" y="277"/>
                      </a:lnTo>
                      <a:lnTo>
                        <a:pt x="4" y="301"/>
                      </a:lnTo>
                      <a:lnTo>
                        <a:pt x="13" y="327"/>
                      </a:lnTo>
                      <a:lnTo>
                        <a:pt x="27" y="356"/>
                      </a:lnTo>
                      <a:lnTo>
                        <a:pt x="48" y="390"/>
                      </a:lnTo>
                      <a:lnTo>
                        <a:pt x="55" y="380"/>
                      </a:lnTo>
                      <a:lnTo>
                        <a:pt x="62" y="366"/>
                      </a:lnTo>
                      <a:lnTo>
                        <a:pt x="68" y="352"/>
                      </a:lnTo>
                      <a:lnTo>
                        <a:pt x="75" y="342"/>
                      </a:lnTo>
                      <a:lnTo>
                        <a:pt x="80" y="353"/>
                      </a:lnTo>
                      <a:lnTo>
                        <a:pt x="86" y="365"/>
                      </a:lnTo>
                      <a:lnTo>
                        <a:pt x="91" y="377"/>
                      </a:lnTo>
                      <a:lnTo>
                        <a:pt x="97" y="389"/>
                      </a:lnTo>
                      <a:lnTo>
                        <a:pt x="105" y="400"/>
                      </a:lnTo>
                      <a:lnTo>
                        <a:pt x="112" y="409"/>
                      </a:lnTo>
                      <a:lnTo>
                        <a:pt x="121" y="418"/>
                      </a:lnTo>
                      <a:lnTo>
                        <a:pt x="130" y="424"/>
                      </a:lnTo>
                      <a:lnTo>
                        <a:pt x="132" y="366"/>
                      </a:lnTo>
                      <a:lnTo>
                        <a:pt x="144" y="377"/>
                      </a:lnTo>
                      <a:lnTo>
                        <a:pt x="156" y="387"/>
                      </a:lnTo>
                      <a:lnTo>
                        <a:pt x="167" y="396"/>
                      </a:lnTo>
                      <a:lnTo>
                        <a:pt x="180" y="405"/>
                      </a:lnTo>
                      <a:lnTo>
                        <a:pt x="191" y="413"/>
                      </a:lnTo>
                      <a:lnTo>
                        <a:pt x="202" y="420"/>
                      </a:lnTo>
                      <a:lnTo>
                        <a:pt x="213" y="427"/>
                      </a:lnTo>
                      <a:lnTo>
                        <a:pt x="224" y="433"/>
                      </a:lnTo>
                      <a:lnTo>
                        <a:pt x="235" y="438"/>
                      </a:lnTo>
                      <a:lnTo>
                        <a:pt x="246" y="442"/>
                      </a:lnTo>
                      <a:lnTo>
                        <a:pt x="256" y="445"/>
                      </a:lnTo>
                      <a:lnTo>
                        <a:pt x="266" y="448"/>
                      </a:lnTo>
                      <a:lnTo>
                        <a:pt x="276" y="451"/>
                      </a:lnTo>
                      <a:lnTo>
                        <a:pt x="285" y="452"/>
                      </a:lnTo>
                      <a:lnTo>
                        <a:pt x="294" y="454"/>
                      </a:lnTo>
                      <a:lnTo>
                        <a:pt x="302" y="454"/>
                      </a:lnTo>
                      <a:lnTo>
                        <a:pt x="295" y="449"/>
                      </a:lnTo>
                      <a:lnTo>
                        <a:pt x="287" y="443"/>
                      </a:lnTo>
                      <a:lnTo>
                        <a:pt x="280" y="438"/>
                      </a:lnTo>
                      <a:lnTo>
                        <a:pt x="272" y="432"/>
                      </a:lnTo>
                      <a:lnTo>
                        <a:pt x="265" y="427"/>
                      </a:lnTo>
                      <a:lnTo>
                        <a:pt x="259" y="419"/>
                      </a:lnTo>
                      <a:lnTo>
                        <a:pt x="254" y="413"/>
                      </a:lnTo>
                      <a:lnTo>
                        <a:pt x="251" y="406"/>
                      </a:lnTo>
                      <a:lnTo>
                        <a:pt x="261" y="410"/>
                      </a:lnTo>
                      <a:lnTo>
                        <a:pt x="271" y="414"/>
                      </a:lnTo>
                      <a:lnTo>
                        <a:pt x="283" y="418"/>
                      </a:lnTo>
                      <a:lnTo>
                        <a:pt x="294" y="422"/>
                      </a:lnTo>
                      <a:lnTo>
                        <a:pt x="306" y="427"/>
                      </a:lnTo>
                      <a:lnTo>
                        <a:pt x="319" y="430"/>
                      </a:lnTo>
                      <a:lnTo>
                        <a:pt x="332" y="434"/>
                      </a:lnTo>
                      <a:lnTo>
                        <a:pt x="344" y="437"/>
                      </a:lnTo>
                      <a:lnTo>
                        <a:pt x="357" y="440"/>
                      </a:lnTo>
                      <a:lnTo>
                        <a:pt x="369" y="443"/>
                      </a:lnTo>
                      <a:lnTo>
                        <a:pt x="382" y="445"/>
                      </a:lnTo>
                      <a:lnTo>
                        <a:pt x="394" y="447"/>
                      </a:lnTo>
                      <a:lnTo>
                        <a:pt x="406" y="448"/>
                      </a:lnTo>
                      <a:lnTo>
                        <a:pt x="417" y="449"/>
                      </a:lnTo>
                      <a:lnTo>
                        <a:pt x="427" y="449"/>
                      </a:lnTo>
                      <a:lnTo>
                        <a:pt x="437" y="448"/>
                      </a:lnTo>
                      <a:lnTo>
                        <a:pt x="426" y="440"/>
                      </a:lnTo>
                      <a:lnTo>
                        <a:pt x="414" y="432"/>
                      </a:lnTo>
                      <a:lnTo>
                        <a:pt x="403" y="422"/>
                      </a:lnTo>
                      <a:lnTo>
                        <a:pt x="392" y="413"/>
                      </a:lnTo>
                      <a:lnTo>
                        <a:pt x="380" y="404"/>
                      </a:lnTo>
                      <a:lnTo>
                        <a:pt x="371" y="395"/>
                      </a:lnTo>
                      <a:lnTo>
                        <a:pt x="363" y="387"/>
                      </a:lnTo>
                      <a:lnTo>
                        <a:pt x="356" y="379"/>
                      </a:lnTo>
                      <a:lnTo>
                        <a:pt x="367" y="382"/>
                      </a:lnTo>
                      <a:lnTo>
                        <a:pt x="380" y="385"/>
                      </a:lnTo>
                      <a:lnTo>
                        <a:pt x="394" y="388"/>
                      </a:lnTo>
                      <a:lnTo>
                        <a:pt x="408" y="392"/>
                      </a:lnTo>
                      <a:lnTo>
                        <a:pt x="423" y="396"/>
                      </a:lnTo>
                      <a:lnTo>
                        <a:pt x="438" y="400"/>
                      </a:lnTo>
                      <a:lnTo>
                        <a:pt x="454" y="404"/>
                      </a:lnTo>
                      <a:lnTo>
                        <a:pt x="469" y="407"/>
                      </a:lnTo>
                      <a:lnTo>
                        <a:pt x="484" y="411"/>
                      </a:lnTo>
                      <a:lnTo>
                        <a:pt x="498" y="414"/>
                      </a:lnTo>
                      <a:lnTo>
                        <a:pt x="512" y="416"/>
                      </a:lnTo>
                      <a:lnTo>
                        <a:pt x="526" y="418"/>
                      </a:lnTo>
                      <a:lnTo>
                        <a:pt x="538" y="420"/>
                      </a:lnTo>
                      <a:lnTo>
                        <a:pt x="549" y="420"/>
                      </a:lnTo>
                      <a:lnTo>
                        <a:pt x="559" y="420"/>
                      </a:lnTo>
                      <a:lnTo>
                        <a:pt x="567" y="418"/>
                      </a:lnTo>
                      <a:lnTo>
                        <a:pt x="557" y="413"/>
                      </a:lnTo>
                      <a:lnTo>
                        <a:pt x="546" y="408"/>
                      </a:lnTo>
                      <a:lnTo>
                        <a:pt x="535" y="404"/>
                      </a:lnTo>
                      <a:lnTo>
                        <a:pt x="525" y="399"/>
                      </a:lnTo>
                      <a:lnTo>
                        <a:pt x="514" y="394"/>
                      </a:lnTo>
                      <a:lnTo>
                        <a:pt x="506" y="389"/>
                      </a:lnTo>
                      <a:lnTo>
                        <a:pt x="500" y="383"/>
                      </a:lnTo>
                      <a:lnTo>
                        <a:pt x="496" y="376"/>
                      </a:lnTo>
                      <a:lnTo>
                        <a:pt x="515" y="379"/>
                      </a:lnTo>
                      <a:lnTo>
                        <a:pt x="534" y="381"/>
                      </a:lnTo>
                      <a:lnTo>
                        <a:pt x="550" y="383"/>
                      </a:lnTo>
                      <a:lnTo>
                        <a:pt x="565" y="384"/>
                      </a:lnTo>
                      <a:lnTo>
                        <a:pt x="579" y="385"/>
                      </a:lnTo>
                      <a:lnTo>
                        <a:pt x="593" y="385"/>
                      </a:lnTo>
                      <a:lnTo>
                        <a:pt x="604" y="386"/>
                      </a:lnTo>
                      <a:lnTo>
                        <a:pt x="615" y="387"/>
                      </a:lnTo>
                      <a:lnTo>
                        <a:pt x="625" y="388"/>
                      </a:lnTo>
                      <a:lnTo>
                        <a:pt x="634" y="389"/>
                      </a:lnTo>
                      <a:lnTo>
                        <a:pt x="642" y="390"/>
                      </a:lnTo>
                      <a:lnTo>
                        <a:pt x="649" y="393"/>
                      </a:lnTo>
                      <a:lnTo>
                        <a:pt x="656" y="396"/>
                      </a:lnTo>
                      <a:lnTo>
                        <a:pt x="663" y="399"/>
                      </a:lnTo>
                      <a:lnTo>
                        <a:pt x="668" y="404"/>
                      </a:lnTo>
                      <a:lnTo>
                        <a:pt x="673" y="410"/>
                      </a:lnTo>
                      <a:close/>
                    </a:path>
                  </a:pathLst>
                </a:custGeom>
                <a:solidFill>
                  <a:srgbClr val="00A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27" name="Group 146"/>
                <p:cNvGrpSpPr>
                  <a:grpSpLocks/>
                </p:cNvGrpSpPr>
                <p:nvPr/>
              </p:nvGrpSpPr>
              <p:grpSpPr bwMode="auto">
                <a:xfrm>
                  <a:off x="5011" y="1149"/>
                  <a:ext cx="284" cy="163"/>
                  <a:chOff x="5011" y="1149"/>
                  <a:chExt cx="284" cy="163"/>
                </a:xfrm>
              </p:grpSpPr>
              <p:sp>
                <p:nvSpPr>
                  <p:cNvPr id="128" name="Freeform 147"/>
                  <p:cNvSpPr>
                    <a:spLocks/>
                  </p:cNvSpPr>
                  <p:nvPr/>
                </p:nvSpPr>
                <p:spPr bwMode="auto">
                  <a:xfrm>
                    <a:off x="5048" y="1149"/>
                    <a:ext cx="247" cy="163"/>
                  </a:xfrm>
                  <a:custGeom>
                    <a:avLst/>
                    <a:gdLst>
                      <a:gd name="T0" fmla="*/ 29 w 494"/>
                      <a:gd name="T1" fmla="*/ 53 h 325"/>
                      <a:gd name="T2" fmla="*/ 42 w 494"/>
                      <a:gd name="T3" fmla="*/ 56 h 325"/>
                      <a:gd name="T4" fmla="*/ 28 w 494"/>
                      <a:gd name="T5" fmla="*/ 80 h 325"/>
                      <a:gd name="T6" fmla="*/ 0 w 494"/>
                      <a:gd name="T7" fmla="*/ 126 h 325"/>
                      <a:gd name="T8" fmla="*/ 14 w 494"/>
                      <a:gd name="T9" fmla="*/ 109 h 325"/>
                      <a:gd name="T10" fmla="*/ 49 w 494"/>
                      <a:gd name="T11" fmla="*/ 71 h 325"/>
                      <a:gd name="T12" fmla="*/ 63 w 494"/>
                      <a:gd name="T13" fmla="*/ 66 h 325"/>
                      <a:gd name="T14" fmla="*/ 72 w 494"/>
                      <a:gd name="T15" fmla="*/ 71 h 325"/>
                      <a:gd name="T16" fmla="*/ 59 w 494"/>
                      <a:gd name="T17" fmla="*/ 98 h 325"/>
                      <a:gd name="T18" fmla="*/ 54 w 494"/>
                      <a:gd name="T19" fmla="*/ 150 h 325"/>
                      <a:gd name="T20" fmla="*/ 55 w 494"/>
                      <a:gd name="T21" fmla="*/ 121 h 325"/>
                      <a:gd name="T22" fmla="*/ 78 w 494"/>
                      <a:gd name="T23" fmla="*/ 82 h 325"/>
                      <a:gd name="T24" fmla="*/ 91 w 494"/>
                      <a:gd name="T25" fmla="*/ 80 h 325"/>
                      <a:gd name="T26" fmla="*/ 101 w 494"/>
                      <a:gd name="T27" fmla="*/ 84 h 325"/>
                      <a:gd name="T28" fmla="*/ 94 w 494"/>
                      <a:gd name="T29" fmla="*/ 106 h 325"/>
                      <a:gd name="T30" fmla="*/ 105 w 494"/>
                      <a:gd name="T31" fmla="*/ 151 h 325"/>
                      <a:gd name="T32" fmla="*/ 104 w 494"/>
                      <a:gd name="T33" fmla="*/ 146 h 325"/>
                      <a:gd name="T34" fmla="*/ 101 w 494"/>
                      <a:gd name="T35" fmla="*/ 103 h 325"/>
                      <a:gd name="T36" fmla="*/ 125 w 494"/>
                      <a:gd name="T37" fmla="*/ 107 h 325"/>
                      <a:gd name="T38" fmla="*/ 163 w 494"/>
                      <a:gd name="T39" fmla="*/ 147 h 325"/>
                      <a:gd name="T40" fmla="*/ 156 w 494"/>
                      <a:gd name="T41" fmla="*/ 137 h 325"/>
                      <a:gd name="T42" fmla="*/ 126 w 494"/>
                      <a:gd name="T43" fmla="*/ 102 h 325"/>
                      <a:gd name="T44" fmla="*/ 137 w 494"/>
                      <a:gd name="T45" fmla="*/ 100 h 325"/>
                      <a:gd name="T46" fmla="*/ 169 w 494"/>
                      <a:gd name="T47" fmla="*/ 115 h 325"/>
                      <a:gd name="T48" fmla="*/ 209 w 494"/>
                      <a:gd name="T49" fmla="*/ 131 h 325"/>
                      <a:gd name="T50" fmla="*/ 242 w 494"/>
                      <a:gd name="T51" fmla="*/ 143 h 325"/>
                      <a:gd name="T52" fmla="*/ 228 w 494"/>
                      <a:gd name="T53" fmla="*/ 135 h 325"/>
                      <a:gd name="T54" fmla="*/ 193 w 494"/>
                      <a:gd name="T55" fmla="*/ 119 h 325"/>
                      <a:gd name="T56" fmla="*/ 158 w 494"/>
                      <a:gd name="T57" fmla="*/ 103 h 325"/>
                      <a:gd name="T58" fmla="*/ 136 w 494"/>
                      <a:gd name="T59" fmla="*/ 93 h 325"/>
                      <a:gd name="T60" fmla="*/ 156 w 494"/>
                      <a:gd name="T61" fmla="*/ 91 h 325"/>
                      <a:gd name="T62" fmla="*/ 202 w 494"/>
                      <a:gd name="T63" fmla="*/ 101 h 325"/>
                      <a:gd name="T64" fmla="*/ 187 w 494"/>
                      <a:gd name="T65" fmla="*/ 93 h 325"/>
                      <a:gd name="T66" fmla="*/ 158 w 494"/>
                      <a:gd name="T67" fmla="*/ 87 h 325"/>
                      <a:gd name="T68" fmla="*/ 132 w 494"/>
                      <a:gd name="T69" fmla="*/ 86 h 325"/>
                      <a:gd name="T70" fmla="*/ 117 w 494"/>
                      <a:gd name="T71" fmla="*/ 85 h 325"/>
                      <a:gd name="T72" fmla="*/ 142 w 494"/>
                      <a:gd name="T73" fmla="*/ 66 h 325"/>
                      <a:gd name="T74" fmla="*/ 187 w 494"/>
                      <a:gd name="T75" fmla="*/ 69 h 325"/>
                      <a:gd name="T76" fmla="*/ 161 w 494"/>
                      <a:gd name="T77" fmla="*/ 61 h 325"/>
                      <a:gd name="T78" fmla="*/ 132 w 494"/>
                      <a:gd name="T79" fmla="*/ 62 h 325"/>
                      <a:gd name="T80" fmla="*/ 115 w 494"/>
                      <a:gd name="T81" fmla="*/ 71 h 325"/>
                      <a:gd name="T82" fmla="*/ 107 w 494"/>
                      <a:gd name="T83" fmla="*/ 80 h 325"/>
                      <a:gd name="T84" fmla="*/ 98 w 494"/>
                      <a:gd name="T85" fmla="*/ 78 h 325"/>
                      <a:gd name="T86" fmla="*/ 87 w 494"/>
                      <a:gd name="T87" fmla="*/ 73 h 325"/>
                      <a:gd name="T88" fmla="*/ 98 w 494"/>
                      <a:gd name="T89" fmla="*/ 49 h 325"/>
                      <a:gd name="T90" fmla="*/ 145 w 494"/>
                      <a:gd name="T91" fmla="*/ 24 h 325"/>
                      <a:gd name="T92" fmla="*/ 137 w 494"/>
                      <a:gd name="T93" fmla="*/ 19 h 325"/>
                      <a:gd name="T94" fmla="*/ 109 w 494"/>
                      <a:gd name="T95" fmla="*/ 30 h 325"/>
                      <a:gd name="T96" fmla="*/ 89 w 494"/>
                      <a:gd name="T97" fmla="*/ 50 h 325"/>
                      <a:gd name="T98" fmla="*/ 77 w 494"/>
                      <a:gd name="T99" fmla="*/ 67 h 325"/>
                      <a:gd name="T100" fmla="*/ 69 w 494"/>
                      <a:gd name="T101" fmla="*/ 66 h 325"/>
                      <a:gd name="T102" fmla="*/ 59 w 494"/>
                      <a:gd name="T103" fmla="*/ 62 h 325"/>
                      <a:gd name="T104" fmla="*/ 66 w 494"/>
                      <a:gd name="T105" fmla="*/ 34 h 325"/>
                      <a:gd name="T106" fmla="*/ 91 w 494"/>
                      <a:gd name="T107" fmla="*/ 4 h 325"/>
                      <a:gd name="T108" fmla="*/ 70 w 494"/>
                      <a:gd name="T109" fmla="*/ 17 h 325"/>
                      <a:gd name="T110" fmla="*/ 49 w 494"/>
                      <a:gd name="T111" fmla="*/ 54 h 325"/>
                      <a:gd name="T112" fmla="*/ 36 w 494"/>
                      <a:gd name="T113" fmla="*/ 55 h 325"/>
                      <a:gd name="T114" fmla="*/ 23 w 494"/>
                      <a:gd name="T115" fmla="*/ 49 h 325"/>
                      <a:gd name="T116" fmla="*/ 21 w 494"/>
                      <a:gd name="T117" fmla="*/ 48 h 32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494" h="325">
                        <a:moveTo>
                          <a:pt x="37" y="99"/>
                        </a:moveTo>
                        <a:lnTo>
                          <a:pt x="44" y="102"/>
                        </a:lnTo>
                        <a:lnTo>
                          <a:pt x="52" y="104"/>
                        </a:lnTo>
                        <a:lnTo>
                          <a:pt x="58" y="105"/>
                        </a:lnTo>
                        <a:lnTo>
                          <a:pt x="66" y="106"/>
                        </a:lnTo>
                        <a:lnTo>
                          <a:pt x="72" y="107"/>
                        </a:lnTo>
                        <a:lnTo>
                          <a:pt x="78" y="109"/>
                        </a:lnTo>
                        <a:lnTo>
                          <a:pt x="84" y="112"/>
                        </a:lnTo>
                        <a:lnTo>
                          <a:pt x="89" y="116"/>
                        </a:lnTo>
                        <a:lnTo>
                          <a:pt x="87" y="125"/>
                        </a:lnTo>
                        <a:lnTo>
                          <a:pt x="75" y="139"/>
                        </a:lnTo>
                        <a:lnTo>
                          <a:pt x="56" y="160"/>
                        </a:lnTo>
                        <a:lnTo>
                          <a:pt x="36" y="182"/>
                        </a:lnTo>
                        <a:lnTo>
                          <a:pt x="17" y="205"/>
                        </a:lnTo>
                        <a:lnTo>
                          <a:pt x="3" y="229"/>
                        </a:lnTo>
                        <a:lnTo>
                          <a:pt x="0" y="251"/>
                        </a:lnTo>
                        <a:lnTo>
                          <a:pt x="10" y="269"/>
                        </a:lnTo>
                        <a:lnTo>
                          <a:pt x="9" y="254"/>
                        </a:lnTo>
                        <a:lnTo>
                          <a:pt x="16" y="236"/>
                        </a:lnTo>
                        <a:lnTo>
                          <a:pt x="28" y="217"/>
                        </a:lnTo>
                        <a:lnTo>
                          <a:pt x="44" y="196"/>
                        </a:lnTo>
                        <a:lnTo>
                          <a:pt x="63" y="176"/>
                        </a:lnTo>
                        <a:lnTo>
                          <a:pt x="81" y="157"/>
                        </a:lnTo>
                        <a:lnTo>
                          <a:pt x="98" y="141"/>
                        </a:lnTo>
                        <a:lnTo>
                          <a:pt x="112" y="126"/>
                        </a:lnTo>
                        <a:lnTo>
                          <a:pt x="116" y="128"/>
                        </a:lnTo>
                        <a:lnTo>
                          <a:pt x="121" y="130"/>
                        </a:lnTo>
                        <a:lnTo>
                          <a:pt x="126" y="132"/>
                        </a:lnTo>
                        <a:lnTo>
                          <a:pt x="131" y="134"/>
                        </a:lnTo>
                        <a:lnTo>
                          <a:pt x="136" y="136"/>
                        </a:lnTo>
                        <a:lnTo>
                          <a:pt x="140" y="139"/>
                        </a:lnTo>
                        <a:lnTo>
                          <a:pt x="144" y="141"/>
                        </a:lnTo>
                        <a:lnTo>
                          <a:pt x="148" y="143"/>
                        </a:lnTo>
                        <a:lnTo>
                          <a:pt x="142" y="155"/>
                        </a:lnTo>
                        <a:lnTo>
                          <a:pt x="131" y="173"/>
                        </a:lnTo>
                        <a:lnTo>
                          <a:pt x="117" y="196"/>
                        </a:lnTo>
                        <a:lnTo>
                          <a:pt x="104" y="222"/>
                        </a:lnTo>
                        <a:lnTo>
                          <a:pt x="96" y="249"/>
                        </a:lnTo>
                        <a:lnTo>
                          <a:pt x="96" y="274"/>
                        </a:lnTo>
                        <a:lnTo>
                          <a:pt x="108" y="299"/>
                        </a:lnTo>
                        <a:lnTo>
                          <a:pt x="135" y="318"/>
                        </a:lnTo>
                        <a:lnTo>
                          <a:pt x="116" y="292"/>
                        </a:lnTo>
                        <a:lnTo>
                          <a:pt x="108" y="266"/>
                        </a:lnTo>
                        <a:lnTo>
                          <a:pt x="110" y="242"/>
                        </a:lnTo>
                        <a:lnTo>
                          <a:pt x="118" y="220"/>
                        </a:lnTo>
                        <a:lnTo>
                          <a:pt x="129" y="198"/>
                        </a:lnTo>
                        <a:lnTo>
                          <a:pt x="143" y="180"/>
                        </a:lnTo>
                        <a:lnTo>
                          <a:pt x="155" y="164"/>
                        </a:lnTo>
                        <a:lnTo>
                          <a:pt x="163" y="152"/>
                        </a:lnTo>
                        <a:lnTo>
                          <a:pt x="170" y="155"/>
                        </a:lnTo>
                        <a:lnTo>
                          <a:pt x="176" y="157"/>
                        </a:lnTo>
                        <a:lnTo>
                          <a:pt x="182" y="160"/>
                        </a:lnTo>
                        <a:lnTo>
                          <a:pt x="187" y="162"/>
                        </a:lnTo>
                        <a:lnTo>
                          <a:pt x="192" y="164"/>
                        </a:lnTo>
                        <a:lnTo>
                          <a:pt x="196" y="166"/>
                        </a:lnTo>
                        <a:lnTo>
                          <a:pt x="202" y="168"/>
                        </a:lnTo>
                        <a:lnTo>
                          <a:pt x="207" y="170"/>
                        </a:lnTo>
                        <a:lnTo>
                          <a:pt x="204" y="179"/>
                        </a:lnTo>
                        <a:lnTo>
                          <a:pt x="196" y="193"/>
                        </a:lnTo>
                        <a:lnTo>
                          <a:pt x="188" y="211"/>
                        </a:lnTo>
                        <a:lnTo>
                          <a:pt x="182" y="232"/>
                        </a:lnTo>
                        <a:lnTo>
                          <a:pt x="181" y="254"/>
                        </a:lnTo>
                        <a:lnTo>
                          <a:pt x="189" y="279"/>
                        </a:lnTo>
                        <a:lnTo>
                          <a:pt x="210" y="302"/>
                        </a:lnTo>
                        <a:lnTo>
                          <a:pt x="245" y="325"/>
                        </a:lnTo>
                        <a:lnTo>
                          <a:pt x="235" y="317"/>
                        </a:lnTo>
                        <a:lnTo>
                          <a:pt x="221" y="306"/>
                        </a:lnTo>
                        <a:lnTo>
                          <a:pt x="208" y="292"/>
                        </a:lnTo>
                        <a:lnTo>
                          <a:pt x="196" y="274"/>
                        </a:lnTo>
                        <a:lnTo>
                          <a:pt x="190" y="254"/>
                        </a:lnTo>
                        <a:lnTo>
                          <a:pt x="191" y="232"/>
                        </a:lnTo>
                        <a:lnTo>
                          <a:pt x="202" y="206"/>
                        </a:lnTo>
                        <a:lnTo>
                          <a:pt x="225" y="178"/>
                        </a:lnTo>
                        <a:lnTo>
                          <a:pt x="231" y="184"/>
                        </a:lnTo>
                        <a:lnTo>
                          <a:pt x="239" y="196"/>
                        </a:lnTo>
                        <a:lnTo>
                          <a:pt x="249" y="213"/>
                        </a:lnTo>
                        <a:lnTo>
                          <a:pt x="262" y="233"/>
                        </a:lnTo>
                        <a:lnTo>
                          <a:pt x="279" y="253"/>
                        </a:lnTo>
                        <a:lnTo>
                          <a:pt x="300" y="274"/>
                        </a:lnTo>
                        <a:lnTo>
                          <a:pt x="326" y="294"/>
                        </a:lnTo>
                        <a:lnTo>
                          <a:pt x="360" y="310"/>
                        </a:lnTo>
                        <a:lnTo>
                          <a:pt x="347" y="301"/>
                        </a:lnTo>
                        <a:lnTo>
                          <a:pt x="330" y="289"/>
                        </a:lnTo>
                        <a:lnTo>
                          <a:pt x="311" y="273"/>
                        </a:lnTo>
                        <a:lnTo>
                          <a:pt x="292" y="256"/>
                        </a:lnTo>
                        <a:lnTo>
                          <a:pt x="275" y="239"/>
                        </a:lnTo>
                        <a:lnTo>
                          <a:pt x="260" y="221"/>
                        </a:lnTo>
                        <a:lnTo>
                          <a:pt x="251" y="204"/>
                        </a:lnTo>
                        <a:lnTo>
                          <a:pt x="250" y="189"/>
                        </a:lnTo>
                        <a:lnTo>
                          <a:pt x="255" y="191"/>
                        </a:lnTo>
                        <a:lnTo>
                          <a:pt x="262" y="195"/>
                        </a:lnTo>
                        <a:lnTo>
                          <a:pt x="274" y="200"/>
                        </a:lnTo>
                        <a:lnTo>
                          <a:pt x="288" y="206"/>
                        </a:lnTo>
                        <a:lnTo>
                          <a:pt x="303" y="214"/>
                        </a:lnTo>
                        <a:lnTo>
                          <a:pt x="320" y="221"/>
                        </a:lnTo>
                        <a:lnTo>
                          <a:pt x="338" y="229"/>
                        </a:lnTo>
                        <a:lnTo>
                          <a:pt x="358" y="238"/>
                        </a:lnTo>
                        <a:lnTo>
                          <a:pt x="378" y="246"/>
                        </a:lnTo>
                        <a:lnTo>
                          <a:pt x="397" y="255"/>
                        </a:lnTo>
                        <a:lnTo>
                          <a:pt x="417" y="262"/>
                        </a:lnTo>
                        <a:lnTo>
                          <a:pt x="436" y="270"/>
                        </a:lnTo>
                        <a:lnTo>
                          <a:pt x="453" y="277"/>
                        </a:lnTo>
                        <a:lnTo>
                          <a:pt x="468" y="282"/>
                        </a:lnTo>
                        <a:lnTo>
                          <a:pt x="483" y="286"/>
                        </a:lnTo>
                        <a:lnTo>
                          <a:pt x="494" y="289"/>
                        </a:lnTo>
                        <a:lnTo>
                          <a:pt x="483" y="283"/>
                        </a:lnTo>
                        <a:lnTo>
                          <a:pt x="470" y="277"/>
                        </a:lnTo>
                        <a:lnTo>
                          <a:pt x="455" y="269"/>
                        </a:lnTo>
                        <a:lnTo>
                          <a:pt x="439" y="261"/>
                        </a:lnTo>
                        <a:lnTo>
                          <a:pt x="422" y="254"/>
                        </a:lnTo>
                        <a:lnTo>
                          <a:pt x="403" y="245"/>
                        </a:lnTo>
                        <a:lnTo>
                          <a:pt x="385" y="237"/>
                        </a:lnTo>
                        <a:lnTo>
                          <a:pt x="367" y="229"/>
                        </a:lnTo>
                        <a:lnTo>
                          <a:pt x="349" y="221"/>
                        </a:lnTo>
                        <a:lnTo>
                          <a:pt x="331" y="214"/>
                        </a:lnTo>
                        <a:lnTo>
                          <a:pt x="315" y="206"/>
                        </a:lnTo>
                        <a:lnTo>
                          <a:pt x="301" y="199"/>
                        </a:lnTo>
                        <a:lnTo>
                          <a:pt x="288" y="194"/>
                        </a:lnTo>
                        <a:lnTo>
                          <a:pt x="278" y="189"/>
                        </a:lnTo>
                        <a:lnTo>
                          <a:pt x="271" y="186"/>
                        </a:lnTo>
                        <a:lnTo>
                          <a:pt x="265" y="184"/>
                        </a:lnTo>
                        <a:lnTo>
                          <a:pt x="275" y="180"/>
                        </a:lnTo>
                        <a:lnTo>
                          <a:pt x="291" y="180"/>
                        </a:lnTo>
                        <a:lnTo>
                          <a:pt x="312" y="182"/>
                        </a:lnTo>
                        <a:lnTo>
                          <a:pt x="335" y="185"/>
                        </a:lnTo>
                        <a:lnTo>
                          <a:pt x="360" y="190"/>
                        </a:lnTo>
                        <a:lnTo>
                          <a:pt x="383" y="196"/>
                        </a:lnTo>
                        <a:lnTo>
                          <a:pt x="403" y="201"/>
                        </a:lnTo>
                        <a:lnTo>
                          <a:pt x="419" y="205"/>
                        </a:lnTo>
                        <a:lnTo>
                          <a:pt x="404" y="197"/>
                        </a:lnTo>
                        <a:lnTo>
                          <a:pt x="389" y="190"/>
                        </a:lnTo>
                        <a:lnTo>
                          <a:pt x="374" y="185"/>
                        </a:lnTo>
                        <a:lnTo>
                          <a:pt x="359" y="181"/>
                        </a:lnTo>
                        <a:lnTo>
                          <a:pt x="344" y="177"/>
                        </a:lnTo>
                        <a:lnTo>
                          <a:pt x="329" y="175"/>
                        </a:lnTo>
                        <a:lnTo>
                          <a:pt x="315" y="173"/>
                        </a:lnTo>
                        <a:lnTo>
                          <a:pt x="301" y="172"/>
                        </a:lnTo>
                        <a:lnTo>
                          <a:pt x="288" y="171"/>
                        </a:lnTo>
                        <a:lnTo>
                          <a:pt x="276" y="171"/>
                        </a:lnTo>
                        <a:lnTo>
                          <a:pt x="264" y="171"/>
                        </a:lnTo>
                        <a:lnTo>
                          <a:pt x="254" y="171"/>
                        </a:lnTo>
                        <a:lnTo>
                          <a:pt x="246" y="171"/>
                        </a:lnTo>
                        <a:lnTo>
                          <a:pt x="239" y="171"/>
                        </a:lnTo>
                        <a:lnTo>
                          <a:pt x="233" y="170"/>
                        </a:lnTo>
                        <a:lnTo>
                          <a:pt x="229" y="169"/>
                        </a:lnTo>
                        <a:lnTo>
                          <a:pt x="242" y="150"/>
                        </a:lnTo>
                        <a:lnTo>
                          <a:pt x="261" y="137"/>
                        </a:lnTo>
                        <a:lnTo>
                          <a:pt x="284" y="131"/>
                        </a:lnTo>
                        <a:lnTo>
                          <a:pt x="308" y="129"/>
                        </a:lnTo>
                        <a:lnTo>
                          <a:pt x="332" y="131"/>
                        </a:lnTo>
                        <a:lnTo>
                          <a:pt x="355" y="134"/>
                        </a:lnTo>
                        <a:lnTo>
                          <a:pt x="374" y="137"/>
                        </a:lnTo>
                        <a:lnTo>
                          <a:pt x="387" y="139"/>
                        </a:lnTo>
                        <a:lnTo>
                          <a:pt x="363" y="131"/>
                        </a:lnTo>
                        <a:lnTo>
                          <a:pt x="342" y="125"/>
                        </a:lnTo>
                        <a:lnTo>
                          <a:pt x="322" y="121"/>
                        </a:lnTo>
                        <a:lnTo>
                          <a:pt x="305" y="119"/>
                        </a:lnTo>
                        <a:lnTo>
                          <a:pt x="290" y="119"/>
                        </a:lnTo>
                        <a:lnTo>
                          <a:pt x="276" y="121"/>
                        </a:lnTo>
                        <a:lnTo>
                          <a:pt x="263" y="123"/>
                        </a:lnTo>
                        <a:lnTo>
                          <a:pt x="253" y="127"/>
                        </a:lnTo>
                        <a:lnTo>
                          <a:pt x="244" y="131"/>
                        </a:lnTo>
                        <a:lnTo>
                          <a:pt x="237" y="136"/>
                        </a:lnTo>
                        <a:lnTo>
                          <a:pt x="230" y="141"/>
                        </a:lnTo>
                        <a:lnTo>
                          <a:pt x="225" y="146"/>
                        </a:lnTo>
                        <a:lnTo>
                          <a:pt x="220" y="151"/>
                        </a:lnTo>
                        <a:lnTo>
                          <a:pt x="217" y="155"/>
                        </a:lnTo>
                        <a:lnTo>
                          <a:pt x="213" y="159"/>
                        </a:lnTo>
                        <a:lnTo>
                          <a:pt x="211" y="161"/>
                        </a:lnTo>
                        <a:lnTo>
                          <a:pt x="206" y="159"/>
                        </a:lnTo>
                        <a:lnTo>
                          <a:pt x="201" y="157"/>
                        </a:lnTo>
                        <a:lnTo>
                          <a:pt x="196" y="155"/>
                        </a:lnTo>
                        <a:lnTo>
                          <a:pt x="191" y="153"/>
                        </a:lnTo>
                        <a:lnTo>
                          <a:pt x="186" y="151"/>
                        </a:lnTo>
                        <a:lnTo>
                          <a:pt x="180" y="148"/>
                        </a:lnTo>
                        <a:lnTo>
                          <a:pt x="174" y="146"/>
                        </a:lnTo>
                        <a:lnTo>
                          <a:pt x="167" y="143"/>
                        </a:lnTo>
                        <a:lnTo>
                          <a:pt x="173" y="129"/>
                        </a:lnTo>
                        <a:lnTo>
                          <a:pt x="182" y="114"/>
                        </a:lnTo>
                        <a:lnTo>
                          <a:pt x="195" y="97"/>
                        </a:lnTo>
                        <a:lnTo>
                          <a:pt x="213" y="81"/>
                        </a:lnTo>
                        <a:lnTo>
                          <a:pt x="234" y="66"/>
                        </a:lnTo>
                        <a:lnTo>
                          <a:pt x="259" y="54"/>
                        </a:lnTo>
                        <a:lnTo>
                          <a:pt x="289" y="47"/>
                        </a:lnTo>
                        <a:lnTo>
                          <a:pt x="323" y="44"/>
                        </a:lnTo>
                        <a:lnTo>
                          <a:pt x="305" y="39"/>
                        </a:lnTo>
                        <a:lnTo>
                          <a:pt x="289" y="36"/>
                        </a:lnTo>
                        <a:lnTo>
                          <a:pt x="273" y="37"/>
                        </a:lnTo>
                        <a:lnTo>
                          <a:pt x="257" y="40"/>
                        </a:lnTo>
                        <a:lnTo>
                          <a:pt x="243" y="45"/>
                        </a:lnTo>
                        <a:lnTo>
                          <a:pt x="229" y="52"/>
                        </a:lnTo>
                        <a:lnTo>
                          <a:pt x="217" y="60"/>
                        </a:lnTo>
                        <a:lnTo>
                          <a:pt x="206" y="69"/>
                        </a:lnTo>
                        <a:lnTo>
                          <a:pt x="194" y="80"/>
                        </a:lnTo>
                        <a:lnTo>
                          <a:pt x="185" y="90"/>
                        </a:lnTo>
                        <a:lnTo>
                          <a:pt x="177" y="100"/>
                        </a:lnTo>
                        <a:lnTo>
                          <a:pt x="169" y="110"/>
                        </a:lnTo>
                        <a:lnTo>
                          <a:pt x="163" y="119"/>
                        </a:lnTo>
                        <a:lnTo>
                          <a:pt x="157" y="126"/>
                        </a:lnTo>
                        <a:lnTo>
                          <a:pt x="153" y="133"/>
                        </a:lnTo>
                        <a:lnTo>
                          <a:pt x="150" y="137"/>
                        </a:lnTo>
                        <a:lnTo>
                          <a:pt x="146" y="135"/>
                        </a:lnTo>
                        <a:lnTo>
                          <a:pt x="142" y="134"/>
                        </a:lnTo>
                        <a:lnTo>
                          <a:pt x="138" y="132"/>
                        </a:lnTo>
                        <a:lnTo>
                          <a:pt x="133" y="129"/>
                        </a:lnTo>
                        <a:lnTo>
                          <a:pt x="127" y="127"/>
                        </a:lnTo>
                        <a:lnTo>
                          <a:pt x="122" y="125"/>
                        </a:lnTo>
                        <a:lnTo>
                          <a:pt x="118" y="124"/>
                        </a:lnTo>
                        <a:lnTo>
                          <a:pt x="113" y="122"/>
                        </a:lnTo>
                        <a:lnTo>
                          <a:pt x="116" y="104"/>
                        </a:lnTo>
                        <a:lnTo>
                          <a:pt x="122" y="86"/>
                        </a:lnTo>
                        <a:lnTo>
                          <a:pt x="132" y="67"/>
                        </a:lnTo>
                        <a:lnTo>
                          <a:pt x="143" y="49"/>
                        </a:lnTo>
                        <a:lnTo>
                          <a:pt x="155" y="33"/>
                        </a:lnTo>
                        <a:lnTo>
                          <a:pt x="168" y="19"/>
                        </a:lnTo>
                        <a:lnTo>
                          <a:pt x="182" y="8"/>
                        </a:lnTo>
                        <a:lnTo>
                          <a:pt x="196" y="0"/>
                        </a:lnTo>
                        <a:lnTo>
                          <a:pt x="174" y="3"/>
                        </a:lnTo>
                        <a:lnTo>
                          <a:pt x="155" y="15"/>
                        </a:lnTo>
                        <a:lnTo>
                          <a:pt x="140" y="33"/>
                        </a:lnTo>
                        <a:lnTo>
                          <a:pt x="126" y="53"/>
                        </a:lnTo>
                        <a:lnTo>
                          <a:pt x="115" y="75"/>
                        </a:lnTo>
                        <a:lnTo>
                          <a:pt x="106" y="94"/>
                        </a:lnTo>
                        <a:lnTo>
                          <a:pt x="98" y="107"/>
                        </a:lnTo>
                        <a:lnTo>
                          <a:pt x="91" y="112"/>
                        </a:lnTo>
                        <a:lnTo>
                          <a:pt x="84" y="112"/>
                        </a:lnTo>
                        <a:lnTo>
                          <a:pt x="78" y="111"/>
                        </a:lnTo>
                        <a:lnTo>
                          <a:pt x="72" y="109"/>
                        </a:lnTo>
                        <a:lnTo>
                          <a:pt x="66" y="107"/>
                        </a:lnTo>
                        <a:lnTo>
                          <a:pt x="59" y="104"/>
                        </a:lnTo>
                        <a:lnTo>
                          <a:pt x="53" y="101"/>
                        </a:lnTo>
                        <a:lnTo>
                          <a:pt x="46" y="98"/>
                        </a:lnTo>
                        <a:lnTo>
                          <a:pt x="39" y="95"/>
                        </a:lnTo>
                        <a:lnTo>
                          <a:pt x="40" y="95"/>
                        </a:lnTo>
                        <a:lnTo>
                          <a:pt x="42" y="95"/>
                        </a:lnTo>
                        <a:lnTo>
                          <a:pt x="42" y="96"/>
                        </a:lnTo>
                        <a:lnTo>
                          <a:pt x="37" y="9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9" name="Freeform 148"/>
                  <p:cNvSpPr>
                    <a:spLocks/>
                  </p:cNvSpPr>
                  <p:nvPr/>
                </p:nvSpPr>
                <p:spPr bwMode="auto">
                  <a:xfrm>
                    <a:off x="5011" y="1225"/>
                    <a:ext cx="35" cy="22"/>
                  </a:xfrm>
                  <a:custGeom>
                    <a:avLst/>
                    <a:gdLst>
                      <a:gd name="T0" fmla="*/ 35 w 70"/>
                      <a:gd name="T1" fmla="*/ 19 h 43"/>
                      <a:gd name="T2" fmla="*/ 34 w 70"/>
                      <a:gd name="T3" fmla="*/ 21 h 43"/>
                      <a:gd name="T4" fmla="*/ 32 w 70"/>
                      <a:gd name="T5" fmla="*/ 21 h 43"/>
                      <a:gd name="T6" fmla="*/ 30 w 70"/>
                      <a:gd name="T7" fmla="*/ 22 h 43"/>
                      <a:gd name="T8" fmla="*/ 27 w 70"/>
                      <a:gd name="T9" fmla="*/ 22 h 43"/>
                      <a:gd name="T10" fmla="*/ 24 w 70"/>
                      <a:gd name="T11" fmla="*/ 22 h 43"/>
                      <a:gd name="T12" fmla="*/ 21 w 70"/>
                      <a:gd name="T13" fmla="*/ 21 h 43"/>
                      <a:gd name="T14" fmla="*/ 18 w 70"/>
                      <a:gd name="T15" fmla="*/ 20 h 43"/>
                      <a:gd name="T16" fmla="*/ 14 w 70"/>
                      <a:gd name="T17" fmla="*/ 18 h 43"/>
                      <a:gd name="T18" fmla="*/ 11 w 70"/>
                      <a:gd name="T19" fmla="*/ 16 h 43"/>
                      <a:gd name="T20" fmla="*/ 8 w 70"/>
                      <a:gd name="T21" fmla="*/ 15 h 43"/>
                      <a:gd name="T22" fmla="*/ 5 w 70"/>
                      <a:gd name="T23" fmla="*/ 13 h 43"/>
                      <a:gd name="T24" fmla="*/ 3 w 70"/>
                      <a:gd name="T25" fmla="*/ 10 h 43"/>
                      <a:gd name="T26" fmla="*/ 2 w 70"/>
                      <a:gd name="T27" fmla="*/ 8 h 43"/>
                      <a:gd name="T28" fmla="*/ 1 w 70"/>
                      <a:gd name="T29" fmla="*/ 6 h 43"/>
                      <a:gd name="T30" fmla="*/ 0 w 70"/>
                      <a:gd name="T31" fmla="*/ 5 h 43"/>
                      <a:gd name="T32" fmla="*/ 1 w 70"/>
                      <a:gd name="T33" fmla="*/ 3 h 43"/>
                      <a:gd name="T34" fmla="*/ 2 w 70"/>
                      <a:gd name="T35" fmla="*/ 1 h 43"/>
                      <a:gd name="T36" fmla="*/ 3 w 70"/>
                      <a:gd name="T37" fmla="*/ 1 h 43"/>
                      <a:gd name="T38" fmla="*/ 5 w 70"/>
                      <a:gd name="T39" fmla="*/ 0 h 43"/>
                      <a:gd name="T40" fmla="*/ 8 w 70"/>
                      <a:gd name="T41" fmla="*/ 0 h 43"/>
                      <a:gd name="T42" fmla="*/ 11 w 70"/>
                      <a:gd name="T43" fmla="*/ 0 h 43"/>
                      <a:gd name="T44" fmla="*/ 14 w 70"/>
                      <a:gd name="T45" fmla="*/ 1 h 43"/>
                      <a:gd name="T46" fmla="*/ 17 w 70"/>
                      <a:gd name="T47" fmla="*/ 2 h 43"/>
                      <a:gd name="T48" fmla="*/ 21 w 70"/>
                      <a:gd name="T49" fmla="*/ 4 h 43"/>
                      <a:gd name="T50" fmla="*/ 24 w 70"/>
                      <a:gd name="T51" fmla="*/ 6 h 43"/>
                      <a:gd name="T52" fmla="*/ 27 w 70"/>
                      <a:gd name="T53" fmla="*/ 8 h 43"/>
                      <a:gd name="T54" fmla="*/ 30 w 70"/>
                      <a:gd name="T55" fmla="*/ 10 h 43"/>
                      <a:gd name="T56" fmla="*/ 32 w 70"/>
                      <a:gd name="T57" fmla="*/ 12 h 43"/>
                      <a:gd name="T58" fmla="*/ 34 w 70"/>
                      <a:gd name="T59" fmla="*/ 14 h 43"/>
                      <a:gd name="T60" fmla="*/ 35 w 70"/>
                      <a:gd name="T61" fmla="*/ 16 h 43"/>
                      <a:gd name="T62" fmla="*/ 35 w 70"/>
                      <a:gd name="T63" fmla="*/ 18 h 43"/>
                      <a:gd name="T64" fmla="*/ 35 w 70"/>
                      <a:gd name="T65" fmla="*/ 19 h 4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70" h="43">
                        <a:moveTo>
                          <a:pt x="69" y="38"/>
                        </a:moveTo>
                        <a:lnTo>
                          <a:pt x="67" y="41"/>
                        </a:lnTo>
                        <a:lnTo>
                          <a:pt x="64" y="42"/>
                        </a:lnTo>
                        <a:lnTo>
                          <a:pt x="59" y="43"/>
                        </a:lnTo>
                        <a:lnTo>
                          <a:pt x="54" y="43"/>
                        </a:lnTo>
                        <a:lnTo>
                          <a:pt x="48" y="43"/>
                        </a:lnTo>
                        <a:lnTo>
                          <a:pt x="41" y="41"/>
                        </a:lnTo>
                        <a:lnTo>
                          <a:pt x="35" y="39"/>
                        </a:lnTo>
                        <a:lnTo>
                          <a:pt x="28" y="36"/>
                        </a:lnTo>
                        <a:lnTo>
                          <a:pt x="21" y="32"/>
                        </a:lnTo>
                        <a:lnTo>
                          <a:pt x="15" y="29"/>
                        </a:lnTo>
                        <a:lnTo>
                          <a:pt x="10" y="25"/>
                        </a:lnTo>
                        <a:lnTo>
                          <a:pt x="6" y="20"/>
                        </a:lnTo>
                        <a:lnTo>
                          <a:pt x="3" y="16"/>
                        </a:ln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5"/>
                        </a:lnTo>
                        <a:lnTo>
                          <a:pt x="3" y="2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1" y="0"/>
                        </a:lnTo>
                        <a:lnTo>
                          <a:pt x="28" y="2"/>
                        </a:lnTo>
                        <a:lnTo>
                          <a:pt x="34" y="4"/>
                        </a:lnTo>
                        <a:lnTo>
                          <a:pt x="41" y="7"/>
                        </a:lnTo>
                        <a:lnTo>
                          <a:pt x="48" y="11"/>
                        </a:lnTo>
                        <a:lnTo>
                          <a:pt x="54" y="15"/>
                        </a:lnTo>
                        <a:lnTo>
                          <a:pt x="59" y="19"/>
                        </a:lnTo>
                        <a:lnTo>
                          <a:pt x="64" y="23"/>
                        </a:lnTo>
                        <a:lnTo>
                          <a:pt x="67" y="27"/>
                        </a:lnTo>
                        <a:lnTo>
                          <a:pt x="69" y="31"/>
                        </a:lnTo>
                        <a:lnTo>
                          <a:pt x="70" y="35"/>
                        </a:lnTo>
                        <a:lnTo>
                          <a:pt x="69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8" name="Group 149"/>
            <p:cNvGrpSpPr>
              <a:grpSpLocks/>
            </p:cNvGrpSpPr>
            <p:nvPr/>
          </p:nvGrpSpPr>
          <p:grpSpPr bwMode="auto">
            <a:xfrm rot="1596131">
              <a:off x="1776" y="3216"/>
              <a:ext cx="624" cy="273"/>
              <a:chOff x="4560" y="639"/>
              <a:chExt cx="816" cy="547"/>
            </a:xfrm>
          </p:grpSpPr>
          <p:sp>
            <p:nvSpPr>
              <p:cNvPr id="50" name="Freeform 150"/>
              <p:cNvSpPr>
                <a:spLocks/>
              </p:cNvSpPr>
              <p:nvPr/>
            </p:nvSpPr>
            <p:spPr bwMode="auto">
              <a:xfrm>
                <a:off x="5075" y="704"/>
                <a:ext cx="301" cy="266"/>
              </a:xfrm>
              <a:custGeom>
                <a:avLst/>
                <a:gdLst>
                  <a:gd name="T0" fmla="*/ 293 w 602"/>
                  <a:gd name="T1" fmla="*/ 3 h 533"/>
                  <a:gd name="T2" fmla="*/ 277 w 602"/>
                  <a:gd name="T3" fmla="*/ 2 h 533"/>
                  <a:gd name="T4" fmla="*/ 257 w 602"/>
                  <a:gd name="T5" fmla="*/ 9 h 533"/>
                  <a:gd name="T6" fmla="*/ 227 w 602"/>
                  <a:gd name="T7" fmla="*/ 26 h 533"/>
                  <a:gd name="T8" fmla="*/ 226 w 602"/>
                  <a:gd name="T9" fmla="*/ 19 h 533"/>
                  <a:gd name="T10" fmla="*/ 242 w 602"/>
                  <a:gd name="T11" fmla="*/ 4 h 533"/>
                  <a:gd name="T12" fmla="*/ 235 w 602"/>
                  <a:gd name="T13" fmla="*/ 2 h 533"/>
                  <a:gd name="T14" fmla="*/ 215 w 602"/>
                  <a:gd name="T15" fmla="*/ 13 h 533"/>
                  <a:gd name="T16" fmla="*/ 192 w 602"/>
                  <a:gd name="T17" fmla="*/ 29 h 533"/>
                  <a:gd name="T18" fmla="*/ 170 w 602"/>
                  <a:gd name="T19" fmla="*/ 43 h 533"/>
                  <a:gd name="T20" fmla="*/ 177 w 602"/>
                  <a:gd name="T21" fmla="*/ 30 h 533"/>
                  <a:gd name="T22" fmla="*/ 199 w 602"/>
                  <a:gd name="T23" fmla="*/ 7 h 533"/>
                  <a:gd name="T24" fmla="*/ 190 w 602"/>
                  <a:gd name="T25" fmla="*/ 3 h 533"/>
                  <a:gd name="T26" fmla="*/ 169 w 602"/>
                  <a:gd name="T27" fmla="*/ 10 h 533"/>
                  <a:gd name="T28" fmla="*/ 147 w 602"/>
                  <a:gd name="T29" fmla="*/ 21 h 533"/>
                  <a:gd name="T30" fmla="*/ 126 w 602"/>
                  <a:gd name="T31" fmla="*/ 32 h 533"/>
                  <a:gd name="T32" fmla="*/ 129 w 602"/>
                  <a:gd name="T33" fmla="*/ 23 h 533"/>
                  <a:gd name="T34" fmla="*/ 142 w 602"/>
                  <a:gd name="T35" fmla="*/ 8 h 533"/>
                  <a:gd name="T36" fmla="*/ 114 w 602"/>
                  <a:gd name="T37" fmla="*/ 14 h 533"/>
                  <a:gd name="T38" fmla="*/ 77 w 602"/>
                  <a:gd name="T39" fmla="*/ 51 h 533"/>
                  <a:gd name="T40" fmla="*/ 60 w 602"/>
                  <a:gd name="T41" fmla="*/ 38 h 533"/>
                  <a:gd name="T42" fmla="*/ 43 w 602"/>
                  <a:gd name="T43" fmla="*/ 67 h 533"/>
                  <a:gd name="T44" fmla="*/ 37 w 602"/>
                  <a:gd name="T45" fmla="*/ 80 h 533"/>
                  <a:gd name="T46" fmla="*/ 27 w 602"/>
                  <a:gd name="T47" fmla="*/ 75 h 533"/>
                  <a:gd name="T48" fmla="*/ 11 w 602"/>
                  <a:gd name="T49" fmla="*/ 86 h 533"/>
                  <a:gd name="T50" fmla="*/ 0 w 602"/>
                  <a:gd name="T51" fmla="*/ 128 h 533"/>
                  <a:gd name="T52" fmla="*/ 14 w 602"/>
                  <a:gd name="T53" fmla="*/ 161 h 533"/>
                  <a:gd name="T54" fmla="*/ 44 w 602"/>
                  <a:gd name="T55" fmla="*/ 174 h 533"/>
                  <a:gd name="T56" fmla="*/ 55 w 602"/>
                  <a:gd name="T57" fmla="*/ 184 h 533"/>
                  <a:gd name="T58" fmla="*/ 45 w 602"/>
                  <a:gd name="T59" fmla="*/ 215 h 533"/>
                  <a:gd name="T60" fmla="*/ 52 w 602"/>
                  <a:gd name="T61" fmla="*/ 245 h 533"/>
                  <a:gd name="T62" fmla="*/ 91 w 602"/>
                  <a:gd name="T63" fmla="*/ 264 h 533"/>
                  <a:gd name="T64" fmla="*/ 120 w 602"/>
                  <a:gd name="T65" fmla="*/ 254 h 533"/>
                  <a:gd name="T66" fmla="*/ 126 w 602"/>
                  <a:gd name="T67" fmla="*/ 244 h 533"/>
                  <a:gd name="T68" fmla="*/ 152 w 602"/>
                  <a:gd name="T69" fmla="*/ 245 h 533"/>
                  <a:gd name="T70" fmla="*/ 147 w 602"/>
                  <a:gd name="T71" fmla="*/ 222 h 533"/>
                  <a:gd name="T72" fmla="*/ 174 w 602"/>
                  <a:gd name="T73" fmla="*/ 212 h 533"/>
                  <a:gd name="T74" fmla="*/ 197 w 602"/>
                  <a:gd name="T75" fmla="*/ 199 h 533"/>
                  <a:gd name="T76" fmla="*/ 213 w 602"/>
                  <a:gd name="T77" fmla="*/ 186 h 533"/>
                  <a:gd name="T78" fmla="*/ 218 w 602"/>
                  <a:gd name="T79" fmla="*/ 177 h 533"/>
                  <a:gd name="T80" fmla="*/ 200 w 602"/>
                  <a:gd name="T81" fmla="*/ 184 h 533"/>
                  <a:gd name="T82" fmla="*/ 196 w 602"/>
                  <a:gd name="T83" fmla="*/ 178 h 533"/>
                  <a:gd name="T84" fmla="*/ 235 w 602"/>
                  <a:gd name="T85" fmla="*/ 144 h 533"/>
                  <a:gd name="T86" fmla="*/ 248 w 602"/>
                  <a:gd name="T87" fmla="*/ 120 h 533"/>
                  <a:gd name="T88" fmla="*/ 221 w 602"/>
                  <a:gd name="T89" fmla="*/ 129 h 533"/>
                  <a:gd name="T90" fmla="*/ 213 w 602"/>
                  <a:gd name="T91" fmla="*/ 124 h 533"/>
                  <a:gd name="T92" fmla="*/ 257 w 602"/>
                  <a:gd name="T93" fmla="*/ 82 h 533"/>
                  <a:gd name="T94" fmla="*/ 272 w 602"/>
                  <a:gd name="T95" fmla="*/ 57 h 533"/>
                  <a:gd name="T96" fmla="*/ 253 w 602"/>
                  <a:gd name="T97" fmla="*/ 69 h 533"/>
                  <a:gd name="T98" fmla="*/ 252 w 602"/>
                  <a:gd name="T99" fmla="*/ 58 h 533"/>
                  <a:gd name="T100" fmla="*/ 282 w 602"/>
                  <a:gd name="T101" fmla="*/ 18 h 5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02" h="533">
                    <a:moveTo>
                      <a:pt x="602" y="15"/>
                    </a:moveTo>
                    <a:lnTo>
                      <a:pt x="596" y="12"/>
                    </a:lnTo>
                    <a:lnTo>
                      <a:pt x="591" y="9"/>
                    </a:lnTo>
                    <a:lnTo>
                      <a:pt x="585" y="7"/>
                    </a:lnTo>
                    <a:lnTo>
                      <a:pt x="578" y="5"/>
                    </a:lnTo>
                    <a:lnTo>
                      <a:pt x="571" y="4"/>
                    </a:lnTo>
                    <a:lnTo>
                      <a:pt x="562" y="4"/>
                    </a:lnTo>
                    <a:lnTo>
                      <a:pt x="554" y="5"/>
                    </a:lnTo>
                    <a:lnTo>
                      <a:pt x="545" y="6"/>
                    </a:lnTo>
                    <a:lnTo>
                      <a:pt x="535" y="9"/>
                    </a:lnTo>
                    <a:lnTo>
                      <a:pt x="525" y="13"/>
                    </a:lnTo>
                    <a:lnTo>
                      <a:pt x="513" y="18"/>
                    </a:lnTo>
                    <a:lnTo>
                      <a:pt x="500" y="24"/>
                    </a:lnTo>
                    <a:lnTo>
                      <a:pt x="485" y="32"/>
                    </a:lnTo>
                    <a:lnTo>
                      <a:pt x="470" y="41"/>
                    </a:lnTo>
                    <a:lnTo>
                      <a:pt x="454" y="52"/>
                    </a:lnTo>
                    <a:lnTo>
                      <a:pt x="436" y="64"/>
                    </a:lnTo>
                    <a:lnTo>
                      <a:pt x="439" y="55"/>
                    </a:lnTo>
                    <a:lnTo>
                      <a:pt x="444" y="47"/>
                    </a:lnTo>
                    <a:lnTo>
                      <a:pt x="451" y="39"/>
                    </a:lnTo>
                    <a:lnTo>
                      <a:pt x="458" y="31"/>
                    </a:lnTo>
                    <a:lnTo>
                      <a:pt x="466" y="23"/>
                    </a:lnTo>
                    <a:lnTo>
                      <a:pt x="475" y="16"/>
                    </a:lnTo>
                    <a:lnTo>
                      <a:pt x="484" y="8"/>
                    </a:lnTo>
                    <a:lnTo>
                      <a:pt x="493" y="1"/>
                    </a:lnTo>
                    <a:lnTo>
                      <a:pt x="486" y="0"/>
                    </a:lnTo>
                    <a:lnTo>
                      <a:pt x="479" y="1"/>
                    </a:lnTo>
                    <a:lnTo>
                      <a:pt x="470" y="4"/>
                    </a:lnTo>
                    <a:lnTo>
                      <a:pt x="461" y="8"/>
                    </a:lnTo>
                    <a:lnTo>
                      <a:pt x="451" y="14"/>
                    </a:lnTo>
                    <a:lnTo>
                      <a:pt x="441" y="20"/>
                    </a:lnTo>
                    <a:lnTo>
                      <a:pt x="430" y="27"/>
                    </a:lnTo>
                    <a:lnTo>
                      <a:pt x="418" y="35"/>
                    </a:lnTo>
                    <a:lnTo>
                      <a:pt x="407" y="43"/>
                    </a:lnTo>
                    <a:lnTo>
                      <a:pt x="396" y="51"/>
                    </a:lnTo>
                    <a:lnTo>
                      <a:pt x="384" y="59"/>
                    </a:lnTo>
                    <a:lnTo>
                      <a:pt x="373" y="67"/>
                    </a:lnTo>
                    <a:lnTo>
                      <a:pt x="362" y="74"/>
                    </a:lnTo>
                    <a:lnTo>
                      <a:pt x="350" y="82"/>
                    </a:lnTo>
                    <a:lnTo>
                      <a:pt x="340" y="87"/>
                    </a:lnTo>
                    <a:lnTo>
                      <a:pt x="330" y="92"/>
                    </a:lnTo>
                    <a:lnTo>
                      <a:pt x="336" y="83"/>
                    </a:lnTo>
                    <a:lnTo>
                      <a:pt x="344" y="72"/>
                    </a:lnTo>
                    <a:lnTo>
                      <a:pt x="354" y="61"/>
                    </a:lnTo>
                    <a:lnTo>
                      <a:pt x="365" y="49"/>
                    </a:lnTo>
                    <a:lnTo>
                      <a:pt x="375" y="38"/>
                    </a:lnTo>
                    <a:lnTo>
                      <a:pt x="386" y="26"/>
                    </a:lnTo>
                    <a:lnTo>
                      <a:pt x="397" y="15"/>
                    </a:lnTo>
                    <a:lnTo>
                      <a:pt x="407" y="4"/>
                    </a:lnTo>
                    <a:lnTo>
                      <a:pt x="399" y="4"/>
                    </a:lnTo>
                    <a:lnTo>
                      <a:pt x="390" y="5"/>
                    </a:lnTo>
                    <a:lnTo>
                      <a:pt x="380" y="6"/>
                    </a:lnTo>
                    <a:lnTo>
                      <a:pt x="370" y="9"/>
                    </a:lnTo>
                    <a:lnTo>
                      <a:pt x="359" y="13"/>
                    </a:lnTo>
                    <a:lnTo>
                      <a:pt x="348" y="17"/>
                    </a:lnTo>
                    <a:lnTo>
                      <a:pt x="337" y="21"/>
                    </a:lnTo>
                    <a:lnTo>
                      <a:pt x="326" y="26"/>
                    </a:lnTo>
                    <a:lnTo>
                      <a:pt x="315" y="31"/>
                    </a:lnTo>
                    <a:lnTo>
                      <a:pt x="303" y="37"/>
                    </a:lnTo>
                    <a:lnTo>
                      <a:pt x="293" y="42"/>
                    </a:lnTo>
                    <a:lnTo>
                      <a:pt x="281" y="48"/>
                    </a:lnTo>
                    <a:lnTo>
                      <a:pt x="270" y="54"/>
                    </a:lnTo>
                    <a:lnTo>
                      <a:pt x="260" y="60"/>
                    </a:lnTo>
                    <a:lnTo>
                      <a:pt x="251" y="65"/>
                    </a:lnTo>
                    <a:lnTo>
                      <a:pt x="242" y="71"/>
                    </a:lnTo>
                    <a:lnTo>
                      <a:pt x="246" y="62"/>
                    </a:lnTo>
                    <a:lnTo>
                      <a:pt x="251" y="54"/>
                    </a:lnTo>
                    <a:lnTo>
                      <a:pt x="257" y="46"/>
                    </a:lnTo>
                    <a:lnTo>
                      <a:pt x="263" y="39"/>
                    </a:lnTo>
                    <a:lnTo>
                      <a:pt x="270" y="31"/>
                    </a:lnTo>
                    <a:lnTo>
                      <a:pt x="277" y="24"/>
                    </a:lnTo>
                    <a:lnTo>
                      <a:pt x="284" y="17"/>
                    </a:lnTo>
                    <a:lnTo>
                      <a:pt x="292" y="9"/>
                    </a:lnTo>
                    <a:lnTo>
                      <a:pt x="269" y="12"/>
                    </a:lnTo>
                    <a:lnTo>
                      <a:pt x="248" y="18"/>
                    </a:lnTo>
                    <a:lnTo>
                      <a:pt x="227" y="28"/>
                    </a:lnTo>
                    <a:lnTo>
                      <a:pt x="207" y="41"/>
                    </a:lnTo>
                    <a:lnTo>
                      <a:pt x="188" y="58"/>
                    </a:lnTo>
                    <a:lnTo>
                      <a:pt x="170" y="80"/>
                    </a:lnTo>
                    <a:lnTo>
                      <a:pt x="153" y="103"/>
                    </a:lnTo>
                    <a:lnTo>
                      <a:pt x="135" y="129"/>
                    </a:lnTo>
                    <a:lnTo>
                      <a:pt x="152" y="53"/>
                    </a:lnTo>
                    <a:lnTo>
                      <a:pt x="134" y="64"/>
                    </a:lnTo>
                    <a:lnTo>
                      <a:pt x="120" y="76"/>
                    </a:lnTo>
                    <a:lnTo>
                      <a:pt x="108" y="91"/>
                    </a:lnTo>
                    <a:lnTo>
                      <a:pt x="98" y="105"/>
                    </a:lnTo>
                    <a:lnTo>
                      <a:pt x="91" y="120"/>
                    </a:lnTo>
                    <a:lnTo>
                      <a:pt x="86" y="135"/>
                    </a:lnTo>
                    <a:lnTo>
                      <a:pt x="84" y="150"/>
                    </a:lnTo>
                    <a:lnTo>
                      <a:pt x="84" y="162"/>
                    </a:lnTo>
                    <a:lnTo>
                      <a:pt x="80" y="162"/>
                    </a:lnTo>
                    <a:lnTo>
                      <a:pt x="74" y="161"/>
                    </a:lnTo>
                    <a:lnTo>
                      <a:pt x="68" y="161"/>
                    </a:lnTo>
                    <a:lnTo>
                      <a:pt x="62" y="159"/>
                    </a:lnTo>
                    <a:lnTo>
                      <a:pt x="57" y="156"/>
                    </a:lnTo>
                    <a:lnTo>
                      <a:pt x="53" y="150"/>
                    </a:lnTo>
                    <a:lnTo>
                      <a:pt x="51" y="141"/>
                    </a:lnTo>
                    <a:lnTo>
                      <a:pt x="51" y="128"/>
                    </a:lnTo>
                    <a:lnTo>
                      <a:pt x="34" y="151"/>
                    </a:lnTo>
                    <a:lnTo>
                      <a:pt x="21" y="173"/>
                    </a:lnTo>
                    <a:lnTo>
                      <a:pt x="11" y="194"/>
                    </a:lnTo>
                    <a:lnTo>
                      <a:pt x="3" y="217"/>
                    </a:lnTo>
                    <a:lnTo>
                      <a:pt x="0" y="237"/>
                    </a:lnTo>
                    <a:lnTo>
                      <a:pt x="0" y="257"/>
                    </a:lnTo>
                    <a:lnTo>
                      <a:pt x="3" y="275"/>
                    </a:lnTo>
                    <a:lnTo>
                      <a:pt x="9" y="293"/>
                    </a:lnTo>
                    <a:lnTo>
                      <a:pt x="17" y="309"/>
                    </a:lnTo>
                    <a:lnTo>
                      <a:pt x="27" y="322"/>
                    </a:lnTo>
                    <a:lnTo>
                      <a:pt x="39" y="333"/>
                    </a:lnTo>
                    <a:lnTo>
                      <a:pt x="53" y="341"/>
                    </a:lnTo>
                    <a:lnTo>
                      <a:pt x="69" y="347"/>
                    </a:lnTo>
                    <a:lnTo>
                      <a:pt x="87" y="349"/>
                    </a:lnTo>
                    <a:lnTo>
                      <a:pt x="105" y="348"/>
                    </a:lnTo>
                    <a:lnTo>
                      <a:pt x="124" y="344"/>
                    </a:lnTo>
                    <a:lnTo>
                      <a:pt x="117" y="356"/>
                    </a:lnTo>
                    <a:lnTo>
                      <a:pt x="110" y="369"/>
                    </a:lnTo>
                    <a:lnTo>
                      <a:pt x="103" y="383"/>
                    </a:lnTo>
                    <a:lnTo>
                      <a:pt x="97" y="398"/>
                    </a:lnTo>
                    <a:lnTo>
                      <a:pt x="92" y="414"/>
                    </a:lnTo>
                    <a:lnTo>
                      <a:pt x="89" y="430"/>
                    </a:lnTo>
                    <a:lnTo>
                      <a:pt x="89" y="446"/>
                    </a:lnTo>
                    <a:lnTo>
                      <a:pt x="90" y="461"/>
                    </a:lnTo>
                    <a:lnTo>
                      <a:pt x="95" y="476"/>
                    </a:lnTo>
                    <a:lnTo>
                      <a:pt x="104" y="491"/>
                    </a:lnTo>
                    <a:lnTo>
                      <a:pt x="116" y="503"/>
                    </a:lnTo>
                    <a:lnTo>
                      <a:pt x="132" y="514"/>
                    </a:lnTo>
                    <a:lnTo>
                      <a:pt x="155" y="522"/>
                    </a:lnTo>
                    <a:lnTo>
                      <a:pt x="181" y="529"/>
                    </a:lnTo>
                    <a:lnTo>
                      <a:pt x="214" y="532"/>
                    </a:lnTo>
                    <a:lnTo>
                      <a:pt x="253" y="533"/>
                    </a:lnTo>
                    <a:lnTo>
                      <a:pt x="248" y="522"/>
                    </a:lnTo>
                    <a:lnTo>
                      <a:pt x="240" y="509"/>
                    </a:lnTo>
                    <a:lnTo>
                      <a:pt x="232" y="496"/>
                    </a:lnTo>
                    <a:lnTo>
                      <a:pt x="227" y="484"/>
                    </a:lnTo>
                    <a:lnTo>
                      <a:pt x="239" y="485"/>
                    </a:lnTo>
                    <a:lnTo>
                      <a:pt x="252" y="488"/>
                    </a:lnTo>
                    <a:lnTo>
                      <a:pt x="265" y="490"/>
                    </a:lnTo>
                    <a:lnTo>
                      <a:pt x="278" y="491"/>
                    </a:lnTo>
                    <a:lnTo>
                      <a:pt x="292" y="491"/>
                    </a:lnTo>
                    <a:lnTo>
                      <a:pt x="304" y="490"/>
                    </a:lnTo>
                    <a:lnTo>
                      <a:pt x="315" y="488"/>
                    </a:lnTo>
                    <a:lnTo>
                      <a:pt x="325" y="482"/>
                    </a:lnTo>
                    <a:lnTo>
                      <a:pt x="277" y="449"/>
                    </a:lnTo>
                    <a:lnTo>
                      <a:pt x="293" y="445"/>
                    </a:lnTo>
                    <a:lnTo>
                      <a:pt x="308" y="440"/>
                    </a:lnTo>
                    <a:lnTo>
                      <a:pt x="322" y="435"/>
                    </a:lnTo>
                    <a:lnTo>
                      <a:pt x="336" y="430"/>
                    </a:lnTo>
                    <a:lnTo>
                      <a:pt x="348" y="424"/>
                    </a:lnTo>
                    <a:lnTo>
                      <a:pt x="361" y="417"/>
                    </a:lnTo>
                    <a:lnTo>
                      <a:pt x="372" y="411"/>
                    </a:lnTo>
                    <a:lnTo>
                      <a:pt x="383" y="405"/>
                    </a:lnTo>
                    <a:lnTo>
                      <a:pt x="393" y="399"/>
                    </a:lnTo>
                    <a:lnTo>
                      <a:pt x="402" y="392"/>
                    </a:lnTo>
                    <a:lnTo>
                      <a:pt x="410" y="386"/>
                    </a:lnTo>
                    <a:lnTo>
                      <a:pt x="418" y="379"/>
                    </a:lnTo>
                    <a:lnTo>
                      <a:pt x="425" y="372"/>
                    </a:lnTo>
                    <a:lnTo>
                      <a:pt x="433" y="366"/>
                    </a:lnTo>
                    <a:lnTo>
                      <a:pt x="438" y="359"/>
                    </a:lnTo>
                    <a:lnTo>
                      <a:pt x="443" y="352"/>
                    </a:lnTo>
                    <a:lnTo>
                      <a:pt x="435" y="355"/>
                    </a:lnTo>
                    <a:lnTo>
                      <a:pt x="425" y="358"/>
                    </a:lnTo>
                    <a:lnTo>
                      <a:pt x="416" y="362"/>
                    </a:lnTo>
                    <a:lnTo>
                      <a:pt x="408" y="365"/>
                    </a:lnTo>
                    <a:lnTo>
                      <a:pt x="399" y="368"/>
                    </a:lnTo>
                    <a:lnTo>
                      <a:pt x="391" y="370"/>
                    </a:lnTo>
                    <a:lnTo>
                      <a:pt x="383" y="371"/>
                    </a:lnTo>
                    <a:lnTo>
                      <a:pt x="375" y="370"/>
                    </a:lnTo>
                    <a:lnTo>
                      <a:pt x="392" y="357"/>
                    </a:lnTo>
                    <a:lnTo>
                      <a:pt x="411" y="341"/>
                    </a:lnTo>
                    <a:lnTo>
                      <a:pt x="432" y="325"/>
                    </a:lnTo>
                    <a:lnTo>
                      <a:pt x="451" y="307"/>
                    </a:lnTo>
                    <a:lnTo>
                      <a:pt x="469" y="289"/>
                    </a:lnTo>
                    <a:lnTo>
                      <a:pt x="485" y="270"/>
                    </a:lnTo>
                    <a:lnTo>
                      <a:pt x="499" y="252"/>
                    </a:lnTo>
                    <a:lnTo>
                      <a:pt x="509" y="235"/>
                    </a:lnTo>
                    <a:lnTo>
                      <a:pt x="496" y="240"/>
                    </a:lnTo>
                    <a:lnTo>
                      <a:pt x="482" y="245"/>
                    </a:lnTo>
                    <a:lnTo>
                      <a:pt x="469" y="250"/>
                    </a:lnTo>
                    <a:lnTo>
                      <a:pt x="455" y="254"/>
                    </a:lnTo>
                    <a:lnTo>
                      <a:pt x="442" y="258"/>
                    </a:lnTo>
                    <a:lnTo>
                      <a:pt x="430" y="262"/>
                    </a:lnTo>
                    <a:lnTo>
                      <a:pt x="418" y="264"/>
                    </a:lnTo>
                    <a:lnTo>
                      <a:pt x="408" y="266"/>
                    </a:lnTo>
                    <a:lnTo>
                      <a:pt x="425" y="249"/>
                    </a:lnTo>
                    <a:lnTo>
                      <a:pt x="447" y="230"/>
                    </a:lnTo>
                    <a:lnTo>
                      <a:pt x="469" y="208"/>
                    </a:lnTo>
                    <a:lnTo>
                      <a:pt x="492" y="186"/>
                    </a:lnTo>
                    <a:lnTo>
                      <a:pt x="514" y="165"/>
                    </a:lnTo>
                    <a:lnTo>
                      <a:pt x="532" y="143"/>
                    </a:lnTo>
                    <a:lnTo>
                      <a:pt x="545" y="124"/>
                    </a:lnTo>
                    <a:lnTo>
                      <a:pt x="553" y="108"/>
                    </a:lnTo>
                    <a:lnTo>
                      <a:pt x="544" y="114"/>
                    </a:lnTo>
                    <a:lnTo>
                      <a:pt x="534" y="121"/>
                    </a:lnTo>
                    <a:lnTo>
                      <a:pt x="524" y="128"/>
                    </a:lnTo>
                    <a:lnTo>
                      <a:pt x="515" y="134"/>
                    </a:lnTo>
                    <a:lnTo>
                      <a:pt x="505" y="139"/>
                    </a:lnTo>
                    <a:lnTo>
                      <a:pt x="495" y="143"/>
                    </a:lnTo>
                    <a:lnTo>
                      <a:pt x="487" y="145"/>
                    </a:lnTo>
                    <a:lnTo>
                      <a:pt x="479" y="145"/>
                    </a:lnTo>
                    <a:lnTo>
                      <a:pt x="504" y="117"/>
                    </a:lnTo>
                    <a:lnTo>
                      <a:pt x="523" y="92"/>
                    </a:lnTo>
                    <a:lnTo>
                      <a:pt x="539" y="69"/>
                    </a:lnTo>
                    <a:lnTo>
                      <a:pt x="552" y="51"/>
                    </a:lnTo>
                    <a:lnTo>
                      <a:pt x="563" y="36"/>
                    </a:lnTo>
                    <a:lnTo>
                      <a:pt x="576" y="25"/>
                    </a:lnTo>
                    <a:lnTo>
                      <a:pt x="588" y="18"/>
                    </a:lnTo>
                    <a:lnTo>
                      <a:pt x="602" y="15"/>
                    </a:lnTo>
                    <a:close/>
                  </a:path>
                </a:pathLst>
              </a:custGeom>
              <a:solidFill>
                <a:srgbClr val="00A5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151"/>
              <p:cNvSpPr>
                <a:spLocks/>
              </p:cNvSpPr>
              <p:nvPr/>
            </p:nvSpPr>
            <p:spPr bwMode="auto">
              <a:xfrm>
                <a:off x="5135" y="719"/>
                <a:ext cx="202" cy="206"/>
              </a:xfrm>
              <a:custGeom>
                <a:avLst/>
                <a:gdLst>
                  <a:gd name="T0" fmla="*/ 16 w 406"/>
                  <a:gd name="T1" fmla="*/ 144 h 412"/>
                  <a:gd name="T2" fmla="*/ 25 w 406"/>
                  <a:gd name="T3" fmla="*/ 135 h 412"/>
                  <a:gd name="T4" fmla="*/ 38 w 406"/>
                  <a:gd name="T5" fmla="*/ 158 h 412"/>
                  <a:gd name="T6" fmla="*/ 64 w 406"/>
                  <a:gd name="T7" fmla="*/ 206 h 412"/>
                  <a:gd name="T8" fmla="*/ 57 w 406"/>
                  <a:gd name="T9" fmla="*/ 185 h 412"/>
                  <a:gd name="T10" fmla="*/ 40 w 406"/>
                  <a:gd name="T11" fmla="*/ 136 h 412"/>
                  <a:gd name="T12" fmla="*/ 44 w 406"/>
                  <a:gd name="T13" fmla="*/ 121 h 412"/>
                  <a:gd name="T14" fmla="*/ 52 w 406"/>
                  <a:gd name="T15" fmla="*/ 115 h 412"/>
                  <a:gd name="T16" fmla="*/ 69 w 406"/>
                  <a:gd name="T17" fmla="*/ 141 h 412"/>
                  <a:gd name="T18" fmla="*/ 111 w 406"/>
                  <a:gd name="T19" fmla="*/ 171 h 412"/>
                  <a:gd name="T20" fmla="*/ 88 w 406"/>
                  <a:gd name="T21" fmla="*/ 155 h 412"/>
                  <a:gd name="T22" fmla="*/ 65 w 406"/>
                  <a:gd name="T23" fmla="*/ 117 h 412"/>
                  <a:gd name="T24" fmla="*/ 70 w 406"/>
                  <a:gd name="T25" fmla="*/ 104 h 412"/>
                  <a:gd name="T26" fmla="*/ 78 w 406"/>
                  <a:gd name="T27" fmla="*/ 98 h 412"/>
                  <a:gd name="T28" fmla="*/ 93 w 406"/>
                  <a:gd name="T29" fmla="*/ 114 h 412"/>
                  <a:gd name="T30" fmla="*/ 138 w 406"/>
                  <a:gd name="T31" fmla="*/ 127 h 412"/>
                  <a:gd name="T32" fmla="*/ 133 w 406"/>
                  <a:gd name="T33" fmla="*/ 125 h 412"/>
                  <a:gd name="T34" fmla="*/ 95 w 406"/>
                  <a:gd name="T35" fmla="*/ 107 h 412"/>
                  <a:gd name="T36" fmla="*/ 96 w 406"/>
                  <a:gd name="T37" fmla="*/ 88 h 412"/>
                  <a:gd name="T38" fmla="*/ 114 w 406"/>
                  <a:gd name="T39" fmla="*/ 88 h 412"/>
                  <a:gd name="T40" fmla="*/ 141 w 406"/>
                  <a:gd name="T41" fmla="*/ 83 h 412"/>
                  <a:gd name="T42" fmla="*/ 171 w 406"/>
                  <a:gd name="T43" fmla="*/ 69 h 412"/>
                  <a:gd name="T44" fmla="*/ 150 w 406"/>
                  <a:gd name="T45" fmla="*/ 76 h 412"/>
                  <a:gd name="T46" fmla="*/ 106 w 406"/>
                  <a:gd name="T47" fmla="*/ 85 h 412"/>
                  <a:gd name="T48" fmla="*/ 109 w 406"/>
                  <a:gd name="T49" fmla="*/ 74 h 412"/>
                  <a:gd name="T50" fmla="*/ 138 w 406"/>
                  <a:gd name="T51" fmla="*/ 53 h 412"/>
                  <a:gd name="T52" fmla="*/ 172 w 406"/>
                  <a:gd name="T53" fmla="*/ 27 h 412"/>
                  <a:gd name="T54" fmla="*/ 198 w 406"/>
                  <a:gd name="T55" fmla="*/ 4 h 412"/>
                  <a:gd name="T56" fmla="*/ 184 w 406"/>
                  <a:gd name="T57" fmla="*/ 12 h 412"/>
                  <a:gd name="T58" fmla="*/ 153 w 406"/>
                  <a:gd name="T59" fmla="*/ 35 h 412"/>
                  <a:gd name="T60" fmla="*/ 122 w 406"/>
                  <a:gd name="T61" fmla="*/ 57 h 412"/>
                  <a:gd name="T62" fmla="*/ 102 w 406"/>
                  <a:gd name="T63" fmla="*/ 72 h 412"/>
                  <a:gd name="T64" fmla="*/ 111 w 406"/>
                  <a:gd name="T65" fmla="*/ 53 h 412"/>
                  <a:gd name="T66" fmla="*/ 141 w 406"/>
                  <a:gd name="T67" fmla="*/ 18 h 412"/>
                  <a:gd name="T68" fmla="*/ 112 w 406"/>
                  <a:gd name="T69" fmla="*/ 44 h 412"/>
                  <a:gd name="T70" fmla="*/ 88 w 406"/>
                  <a:gd name="T71" fmla="*/ 82 h 412"/>
                  <a:gd name="T72" fmla="*/ 82 w 406"/>
                  <a:gd name="T73" fmla="*/ 53 h 412"/>
                  <a:gd name="T74" fmla="*/ 106 w 406"/>
                  <a:gd name="T75" fmla="*/ 15 h 412"/>
                  <a:gd name="T76" fmla="*/ 75 w 406"/>
                  <a:gd name="T77" fmla="*/ 54 h 412"/>
                  <a:gd name="T78" fmla="*/ 76 w 406"/>
                  <a:gd name="T79" fmla="*/ 88 h 412"/>
                  <a:gd name="T80" fmla="*/ 71 w 406"/>
                  <a:gd name="T81" fmla="*/ 97 h 412"/>
                  <a:gd name="T82" fmla="*/ 61 w 406"/>
                  <a:gd name="T83" fmla="*/ 104 h 412"/>
                  <a:gd name="T84" fmla="*/ 46 w 406"/>
                  <a:gd name="T85" fmla="*/ 83 h 412"/>
                  <a:gd name="T86" fmla="*/ 47 w 406"/>
                  <a:gd name="T87" fmla="*/ 30 h 412"/>
                  <a:gd name="T88" fmla="*/ 34 w 406"/>
                  <a:gd name="T89" fmla="*/ 57 h 412"/>
                  <a:gd name="T90" fmla="*/ 49 w 406"/>
                  <a:gd name="T91" fmla="*/ 107 h 412"/>
                  <a:gd name="T92" fmla="*/ 46 w 406"/>
                  <a:gd name="T93" fmla="*/ 116 h 412"/>
                  <a:gd name="T94" fmla="*/ 38 w 406"/>
                  <a:gd name="T95" fmla="*/ 123 h 412"/>
                  <a:gd name="T96" fmla="*/ 17 w 406"/>
                  <a:gd name="T97" fmla="*/ 103 h 412"/>
                  <a:gd name="T98" fmla="*/ 4 w 406"/>
                  <a:gd name="T99" fmla="*/ 67 h 412"/>
                  <a:gd name="T100" fmla="*/ 4 w 406"/>
                  <a:gd name="T101" fmla="*/ 91 h 412"/>
                  <a:gd name="T102" fmla="*/ 26 w 406"/>
                  <a:gd name="T103" fmla="*/ 128 h 412"/>
                  <a:gd name="T104" fmla="*/ 20 w 406"/>
                  <a:gd name="T105" fmla="*/ 140 h 412"/>
                  <a:gd name="T106" fmla="*/ 9 w 406"/>
                  <a:gd name="T107" fmla="*/ 148 h 412"/>
                  <a:gd name="T108" fmla="*/ 7 w 406"/>
                  <a:gd name="T109" fmla="*/ 149 h 41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06" h="412">
                    <a:moveTo>
                      <a:pt x="15" y="304"/>
                    </a:moveTo>
                    <a:lnTo>
                      <a:pt x="21" y="299"/>
                    </a:lnTo>
                    <a:lnTo>
                      <a:pt x="26" y="293"/>
                    </a:lnTo>
                    <a:lnTo>
                      <a:pt x="32" y="288"/>
                    </a:lnTo>
                    <a:lnTo>
                      <a:pt x="36" y="283"/>
                    </a:lnTo>
                    <a:lnTo>
                      <a:pt x="40" y="278"/>
                    </a:lnTo>
                    <a:lnTo>
                      <a:pt x="45" y="273"/>
                    </a:lnTo>
                    <a:lnTo>
                      <a:pt x="50" y="270"/>
                    </a:lnTo>
                    <a:lnTo>
                      <a:pt x="56" y="268"/>
                    </a:lnTo>
                    <a:lnTo>
                      <a:pt x="63" y="274"/>
                    </a:lnTo>
                    <a:lnTo>
                      <a:pt x="70" y="291"/>
                    </a:lnTo>
                    <a:lnTo>
                      <a:pt x="77" y="316"/>
                    </a:lnTo>
                    <a:lnTo>
                      <a:pt x="86" y="346"/>
                    </a:lnTo>
                    <a:lnTo>
                      <a:pt x="99" y="374"/>
                    </a:lnTo>
                    <a:lnTo>
                      <a:pt x="112" y="398"/>
                    </a:lnTo>
                    <a:lnTo>
                      <a:pt x="129" y="412"/>
                    </a:lnTo>
                    <a:lnTo>
                      <a:pt x="150" y="412"/>
                    </a:lnTo>
                    <a:lnTo>
                      <a:pt x="136" y="406"/>
                    </a:lnTo>
                    <a:lnTo>
                      <a:pt x="124" y="391"/>
                    </a:lnTo>
                    <a:lnTo>
                      <a:pt x="114" y="370"/>
                    </a:lnTo>
                    <a:lnTo>
                      <a:pt x="104" y="346"/>
                    </a:lnTo>
                    <a:lnTo>
                      <a:pt x="95" y="321"/>
                    </a:lnTo>
                    <a:lnTo>
                      <a:pt x="88" y="295"/>
                    </a:lnTo>
                    <a:lnTo>
                      <a:pt x="81" y="272"/>
                    </a:lnTo>
                    <a:lnTo>
                      <a:pt x="76" y="253"/>
                    </a:lnTo>
                    <a:lnTo>
                      <a:pt x="80" y="249"/>
                    </a:lnTo>
                    <a:lnTo>
                      <a:pt x="84" y="246"/>
                    </a:lnTo>
                    <a:lnTo>
                      <a:pt x="88" y="242"/>
                    </a:lnTo>
                    <a:lnTo>
                      <a:pt x="92" y="239"/>
                    </a:lnTo>
                    <a:lnTo>
                      <a:pt x="96" y="236"/>
                    </a:lnTo>
                    <a:lnTo>
                      <a:pt x="101" y="233"/>
                    </a:lnTo>
                    <a:lnTo>
                      <a:pt x="105" y="230"/>
                    </a:lnTo>
                    <a:lnTo>
                      <a:pt x="108" y="228"/>
                    </a:lnTo>
                    <a:lnTo>
                      <a:pt x="116" y="239"/>
                    </a:lnTo>
                    <a:lnTo>
                      <a:pt x="126" y="259"/>
                    </a:lnTo>
                    <a:lnTo>
                      <a:pt x="139" y="282"/>
                    </a:lnTo>
                    <a:lnTo>
                      <a:pt x="155" y="306"/>
                    </a:lnTo>
                    <a:lnTo>
                      <a:pt x="175" y="327"/>
                    </a:lnTo>
                    <a:lnTo>
                      <a:pt x="198" y="339"/>
                    </a:lnTo>
                    <a:lnTo>
                      <a:pt x="224" y="341"/>
                    </a:lnTo>
                    <a:lnTo>
                      <a:pt x="254" y="327"/>
                    </a:lnTo>
                    <a:lnTo>
                      <a:pt x="222" y="330"/>
                    </a:lnTo>
                    <a:lnTo>
                      <a:pt x="197" y="325"/>
                    </a:lnTo>
                    <a:lnTo>
                      <a:pt x="177" y="310"/>
                    </a:lnTo>
                    <a:lnTo>
                      <a:pt x="160" y="293"/>
                    </a:lnTo>
                    <a:lnTo>
                      <a:pt x="147" y="272"/>
                    </a:lnTo>
                    <a:lnTo>
                      <a:pt x="138" y="252"/>
                    </a:lnTo>
                    <a:lnTo>
                      <a:pt x="130" y="233"/>
                    </a:lnTo>
                    <a:lnTo>
                      <a:pt x="123" y="220"/>
                    </a:lnTo>
                    <a:lnTo>
                      <a:pt x="129" y="215"/>
                    </a:lnTo>
                    <a:lnTo>
                      <a:pt x="135" y="211"/>
                    </a:lnTo>
                    <a:lnTo>
                      <a:pt x="140" y="208"/>
                    </a:lnTo>
                    <a:lnTo>
                      <a:pt x="144" y="204"/>
                    </a:lnTo>
                    <a:lnTo>
                      <a:pt x="148" y="201"/>
                    </a:lnTo>
                    <a:lnTo>
                      <a:pt x="152" y="198"/>
                    </a:lnTo>
                    <a:lnTo>
                      <a:pt x="156" y="195"/>
                    </a:lnTo>
                    <a:lnTo>
                      <a:pt x="160" y="192"/>
                    </a:lnTo>
                    <a:lnTo>
                      <a:pt x="166" y="199"/>
                    </a:lnTo>
                    <a:lnTo>
                      <a:pt x="176" y="212"/>
                    </a:lnTo>
                    <a:lnTo>
                      <a:pt x="187" y="227"/>
                    </a:lnTo>
                    <a:lnTo>
                      <a:pt x="202" y="243"/>
                    </a:lnTo>
                    <a:lnTo>
                      <a:pt x="221" y="255"/>
                    </a:lnTo>
                    <a:lnTo>
                      <a:pt x="247" y="260"/>
                    </a:lnTo>
                    <a:lnTo>
                      <a:pt x="277" y="254"/>
                    </a:lnTo>
                    <a:lnTo>
                      <a:pt x="315" y="234"/>
                    </a:lnTo>
                    <a:lnTo>
                      <a:pt x="302" y="239"/>
                    </a:lnTo>
                    <a:lnTo>
                      <a:pt x="286" y="245"/>
                    </a:lnTo>
                    <a:lnTo>
                      <a:pt x="267" y="250"/>
                    </a:lnTo>
                    <a:lnTo>
                      <a:pt x="247" y="252"/>
                    </a:lnTo>
                    <a:lnTo>
                      <a:pt x="226" y="247"/>
                    </a:lnTo>
                    <a:lnTo>
                      <a:pt x="207" y="235"/>
                    </a:lnTo>
                    <a:lnTo>
                      <a:pt x="190" y="213"/>
                    </a:lnTo>
                    <a:lnTo>
                      <a:pt x="177" y="179"/>
                    </a:lnTo>
                    <a:lnTo>
                      <a:pt x="180" y="177"/>
                    </a:lnTo>
                    <a:lnTo>
                      <a:pt x="185" y="177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9" y="176"/>
                    </a:lnTo>
                    <a:lnTo>
                      <a:pt x="219" y="176"/>
                    </a:lnTo>
                    <a:lnTo>
                      <a:pt x="230" y="175"/>
                    </a:lnTo>
                    <a:lnTo>
                      <a:pt x="243" y="174"/>
                    </a:lnTo>
                    <a:lnTo>
                      <a:pt x="256" y="172"/>
                    </a:lnTo>
                    <a:lnTo>
                      <a:pt x="269" y="170"/>
                    </a:lnTo>
                    <a:lnTo>
                      <a:pt x="283" y="166"/>
                    </a:lnTo>
                    <a:lnTo>
                      <a:pt x="298" y="162"/>
                    </a:lnTo>
                    <a:lnTo>
                      <a:pt x="313" y="155"/>
                    </a:lnTo>
                    <a:lnTo>
                      <a:pt x="328" y="148"/>
                    </a:lnTo>
                    <a:lnTo>
                      <a:pt x="343" y="138"/>
                    </a:lnTo>
                    <a:lnTo>
                      <a:pt x="358" y="127"/>
                    </a:lnTo>
                    <a:lnTo>
                      <a:pt x="344" y="134"/>
                    </a:lnTo>
                    <a:lnTo>
                      <a:pt x="325" y="142"/>
                    </a:lnTo>
                    <a:lnTo>
                      <a:pt x="302" y="152"/>
                    </a:lnTo>
                    <a:lnTo>
                      <a:pt x="278" y="160"/>
                    </a:lnTo>
                    <a:lnTo>
                      <a:pt x="254" y="167"/>
                    </a:lnTo>
                    <a:lnTo>
                      <a:pt x="231" y="170"/>
                    </a:lnTo>
                    <a:lnTo>
                      <a:pt x="213" y="169"/>
                    </a:lnTo>
                    <a:lnTo>
                      <a:pt x="199" y="163"/>
                    </a:lnTo>
                    <a:lnTo>
                      <a:pt x="203" y="160"/>
                    </a:lnTo>
                    <a:lnTo>
                      <a:pt x="210" y="155"/>
                    </a:lnTo>
                    <a:lnTo>
                      <a:pt x="220" y="148"/>
                    </a:lnTo>
                    <a:lnTo>
                      <a:pt x="232" y="139"/>
                    </a:lnTo>
                    <a:lnTo>
                      <a:pt x="246" y="129"/>
                    </a:lnTo>
                    <a:lnTo>
                      <a:pt x="261" y="118"/>
                    </a:lnTo>
                    <a:lnTo>
                      <a:pt x="277" y="105"/>
                    </a:lnTo>
                    <a:lnTo>
                      <a:pt x="294" y="93"/>
                    </a:lnTo>
                    <a:lnTo>
                      <a:pt x="312" y="80"/>
                    </a:lnTo>
                    <a:lnTo>
                      <a:pt x="329" y="67"/>
                    </a:lnTo>
                    <a:lnTo>
                      <a:pt x="345" y="54"/>
                    </a:lnTo>
                    <a:lnTo>
                      <a:pt x="361" y="41"/>
                    </a:lnTo>
                    <a:lnTo>
                      <a:pt x="375" y="29"/>
                    </a:lnTo>
                    <a:lnTo>
                      <a:pt x="388" y="18"/>
                    </a:lnTo>
                    <a:lnTo>
                      <a:pt x="398" y="8"/>
                    </a:lnTo>
                    <a:lnTo>
                      <a:pt x="406" y="0"/>
                    </a:lnTo>
                    <a:lnTo>
                      <a:pt x="396" y="6"/>
                    </a:lnTo>
                    <a:lnTo>
                      <a:pt x="384" y="14"/>
                    </a:lnTo>
                    <a:lnTo>
                      <a:pt x="370" y="24"/>
                    </a:lnTo>
                    <a:lnTo>
                      <a:pt x="355" y="34"/>
                    </a:lnTo>
                    <a:lnTo>
                      <a:pt x="340" y="45"/>
                    </a:lnTo>
                    <a:lnTo>
                      <a:pt x="324" y="57"/>
                    </a:lnTo>
                    <a:lnTo>
                      <a:pt x="307" y="69"/>
                    </a:lnTo>
                    <a:lnTo>
                      <a:pt x="291" y="81"/>
                    </a:lnTo>
                    <a:lnTo>
                      <a:pt x="275" y="93"/>
                    </a:lnTo>
                    <a:lnTo>
                      <a:pt x="260" y="104"/>
                    </a:lnTo>
                    <a:lnTo>
                      <a:pt x="246" y="114"/>
                    </a:lnTo>
                    <a:lnTo>
                      <a:pt x="233" y="124"/>
                    </a:lnTo>
                    <a:lnTo>
                      <a:pt x="222" y="132"/>
                    </a:lnTo>
                    <a:lnTo>
                      <a:pt x="213" y="139"/>
                    </a:lnTo>
                    <a:lnTo>
                      <a:pt x="206" y="144"/>
                    </a:lnTo>
                    <a:lnTo>
                      <a:pt x="202" y="147"/>
                    </a:lnTo>
                    <a:lnTo>
                      <a:pt x="203" y="137"/>
                    </a:lnTo>
                    <a:lnTo>
                      <a:pt x="211" y="123"/>
                    </a:lnTo>
                    <a:lnTo>
                      <a:pt x="223" y="105"/>
                    </a:lnTo>
                    <a:lnTo>
                      <a:pt x="239" y="87"/>
                    </a:lnTo>
                    <a:lnTo>
                      <a:pt x="255" y="68"/>
                    </a:lnTo>
                    <a:lnTo>
                      <a:pt x="271" y="51"/>
                    </a:lnTo>
                    <a:lnTo>
                      <a:pt x="284" y="35"/>
                    </a:lnTo>
                    <a:lnTo>
                      <a:pt x="295" y="24"/>
                    </a:lnTo>
                    <a:lnTo>
                      <a:pt x="268" y="42"/>
                    </a:lnTo>
                    <a:lnTo>
                      <a:pt x="245" y="64"/>
                    </a:lnTo>
                    <a:lnTo>
                      <a:pt x="225" y="87"/>
                    </a:lnTo>
                    <a:lnTo>
                      <a:pt x="209" y="110"/>
                    </a:lnTo>
                    <a:lnTo>
                      <a:pt x="196" y="132"/>
                    </a:lnTo>
                    <a:lnTo>
                      <a:pt x="185" y="150"/>
                    </a:lnTo>
                    <a:lnTo>
                      <a:pt x="177" y="164"/>
                    </a:lnTo>
                    <a:lnTo>
                      <a:pt x="171" y="171"/>
                    </a:lnTo>
                    <a:lnTo>
                      <a:pt x="160" y="150"/>
                    </a:lnTo>
                    <a:lnTo>
                      <a:pt x="159" y="128"/>
                    </a:lnTo>
                    <a:lnTo>
                      <a:pt x="164" y="105"/>
                    </a:lnTo>
                    <a:lnTo>
                      <a:pt x="176" y="83"/>
                    </a:lnTo>
                    <a:lnTo>
                      <a:pt x="189" y="63"/>
                    </a:lnTo>
                    <a:lnTo>
                      <a:pt x="202" y="44"/>
                    </a:lnTo>
                    <a:lnTo>
                      <a:pt x="214" y="30"/>
                    </a:lnTo>
                    <a:lnTo>
                      <a:pt x="223" y="19"/>
                    </a:lnTo>
                    <a:lnTo>
                      <a:pt x="188" y="52"/>
                    </a:lnTo>
                    <a:lnTo>
                      <a:pt x="165" y="81"/>
                    </a:lnTo>
                    <a:lnTo>
                      <a:pt x="151" y="107"/>
                    </a:lnTo>
                    <a:lnTo>
                      <a:pt x="146" y="130"/>
                    </a:lnTo>
                    <a:lnTo>
                      <a:pt x="145" y="148"/>
                    </a:lnTo>
                    <a:lnTo>
                      <a:pt x="148" y="164"/>
                    </a:lnTo>
                    <a:lnTo>
                      <a:pt x="152" y="175"/>
                    </a:lnTo>
                    <a:lnTo>
                      <a:pt x="154" y="184"/>
                    </a:lnTo>
                    <a:lnTo>
                      <a:pt x="150" y="187"/>
                    </a:lnTo>
                    <a:lnTo>
                      <a:pt x="146" y="190"/>
                    </a:lnTo>
                    <a:lnTo>
                      <a:pt x="142" y="193"/>
                    </a:lnTo>
                    <a:lnTo>
                      <a:pt x="138" y="196"/>
                    </a:lnTo>
                    <a:lnTo>
                      <a:pt x="134" y="200"/>
                    </a:lnTo>
                    <a:lnTo>
                      <a:pt x="129" y="203"/>
                    </a:lnTo>
                    <a:lnTo>
                      <a:pt x="123" y="207"/>
                    </a:lnTo>
                    <a:lnTo>
                      <a:pt x="117" y="212"/>
                    </a:lnTo>
                    <a:lnTo>
                      <a:pt x="109" y="201"/>
                    </a:lnTo>
                    <a:lnTo>
                      <a:pt x="100" y="185"/>
                    </a:lnTo>
                    <a:lnTo>
                      <a:pt x="92" y="165"/>
                    </a:lnTo>
                    <a:lnTo>
                      <a:pt x="86" y="142"/>
                    </a:lnTo>
                    <a:lnTo>
                      <a:pt x="84" y="117"/>
                    </a:lnTo>
                    <a:lnTo>
                      <a:pt x="86" y="88"/>
                    </a:lnTo>
                    <a:lnTo>
                      <a:pt x="94" y="59"/>
                    </a:lnTo>
                    <a:lnTo>
                      <a:pt x="109" y="28"/>
                    </a:lnTo>
                    <a:lnTo>
                      <a:pt x="84" y="55"/>
                    </a:lnTo>
                    <a:lnTo>
                      <a:pt x="72" y="83"/>
                    </a:lnTo>
                    <a:lnTo>
                      <a:pt x="69" y="113"/>
                    </a:lnTo>
                    <a:lnTo>
                      <a:pt x="73" y="143"/>
                    </a:lnTo>
                    <a:lnTo>
                      <a:pt x="80" y="170"/>
                    </a:lnTo>
                    <a:lnTo>
                      <a:pt x="90" y="194"/>
                    </a:lnTo>
                    <a:lnTo>
                      <a:pt x="99" y="213"/>
                    </a:lnTo>
                    <a:lnTo>
                      <a:pt x="105" y="224"/>
                    </a:lnTo>
                    <a:lnTo>
                      <a:pt x="102" y="226"/>
                    </a:lnTo>
                    <a:lnTo>
                      <a:pt x="98" y="229"/>
                    </a:lnTo>
                    <a:lnTo>
                      <a:pt x="93" y="232"/>
                    </a:lnTo>
                    <a:lnTo>
                      <a:pt x="89" y="236"/>
                    </a:lnTo>
                    <a:lnTo>
                      <a:pt x="85" y="239"/>
                    </a:lnTo>
                    <a:lnTo>
                      <a:pt x="81" y="242"/>
                    </a:lnTo>
                    <a:lnTo>
                      <a:pt x="77" y="245"/>
                    </a:lnTo>
                    <a:lnTo>
                      <a:pt x="73" y="248"/>
                    </a:lnTo>
                    <a:lnTo>
                      <a:pt x="59" y="237"/>
                    </a:lnTo>
                    <a:lnTo>
                      <a:pt x="47" y="223"/>
                    </a:lnTo>
                    <a:lnTo>
                      <a:pt x="35" y="206"/>
                    </a:lnTo>
                    <a:lnTo>
                      <a:pt x="24" y="188"/>
                    </a:lnTo>
                    <a:lnTo>
                      <a:pt x="16" y="169"/>
                    </a:lnTo>
                    <a:lnTo>
                      <a:pt x="10" y="150"/>
                    </a:lnTo>
                    <a:lnTo>
                      <a:pt x="8" y="133"/>
                    </a:lnTo>
                    <a:lnTo>
                      <a:pt x="8" y="117"/>
                    </a:lnTo>
                    <a:lnTo>
                      <a:pt x="0" y="138"/>
                    </a:lnTo>
                    <a:lnTo>
                      <a:pt x="1" y="160"/>
                    </a:lnTo>
                    <a:lnTo>
                      <a:pt x="8" y="182"/>
                    </a:lnTo>
                    <a:lnTo>
                      <a:pt x="20" y="204"/>
                    </a:lnTo>
                    <a:lnTo>
                      <a:pt x="34" y="224"/>
                    </a:lnTo>
                    <a:lnTo>
                      <a:pt x="45" y="241"/>
                    </a:lnTo>
                    <a:lnTo>
                      <a:pt x="52" y="255"/>
                    </a:lnTo>
                    <a:lnTo>
                      <a:pt x="53" y="264"/>
                    </a:lnTo>
                    <a:lnTo>
                      <a:pt x="49" y="270"/>
                    </a:lnTo>
                    <a:lnTo>
                      <a:pt x="45" y="275"/>
                    </a:lnTo>
                    <a:lnTo>
                      <a:pt x="41" y="279"/>
                    </a:lnTo>
                    <a:lnTo>
                      <a:pt x="36" y="283"/>
                    </a:lnTo>
                    <a:lnTo>
                      <a:pt x="31" y="287"/>
                    </a:lnTo>
                    <a:lnTo>
                      <a:pt x="25" y="291"/>
                    </a:lnTo>
                    <a:lnTo>
                      <a:pt x="19" y="295"/>
                    </a:lnTo>
                    <a:lnTo>
                      <a:pt x="12" y="300"/>
                    </a:lnTo>
                    <a:lnTo>
                      <a:pt x="12" y="299"/>
                    </a:lnTo>
                    <a:lnTo>
                      <a:pt x="14" y="297"/>
                    </a:lnTo>
                    <a:lnTo>
                      <a:pt x="15" y="298"/>
                    </a:lnTo>
                    <a:lnTo>
                      <a:pt x="15" y="30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152"/>
              <p:cNvSpPr>
                <a:spLocks/>
              </p:cNvSpPr>
              <p:nvPr/>
            </p:nvSpPr>
            <p:spPr bwMode="auto">
              <a:xfrm>
                <a:off x="4796" y="732"/>
                <a:ext cx="331" cy="357"/>
              </a:xfrm>
              <a:custGeom>
                <a:avLst/>
                <a:gdLst>
                  <a:gd name="T0" fmla="*/ 116 w 662"/>
                  <a:gd name="T1" fmla="*/ 35 h 714"/>
                  <a:gd name="T2" fmla="*/ 107 w 662"/>
                  <a:gd name="T3" fmla="*/ 41 h 714"/>
                  <a:gd name="T4" fmla="*/ 98 w 662"/>
                  <a:gd name="T5" fmla="*/ 48 h 714"/>
                  <a:gd name="T6" fmla="*/ 90 w 662"/>
                  <a:gd name="T7" fmla="*/ 54 h 714"/>
                  <a:gd name="T8" fmla="*/ 84 w 662"/>
                  <a:gd name="T9" fmla="*/ 56 h 714"/>
                  <a:gd name="T10" fmla="*/ 75 w 662"/>
                  <a:gd name="T11" fmla="*/ 59 h 714"/>
                  <a:gd name="T12" fmla="*/ 63 w 662"/>
                  <a:gd name="T13" fmla="*/ 64 h 714"/>
                  <a:gd name="T14" fmla="*/ 50 w 662"/>
                  <a:gd name="T15" fmla="*/ 71 h 714"/>
                  <a:gd name="T16" fmla="*/ 36 w 662"/>
                  <a:gd name="T17" fmla="*/ 81 h 714"/>
                  <a:gd name="T18" fmla="*/ 23 w 662"/>
                  <a:gd name="T19" fmla="*/ 90 h 714"/>
                  <a:gd name="T20" fmla="*/ 13 w 662"/>
                  <a:gd name="T21" fmla="*/ 101 h 714"/>
                  <a:gd name="T22" fmla="*/ 7 w 662"/>
                  <a:gd name="T23" fmla="*/ 112 h 714"/>
                  <a:gd name="T24" fmla="*/ 2 w 662"/>
                  <a:gd name="T25" fmla="*/ 132 h 714"/>
                  <a:gd name="T26" fmla="*/ 0 w 662"/>
                  <a:gd name="T27" fmla="*/ 168 h 714"/>
                  <a:gd name="T28" fmla="*/ 10 w 662"/>
                  <a:gd name="T29" fmla="*/ 209 h 714"/>
                  <a:gd name="T30" fmla="*/ 40 w 662"/>
                  <a:gd name="T31" fmla="*/ 251 h 714"/>
                  <a:gd name="T32" fmla="*/ 78 w 662"/>
                  <a:gd name="T33" fmla="*/ 277 h 714"/>
                  <a:gd name="T34" fmla="*/ 102 w 662"/>
                  <a:gd name="T35" fmla="*/ 292 h 714"/>
                  <a:gd name="T36" fmla="*/ 123 w 662"/>
                  <a:gd name="T37" fmla="*/ 303 h 714"/>
                  <a:gd name="T38" fmla="*/ 140 w 662"/>
                  <a:gd name="T39" fmla="*/ 311 h 714"/>
                  <a:gd name="T40" fmla="*/ 154 w 662"/>
                  <a:gd name="T41" fmla="*/ 318 h 714"/>
                  <a:gd name="T42" fmla="*/ 166 w 662"/>
                  <a:gd name="T43" fmla="*/ 323 h 714"/>
                  <a:gd name="T44" fmla="*/ 178 w 662"/>
                  <a:gd name="T45" fmla="*/ 329 h 714"/>
                  <a:gd name="T46" fmla="*/ 188 w 662"/>
                  <a:gd name="T47" fmla="*/ 335 h 714"/>
                  <a:gd name="T48" fmla="*/ 199 w 662"/>
                  <a:gd name="T49" fmla="*/ 343 h 714"/>
                  <a:gd name="T50" fmla="*/ 216 w 662"/>
                  <a:gd name="T51" fmla="*/ 352 h 714"/>
                  <a:gd name="T52" fmla="*/ 236 w 662"/>
                  <a:gd name="T53" fmla="*/ 357 h 714"/>
                  <a:gd name="T54" fmla="*/ 258 w 662"/>
                  <a:gd name="T55" fmla="*/ 355 h 714"/>
                  <a:gd name="T56" fmla="*/ 278 w 662"/>
                  <a:gd name="T57" fmla="*/ 344 h 714"/>
                  <a:gd name="T58" fmla="*/ 294 w 662"/>
                  <a:gd name="T59" fmla="*/ 328 h 714"/>
                  <a:gd name="T60" fmla="*/ 304 w 662"/>
                  <a:gd name="T61" fmla="*/ 309 h 714"/>
                  <a:gd name="T62" fmla="*/ 307 w 662"/>
                  <a:gd name="T63" fmla="*/ 291 h 714"/>
                  <a:gd name="T64" fmla="*/ 306 w 662"/>
                  <a:gd name="T65" fmla="*/ 275 h 714"/>
                  <a:gd name="T66" fmla="*/ 309 w 662"/>
                  <a:gd name="T67" fmla="*/ 258 h 714"/>
                  <a:gd name="T68" fmla="*/ 314 w 662"/>
                  <a:gd name="T69" fmla="*/ 229 h 714"/>
                  <a:gd name="T70" fmla="*/ 324 w 662"/>
                  <a:gd name="T71" fmla="*/ 184 h 714"/>
                  <a:gd name="T72" fmla="*/ 331 w 662"/>
                  <a:gd name="T73" fmla="*/ 136 h 714"/>
                  <a:gd name="T74" fmla="*/ 330 w 662"/>
                  <a:gd name="T75" fmla="*/ 107 h 714"/>
                  <a:gd name="T76" fmla="*/ 323 w 662"/>
                  <a:gd name="T77" fmla="*/ 82 h 714"/>
                  <a:gd name="T78" fmla="*/ 311 w 662"/>
                  <a:gd name="T79" fmla="*/ 60 h 714"/>
                  <a:gd name="T80" fmla="*/ 298 w 662"/>
                  <a:gd name="T81" fmla="*/ 42 h 714"/>
                  <a:gd name="T82" fmla="*/ 283 w 662"/>
                  <a:gd name="T83" fmla="*/ 28 h 714"/>
                  <a:gd name="T84" fmla="*/ 268 w 662"/>
                  <a:gd name="T85" fmla="*/ 17 h 714"/>
                  <a:gd name="T86" fmla="*/ 256 w 662"/>
                  <a:gd name="T87" fmla="*/ 8 h 714"/>
                  <a:gd name="T88" fmla="*/ 245 w 662"/>
                  <a:gd name="T89" fmla="*/ 3 h 714"/>
                  <a:gd name="T90" fmla="*/ 233 w 662"/>
                  <a:gd name="T91" fmla="*/ 0 h 714"/>
                  <a:gd name="T92" fmla="*/ 220 w 662"/>
                  <a:gd name="T93" fmla="*/ 1 h 714"/>
                  <a:gd name="T94" fmla="*/ 205 w 662"/>
                  <a:gd name="T95" fmla="*/ 3 h 714"/>
                  <a:gd name="T96" fmla="*/ 191 w 662"/>
                  <a:gd name="T97" fmla="*/ 6 h 714"/>
                  <a:gd name="T98" fmla="*/ 179 w 662"/>
                  <a:gd name="T99" fmla="*/ 12 h 714"/>
                  <a:gd name="T100" fmla="*/ 168 w 662"/>
                  <a:gd name="T101" fmla="*/ 16 h 714"/>
                  <a:gd name="T102" fmla="*/ 160 w 662"/>
                  <a:gd name="T103" fmla="*/ 21 h 714"/>
                  <a:gd name="T104" fmla="*/ 154 w 662"/>
                  <a:gd name="T105" fmla="*/ 24 h 714"/>
                  <a:gd name="T106" fmla="*/ 145 w 662"/>
                  <a:gd name="T107" fmla="*/ 25 h 714"/>
                  <a:gd name="T108" fmla="*/ 134 w 662"/>
                  <a:gd name="T109" fmla="*/ 27 h 714"/>
                  <a:gd name="T110" fmla="*/ 124 w 662"/>
                  <a:gd name="T111" fmla="*/ 30 h 7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62" h="714">
                    <a:moveTo>
                      <a:pt x="239" y="64"/>
                    </a:moveTo>
                    <a:lnTo>
                      <a:pt x="231" y="69"/>
                    </a:lnTo>
                    <a:lnTo>
                      <a:pt x="223" y="75"/>
                    </a:lnTo>
                    <a:lnTo>
                      <a:pt x="214" y="82"/>
                    </a:lnTo>
                    <a:lnTo>
                      <a:pt x="203" y="88"/>
                    </a:lnTo>
                    <a:lnTo>
                      <a:pt x="195" y="95"/>
                    </a:lnTo>
                    <a:lnTo>
                      <a:pt x="186" y="101"/>
                    </a:lnTo>
                    <a:lnTo>
                      <a:pt x="179" y="107"/>
                    </a:lnTo>
                    <a:lnTo>
                      <a:pt x="174" y="111"/>
                    </a:lnTo>
                    <a:lnTo>
                      <a:pt x="168" y="112"/>
                    </a:lnTo>
                    <a:lnTo>
                      <a:pt x="159" y="114"/>
                    </a:lnTo>
                    <a:lnTo>
                      <a:pt x="150" y="117"/>
                    </a:lnTo>
                    <a:lnTo>
                      <a:pt x="137" y="122"/>
                    </a:lnTo>
                    <a:lnTo>
                      <a:pt x="125" y="128"/>
                    </a:lnTo>
                    <a:lnTo>
                      <a:pt x="112" y="135"/>
                    </a:lnTo>
                    <a:lnTo>
                      <a:pt x="99" y="142"/>
                    </a:lnTo>
                    <a:lnTo>
                      <a:pt x="86" y="151"/>
                    </a:lnTo>
                    <a:lnTo>
                      <a:pt x="71" y="161"/>
                    </a:lnTo>
                    <a:lnTo>
                      <a:pt x="58" y="170"/>
                    </a:lnTo>
                    <a:lnTo>
                      <a:pt x="46" y="180"/>
                    </a:lnTo>
                    <a:lnTo>
                      <a:pt x="36" y="191"/>
                    </a:lnTo>
                    <a:lnTo>
                      <a:pt x="26" y="202"/>
                    </a:lnTo>
                    <a:lnTo>
                      <a:pt x="18" y="212"/>
                    </a:lnTo>
                    <a:lnTo>
                      <a:pt x="13" y="223"/>
                    </a:lnTo>
                    <a:lnTo>
                      <a:pt x="9" y="235"/>
                    </a:lnTo>
                    <a:lnTo>
                      <a:pt x="4" y="263"/>
                    </a:lnTo>
                    <a:lnTo>
                      <a:pt x="0" y="298"/>
                    </a:lnTo>
                    <a:lnTo>
                      <a:pt x="0" y="336"/>
                    </a:lnTo>
                    <a:lnTo>
                      <a:pt x="7" y="377"/>
                    </a:lnTo>
                    <a:lnTo>
                      <a:pt x="20" y="418"/>
                    </a:lnTo>
                    <a:lnTo>
                      <a:pt x="43" y="460"/>
                    </a:lnTo>
                    <a:lnTo>
                      <a:pt x="79" y="501"/>
                    </a:lnTo>
                    <a:lnTo>
                      <a:pt x="126" y="537"/>
                    </a:lnTo>
                    <a:lnTo>
                      <a:pt x="155" y="554"/>
                    </a:lnTo>
                    <a:lnTo>
                      <a:pt x="181" y="570"/>
                    </a:lnTo>
                    <a:lnTo>
                      <a:pt x="204" y="583"/>
                    </a:lnTo>
                    <a:lnTo>
                      <a:pt x="226" y="595"/>
                    </a:lnTo>
                    <a:lnTo>
                      <a:pt x="245" y="605"/>
                    </a:lnTo>
                    <a:lnTo>
                      <a:pt x="263" y="613"/>
                    </a:lnTo>
                    <a:lnTo>
                      <a:pt x="279" y="621"/>
                    </a:lnTo>
                    <a:lnTo>
                      <a:pt x="295" y="628"/>
                    </a:lnTo>
                    <a:lnTo>
                      <a:pt x="308" y="635"/>
                    </a:lnTo>
                    <a:lnTo>
                      <a:pt x="321" y="641"/>
                    </a:lnTo>
                    <a:lnTo>
                      <a:pt x="332" y="646"/>
                    </a:lnTo>
                    <a:lnTo>
                      <a:pt x="343" y="651"/>
                    </a:lnTo>
                    <a:lnTo>
                      <a:pt x="355" y="657"/>
                    </a:lnTo>
                    <a:lnTo>
                      <a:pt x="365" y="663"/>
                    </a:lnTo>
                    <a:lnTo>
                      <a:pt x="375" y="669"/>
                    </a:lnTo>
                    <a:lnTo>
                      <a:pt x="385" y="676"/>
                    </a:lnTo>
                    <a:lnTo>
                      <a:pt x="398" y="685"/>
                    </a:lnTo>
                    <a:lnTo>
                      <a:pt x="413" y="694"/>
                    </a:lnTo>
                    <a:lnTo>
                      <a:pt x="432" y="703"/>
                    </a:lnTo>
                    <a:lnTo>
                      <a:pt x="451" y="709"/>
                    </a:lnTo>
                    <a:lnTo>
                      <a:pt x="471" y="713"/>
                    </a:lnTo>
                    <a:lnTo>
                      <a:pt x="492" y="714"/>
                    </a:lnTo>
                    <a:lnTo>
                      <a:pt x="515" y="710"/>
                    </a:lnTo>
                    <a:lnTo>
                      <a:pt x="536" y="701"/>
                    </a:lnTo>
                    <a:lnTo>
                      <a:pt x="556" y="688"/>
                    </a:lnTo>
                    <a:lnTo>
                      <a:pt x="574" y="673"/>
                    </a:lnTo>
                    <a:lnTo>
                      <a:pt x="588" y="655"/>
                    </a:lnTo>
                    <a:lnTo>
                      <a:pt x="599" y="637"/>
                    </a:lnTo>
                    <a:lnTo>
                      <a:pt x="607" y="617"/>
                    </a:lnTo>
                    <a:lnTo>
                      <a:pt x="612" y="598"/>
                    </a:lnTo>
                    <a:lnTo>
                      <a:pt x="614" y="581"/>
                    </a:lnTo>
                    <a:lnTo>
                      <a:pt x="613" y="565"/>
                    </a:lnTo>
                    <a:lnTo>
                      <a:pt x="612" y="550"/>
                    </a:lnTo>
                    <a:lnTo>
                      <a:pt x="613" y="534"/>
                    </a:lnTo>
                    <a:lnTo>
                      <a:pt x="617" y="515"/>
                    </a:lnTo>
                    <a:lnTo>
                      <a:pt x="622" y="489"/>
                    </a:lnTo>
                    <a:lnTo>
                      <a:pt x="628" y="458"/>
                    </a:lnTo>
                    <a:lnTo>
                      <a:pt x="637" y="417"/>
                    </a:lnTo>
                    <a:lnTo>
                      <a:pt x="647" y="367"/>
                    </a:lnTo>
                    <a:lnTo>
                      <a:pt x="658" y="304"/>
                    </a:lnTo>
                    <a:lnTo>
                      <a:pt x="662" y="271"/>
                    </a:lnTo>
                    <a:lnTo>
                      <a:pt x="662" y="242"/>
                    </a:lnTo>
                    <a:lnTo>
                      <a:pt x="659" y="213"/>
                    </a:lnTo>
                    <a:lnTo>
                      <a:pt x="653" y="187"/>
                    </a:lnTo>
                    <a:lnTo>
                      <a:pt x="645" y="163"/>
                    </a:lnTo>
                    <a:lnTo>
                      <a:pt x="635" y="141"/>
                    </a:lnTo>
                    <a:lnTo>
                      <a:pt x="622" y="120"/>
                    </a:lnTo>
                    <a:lnTo>
                      <a:pt x="609" y="102"/>
                    </a:lnTo>
                    <a:lnTo>
                      <a:pt x="595" y="84"/>
                    </a:lnTo>
                    <a:lnTo>
                      <a:pt x="580" y="69"/>
                    </a:lnTo>
                    <a:lnTo>
                      <a:pt x="566" y="56"/>
                    </a:lnTo>
                    <a:lnTo>
                      <a:pt x="550" y="44"/>
                    </a:lnTo>
                    <a:lnTo>
                      <a:pt x="536" y="34"/>
                    </a:lnTo>
                    <a:lnTo>
                      <a:pt x="523" y="25"/>
                    </a:lnTo>
                    <a:lnTo>
                      <a:pt x="511" y="16"/>
                    </a:lnTo>
                    <a:lnTo>
                      <a:pt x="501" y="10"/>
                    </a:lnTo>
                    <a:lnTo>
                      <a:pt x="490" y="5"/>
                    </a:lnTo>
                    <a:lnTo>
                      <a:pt x="479" y="2"/>
                    </a:lnTo>
                    <a:lnTo>
                      <a:pt x="466" y="0"/>
                    </a:lnTo>
                    <a:lnTo>
                      <a:pt x="453" y="0"/>
                    </a:lnTo>
                    <a:lnTo>
                      <a:pt x="439" y="1"/>
                    </a:lnTo>
                    <a:lnTo>
                      <a:pt x="425" y="2"/>
                    </a:lnTo>
                    <a:lnTo>
                      <a:pt x="410" y="5"/>
                    </a:lnTo>
                    <a:lnTo>
                      <a:pt x="396" y="8"/>
                    </a:lnTo>
                    <a:lnTo>
                      <a:pt x="382" y="12"/>
                    </a:lnTo>
                    <a:lnTo>
                      <a:pt x="369" y="17"/>
                    </a:lnTo>
                    <a:lnTo>
                      <a:pt x="357" y="23"/>
                    </a:lnTo>
                    <a:lnTo>
                      <a:pt x="345" y="27"/>
                    </a:lnTo>
                    <a:lnTo>
                      <a:pt x="335" y="32"/>
                    </a:lnTo>
                    <a:lnTo>
                      <a:pt x="326" y="37"/>
                    </a:lnTo>
                    <a:lnTo>
                      <a:pt x="320" y="42"/>
                    </a:lnTo>
                    <a:lnTo>
                      <a:pt x="315" y="46"/>
                    </a:lnTo>
                    <a:lnTo>
                      <a:pt x="308" y="47"/>
                    </a:lnTo>
                    <a:lnTo>
                      <a:pt x="300" y="48"/>
                    </a:lnTo>
                    <a:lnTo>
                      <a:pt x="290" y="49"/>
                    </a:lnTo>
                    <a:lnTo>
                      <a:pt x="278" y="51"/>
                    </a:lnTo>
                    <a:lnTo>
                      <a:pt x="267" y="54"/>
                    </a:lnTo>
                    <a:lnTo>
                      <a:pt x="257" y="56"/>
                    </a:lnTo>
                    <a:lnTo>
                      <a:pt x="247" y="60"/>
                    </a:lnTo>
                    <a:lnTo>
                      <a:pt x="239" y="64"/>
                    </a:lnTo>
                    <a:close/>
                  </a:path>
                </a:pathLst>
              </a:custGeom>
              <a:solidFill>
                <a:srgbClr val="FF1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153"/>
              <p:cNvSpPr>
                <a:spLocks/>
              </p:cNvSpPr>
              <p:nvPr/>
            </p:nvSpPr>
            <p:spPr bwMode="auto">
              <a:xfrm>
                <a:off x="4896" y="761"/>
                <a:ext cx="65" cy="129"/>
              </a:xfrm>
              <a:custGeom>
                <a:avLst/>
                <a:gdLst>
                  <a:gd name="T0" fmla="*/ 13 w 130"/>
                  <a:gd name="T1" fmla="*/ 13 h 259"/>
                  <a:gd name="T2" fmla="*/ 9 w 130"/>
                  <a:gd name="T3" fmla="*/ 27 h 259"/>
                  <a:gd name="T4" fmla="*/ 9 w 130"/>
                  <a:gd name="T5" fmla="*/ 42 h 259"/>
                  <a:gd name="T6" fmla="*/ 13 w 130"/>
                  <a:gd name="T7" fmla="*/ 57 h 259"/>
                  <a:gd name="T8" fmla="*/ 17 w 130"/>
                  <a:gd name="T9" fmla="*/ 72 h 259"/>
                  <a:gd name="T10" fmla="*/ 20 w 130"/>
                  <a:gd name="T11" fmla="*/ 88 h 259"/>
                  <a:gd name="T12" fmla="*/ 20 w 130"/>
                  <a:gd name="T13" fmla="*/ 102 h 259"/>
                  <a:gd name="T14" fmla="*/ 14 w 130"/>
                  <a:gd name="T15" fmla="*/ 116 h 259"/>
                  <a:gd name="T16" fmla="*/ 0 w 130"/>
                  <a:gd name="T17" fmla="*/ 129 h 259"/>
                  <a:gd name="T18" fmla="*/ 12 w 130"/>
                  <a:gd name="T19" fmla="*/ 129 h 259"/>
                  <a:gd name="T20" fmla="*/ 22 w 130"/>
                  <a:gd name="T21" fmla="*/ 127 h 259"/>
                  <a:gd name="T22" fmla="*/ 31 w 130"/>
                  <a:gd name="T23" fmla="*/ 122 h 259"/>
                  <a:gd name="T24" fmla="*/ 40 w 130"/>
                  <a:gd name="T25" fmla="*/ 114 h 259"/>
                  <a:gd name="T26" fmla="*/ 47 w 130"/>
                  <a:gd name="T27" fmla="*/ 106 h 259"/>
                  <a:gd name="T28" fmla="*/ 53 w 130"/>
                  <a:gd name="T29" fmla="*/ 97 h 259"/>
                  <a:gd name="T30" fmla="*/ 58 w 130"/>
                  <a:gd name="T31" fmla="*/ 86 h 259"/>
                  <a:gd name="T32" fmla="*/ 62 w 130"/>
                  <a:gd name="T33" fmla="*/ 75 h 259"/>
                  <a:gd name="T34" fmla="*/ 64 w 130"/>
                  <a:gd name="T35" fmla="*/ 63 h 259"/>
                  <a:gd name="T36" fmla="*/ 65 w 130"/>
                  <a:gd name="T37" fmla="*/ 52 h 259"/>
                  <a:gd name="T38" fmla="*/ 65 w 130"/>
                  <a:gd name="T39" fmla="*/ 41 h 259"/>
                  <a:gd name="T40" fmla="*/ 64 w 130"/>
                  <a:gd name="T41" fmla="*/ 31 h 259"/>
                  <a:gd name="T42" fmla="*/ 62 w 130"/>
                  <a:gd name="T43" fmla="*/ 22 h 259"/>
                  <a:gd name="T44" fmla="*/ 58 w 130"/>
                  <a:gd name="T45" fmla="*/ 14 h 259"/>
                  <a:gd name="T46" fmla="*/ 53 w 130"/>
                  <a:gd name="T47" fmla="*/ 8 h 259"/>
                  <a:gd name="T48" fmla="*/ 47 w 130"/>
                  <a:gd name="T49" fmla="*/ 4 h 259"/>
                  <a:gd name="T50" fmla="*/ 40 w 130"/>
                  <a:gd name="T51" fmla="*/ 2 h 259"/>
                  <a:gd name="T52" fmla="*/ 34 w 130"/>
                  <a:gd name="T53" fmla="*/ 0 h 259"/>
                  <a:gd name="T54" fmla="*/ 29 w 130"/>
                  <a:gd name="T55" fmla="*/ 0 h 259"/>
                  <a:gd name="T56" fmla="*/ 24 w 130"/>
                  <a:gd name="T57" fmla="*/ 0 h 259"/>
                  <a:gd name="T58" fmla="*/ 21 w 130"/>
                  <a:gd name="T59" fmla="*/ 1 h 259"/>
                  <a:gd name="T60" fmla="*/ 17 w 130"/>
                  <a:gd name="T61" fmla="*/ 4 h 259"/>
                  <a:gd name="T62" fmla="*/ 15 w 130"/>
                  <a:gd name="T63" fmla="*/ 8 h 259"/>
                  <a:gd name="T64" fmla="*/ 13 w 130"/>
                  <a:gd name="T65" fmla="*/ 13 h 2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0" h="259">
                    <a:moveTo>
                      <a:pt x="25" y="26"/>
                    </a:moveTo>
                    <a:lnTo>
                      <a:pt x="17" y="55"/>
                    </a:lnTo>
                    <a:lnTo>
                      <a:pt x="18" y="84"/>
                    </a:lnTo>
                    <a:lnTo>
                      <a:pt x="25" y="115"/>
                    </a:lnTo>
                    <a:lnTo>
                      <a:pt x="34" y="145"/>
                    </a:lnTo>
                    <a:lnTo>
                      <a:pt x="40" y="176"/>
                    </a:lnTo>
                    <a:lnTo>
                      <a:pt x="39" y="205"/>
                    </a:lnTo>
                    <a:lnTo>
                      <a:pt x="27" y="232"/>
                    </a:lnTo>
                    <a:lnTo>
                      <a:pt x="0" y="259"/>
                    </a:lnTo>
                    <a:lnTo>
                      <a:pt x="23" y="259"/>
                    </a:lnTo>
                    <a:lnTo>
                      <a:pt x="44" y="254"/>
                    </a:lnTo>
                    <a:lnTo>
                      <a:pt x="62" y="244"/>
                    </a:lnTo>
                    <a:lnTo>
                      <a:pt x="79" y="229"/>
                    </a:lnTo>
                    <a:lnTo>
                      <a:pt x="94" y="213"/>
                    </a:lnTo>
                    <a:lnTo>
                      <a:pt x="106" y="194"/>
                    </a:lnTo>
                    <a:lnTo>
                      <a:pt x="115" y="173"/>
                    </a:lnTo>
                    <a:lnTo>
                      <a:pt x="123" y="150"/>
                    </a:lnTo>
                    <a:lnTo>
                      <a:pt x="128" y="127"/>
                    </a:lnTo>
                    <a:lnTo>
                      <a:pt x="130" y="105"/>
                    </a:lnTo>
                    <a:lnTo>
                      <a:pt x="130" y="82"/>
                    </a:lnTo>
                    <a:lnTo>
                      <a:pt x="128" y="62"/>
                    </a:lnTo>
                    <a:lnTo>
                      <a:pt x="123" y="44"/>
                    </a:lnTo>
                    <a:lnTo>
                      <a:pt x="116" y="28"/>
                    </a:lnTo>
                    <a:lnTo>
                      <a:pt x="106" y="17"/>
                    </a:lnTo>
                    <a:lnTo>
                      <a:pt x="93" y="9"/>
                    </a:lnTo>
                    <a:lnTo>
                      <a:pt x="79" y="4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1" y="3"/>
                    </a:lnTo>
                    <a:lnTo>
                      <a:pt x="34" y="8"/>
                    </a:lnTo>
                    <a:lnTo>
                      <a:pt x="29" y="16"/>
                    </a:lnTo>
                    <a:lnTo>
                      <a:pt x="25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154"/>
              <p:cNvSpPr>
                <a:spLocks/>
              </p:cNvSpPr>
              <p:nvPr/>
            </p:nvSpPr>
            <p:spPr bwMode="auto">
              <a:xfrm>
                <a:off x="4808" y="757"/>
                <a:ext cx="115" cy="107"/>
              </a:xfrm>
              <a:custGeom>
                <a:avLst/>
                <a:gdLst>
                  <a:gd name="T0" fmla="*/ 115 w 229"/>
                  <a:gd name="T1" fmla="*/ 0 h 212"/>
                  <a:gd name="T2" fmla="*/ 105 w 229"/>
                  <a:gd name="T3" fmla="*/ 1 h 212"/>
                  <a:gd name="T4" fmla="*/ 93 w 229"/>
                  <a:gd name="T5" fmla="*/ 4 h 212"/>
                  <a:gd name="T6" fmla="*/ 81 w 229"/>
                  <a:gd name="T7" fmla="*/ 10 h 212"/>
                  <a:gd name="T8" fmla="*/ 70 w 229"/>
                  <a:gd name="T9" fmla="*/ 18 h 212"/>
                  <a:gd name="T10" fmla="*/ 59 w 229"/>
                  <a:gd name="T11" fmla="*/ 28 h 212"/>
                  <a:gd name="T12" fmla="*/ 50 w 229"/>
                  <a:gd name="T13" fmla="*/ 38 h 212"/>
                  <a:gd name="T14" fmla="*/ 44 w 229"/>
                  <a:gd name="T15" fmla="*/ 49 h 212"/>
                  <a:gd name="T16" fmla="*/ 42 w 229"/>
                  <a:gd name="T17" fmla="*/ 61 h 212"/>
                  <a:gd name="T18" fmla="*/ 40 w 229"/>
                  <a:gd name="T19" fmla="*/ 71 h 212"/>
                  <a:gd name="T20" fmla="*/ 36 w 229"/>
                  <a:gd name="T21" fmla="*/ 80 h 212"/>
                  <a:gd name="T22" fmla="*/ 32 w 229"/>
                  <a:gd name="T23" fmla="*/ 89 h 212"/>
                  <a:gd name="T24" fmla="*/ 26 w 229"/>
                  <a:gd name="T25" fmla="*/ 95 h 212"/>
                  <a:gd name="T26" fmla="*/ 19 w 229"/>
                  <a:gd name="T27" fmla="*/ 100 h 212"/>
                  <a:gd name="T28" fmla="*/ 13 w 229"/>
                  <a:gd name="T29" fmla="*/ 103 h 212"/>
                  <a:gd name="T30" fmla="*/ 6 w 229"/>
                  <a:gd name="T31" fmla="*/ 105 h 212"/>
                  <a:gd name="T32" fmla="*/ 0 w 229"/>
                  <a:gd name="T33" fmla="*/ 104 h 212"/>
                  <a:gd name="T34" fmla="*/ 7 w 229"/>
                  <a:gd name="T35" fmla="*/ 106 h 212"/>
                  <a:gd name="T36" fmla="*/ 13 w 229"/>
                  <a:gd name="T37" fmla="*/ 107 h 212"/>
                  <a:gd name="T38" fmla="*/ 20 w 229"/>
                  <a:gd name="T39" fmla="*/ 107 h 212"/>
                  <a:gd name="T40" fmla="*/ 27 w 229"/>
                  <a:gd name="T41" fmla="*/ 106 h 212"/>
                  <a:gd name="T42" fmla="*/ 34 w 229"/>
                  <a:gd name="T43" fmla="*/ 104 h 212"/>
                  <a:gd name="T44" fmla="*/ 40 w 229"/>
                  <a:gd name="T45" fmla="*/ 101 h 212"/>
                  <a:gd name="T46" fmla="*/ 46 w 229"/>
                  <a:gd name="T47" fmla="*/ 98 h 212"/>
                  <a:gd name="T48" fmla="*/ 53 w 229"/>
                  <a:gd name="T49" fmla="*/ 94 h 212"/>
                  <a:gd name="T50" fmla="*/ 58 w 229"/>
                  <a:gd name="T51" fmla="*/ 90 h 212"/>
                  <a:gd name="T52" fmla="*/ 64 w 229"/>
                  <a:gd name="T53" fmla="*/ 85 h 212"/>
                  <a:gd name="T54" fmla="*/ 69 w 229"/>
                  <a:gd name="T55" fmla="*/ 81 h 212"/>
                  <a:gd name="T56" fmla="*/ 73 w 229"/>
                  <a:gd name="T57" fmla="*/ 76 h 212"/>
                  <a:gd name="T58" fmla="*/ 77 w 229"/>
                  <a:gd name="T59" fmla="*/ 72 h 212"/>
                  <a:gd name="T60" fmla="*/ 80 w 229"/>
                  <a:gd name="T61" fmla="*/ 67 h 212"/>
                  <a:gd name="T62" fmla="*/ 82 w 229"/>
                  <a:gd name="T63" fmla="*/ 63 h 212"/>
                  <a:gd name="T64" fmla="*/ 84 w 229"/>
                  <a:gd name="T65" fmla="*/ 60 h 212"/>
                  <a:gd name="T66" fmla="*/ 86 w 229"/>
                  <a:gd name="T67" fmla="*/ 51 h 212"/>
                  <a:gd name="T68" fmla="*/ 89 w 229"/>
                  <a:gd name="T69" fmla="*/ 43 h 212"/>
                  <a:gd name="T70" fmla="*/ 92 w 229"/>
                  <a:gd name="T71" fmla="*/ 34 h 212"/>
                  <a:gd name="T72" fmla="*/ 97 w 229"/>
                  <a:gd name="T73" fmla="*/ 25 h 212"/>
                  <a:gd name="T74" fmla="*/ 101 w 229"/>
                  <a:gd name="T75" fmla="*/ 16 h 212"/>
                  <a:gd name="T76" fmla="*/ 105 w 229"/>
                  <a:gd name="T77" fmla="*/ 9 h 212"/>
                  <a:gd name="T78" fmla="*/ 110 w 229"/>
                  <a:gd name="T79" fmla="*/ 4 h 212"/>
                  <a:gd name="T80" fmla="*/ 115 w 229"/>
                  <a:gd name="T81" fmla="*/ 0 h 2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9" h="212">
                    <a:moveTo>
                      <a:pt x="229" y="0"/>
                    </a:moveTo>
                    <a:lnTo>
                      <a:pt x="209" y="1"/>
                    </a:lnTo>
                    <a:lnTo>
                      <a:pt x="186" y="7"/>
                    </a:lnTo>
                    <a:lnTo>
                      <a:pt x="162" y="19"/>
                    </a:lnTo>
                    <a:lnTo>
                      <a:pt x="140" y="35"/>
                    </a:lnTo>
                    <a:lnTo>
                      <a:pt x="118" y="55"/>
                    </a:lnTo>
                    <a:lnTo>
                      <a:pt x="100" y="76"/>
                    </a:lnTo>
                    <a:lnTo>
                      <a:pt x="88" y="97"/>
                    </a:lnTo>
                    <a:lnTo>
                      <a:pt x="83" y="120"/>
                    </a:lnTo>
                    <a:lnTo>
                      <a:pt x="79" y="140"/>
                    </a:lnTo>
                    <a:lnTo>
                      <a:pt x="72" y="159"/>
                    </a:lnTo>
                    <a:lnTo>
                      <a:pt x="63" y="176"/>
                    </a:lnTo>
                    <a:lnTo>
                      <a:pt x="52" y="189"/>
                    </a:lnTo>
                    <a:lnTo>
                      <a:pt x="38" y="199"/>
                    </a:lnTo>
                    <a:lnTo>
                      <a:pt x="25" y="205"/>
                    </a:lnTo>
                    <a:lnTo>
                      <a:pt x="12" y="208"/>
                    </a:lnTo>
                    <a:lnTo>
                      <a:pt x="0" y="206"/>
                    </a:lnTo>
                    <a:lnTo>
                      <a:pt x="13" y="210"/>
                    </a:lnTo>
                    <a:lnTo>
                      <a:pt x="26" y="212"/>
                    </a:lnTo>
                    <a:lnTo>
                      <a:pt x="39" y="212"/>
                    </a:lnTo>
                    <a:lnTo>
                      <a:pt x="54" y="210"/>
                    </a:lnTo>
                    <a:lnTo>
                      <a:pt x="67" y="206"/>
                    </a:lnTo>
                    <a:lnTo>
                      <a:pt x="80" y="201"/>
                    </a:lnTo>
                    <a:lnTo>
                      <a:pt x="92" y="194"/>
                    </a:lnTo>
                    <a:lnTo>
                      <a:pt x="105" y="187"/>
                    </a:lnTo>
                    <a:lnTo>
                      <a:pt x="116" y="179"/>
                    </a:lnTo>
                    <a:lnTo>
                      <a:pt x="128" y="169"/>
                    </a:lnTo>
                    <a:lnTo>
                      <a:pt x="137" y="160"/>
                    </a:lnTo>
                    <a:lnTo>
                      <a:pt x="146" y="151"/>
                    </a:lnTo>
                    <a:lnTo>
                      <a:pt x="153" y="142"/>
                    </a:lnTo>
                    <a:lnTo>
                      <a:pt x="160" y="133"/>
                    </a:lnTo>
                    <a:lnTo>
                      <a:pt x="164" y="125"/>
                    </a:lnTo>
                    <a:lnTo>
                      <a:pt x="167" y="118"/>
                    </a:lnTo>
                    <a:lnTo>
                      <a:pt x="172" y="102"/>
                    </a:lnTo>
                    <a:lnTo>
                      <a:pt x="178" y="85"/>
                    </a:lnTo>
                    <a:lnTo>
                      <a:pt x="184" y="68"/>
                    </a:lnTo>
                    <a:lnTo>
                      <a:pt x="193" y="50"/>
                    </a:lnTo>
                    <a:lnTo>
                      <a:pt x="201" y="32"/>
                    </a:lnTo>
                    <a:lnTo>
                      <a:pt x="210" y="18"/>
                    </a:lnTo>
                    <a:lnTo>
                      <a:pt x="219" y="7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155"/>
              <p:cNvSpPr>
                <a:spLocks/>
              </p:cNvSpPr>
              <p:nvPr/>
            </p:nvSpPr>
            <p:spPr bwMode="auto">
              <a:xfrm>
                <a:off x="4911" y="709"/>
                <a:ext cx="142" cy="60"/>
              </a:xfrm>
              <a:custGeom>
                <a:avLst/>
                <a:gdLst>
                  <a:gd name="T0" fmla="*/ 0 w 283"/>
                  <a:gd name="T1" fmla="*/ 60 h 119"/>
                  <a:gd name="T2" fmla="*/ 2 w 283"/>
                  <a:gd name="T3" fmla="*/ 55 h 119"/>
                  <a:gd name="T4" fmla="*/ 5 w 283"/>
                  <a:gd name="T5" fmla="*/ 51 h 119"/>
                  <a:gd name="T6" fmla="*/ 8 w 283"/>
                  <a:gd name="T7" fmla="*/ 47 h 119"/>
                  <a:gd name="T8" fmla="*/ 13 w 283"/>
                  <a:gd name="T9" fmla="*/ 42 h 119"/>
                  <a:gd name="T10" fmla="*/ 18 w 283"/>
                  <a:gd name="T11" fmla="*/ 38 h 119"/>
                  <a:gd name="T12" fmla="*/ 23 w 283"/>
                  <a:gd name="T13" fmla="*/ 34 h 119"/>
                  <a:gd name="T14" fmla="*/ 29 w 283"/>
                  <a:gd name="T15" fmla="*/ 30 h 119"/>
                  <a:gd name="T16" fmla="*/ 35 w 283"/>
                  <a:gd name="T17" fmla="*/ 27 h 119"/>
                  <a:gd name="T18" fmla="*/ 42 w 283"/>
                  <a:gd name="T19" fmla="*/ 24 h 119"/>
                  <a:gd name="T20" fmla="*/ 48 w 283"/>
                  <a:gd name="T21" fmla="*/ 21 h 119"/>
                  <a:gd name="T22" fmla="*/ 55 w 283"/>
                  <a:gd name="T23" fmla="*/ 19 h 119"/>
                  <a:gd name="T24" fmla="*/ 62 w 283"/>
                  <a:gd name="T25" fmla="*/ 18 h 119"/>
                  <a:gd name="T26" fmla="*/ 68 w 283"/>
                  <a:gd name="T27" fmla="*/ 17 h 119"/>
                  <a:gd name="T28" fmla="*/ 74 w 283"/>
                  <a:gd name="T29" fmla="*/ 17 h 119"/>
                  <a:gd name="T30" fmla="*/ 80 w 283"/>
                  <a:gd name="T31" fmla="*/ 17 h 119"/>
                  <a:gd name="T32" fmla="*/ 85 w 283"/>
                  <a:gd name="T33" fmla="*/ 19 h 119"/>
                  <a:gd name="T34" fmla="*/ 95 w 283"/>
                  <a:gd name="T35" fmla="*/ 22 h 119"/>
                  <a:gd name="T36" fmla="*/ 105 w 283"/>
                  <a:gd name="T37" fmla="*/ 23 h 119"/>
                  <a:gd name="T38" fmla="*/ 114 w 283"/>
                  <a:gd name="T39" fmla="*/ 22 h 119"/>
                  <a:gd name="T40" fmla="*/ 123 w 283"/>
                  <a:gd name="T41" fmla="*/ 19 h 119"/>
                  <a:gd name="T42" fmla="*/ 130 w 283"/>
                  <a:gd name="T43" fmla="*/ 16 h 119"/>
                  <a:gd name="T44" fmla="*/ 136 w 283"/>
                  <a:gd name="T45" fmla="*/ 11 h 119"/>
                  <a:gd name="T46" fmla="*/ 140 w 283"/>
                  <a:gd name="T47" fmla="*/ 6 h 119"/>
                  <a:gd name="T48" fmla="*/ 142 w 283"/>
                  <a:gd name="T49" fmla="*/ 0 h 119"/>
                  <a:gd name="T50" fmla="*/ 139 w 283"/>
                  <a:gd name="T51" fmla="*/ 13 h 119"/>
                  <a:gd name="T52" fmla="*/ 132 w 283"/>
                  <a:gd name="T53" fmla="*/ 25 h 119"/>
                  <a:gd name="T54" fmla="*/ 122 w 283"/>
                  <a:gd name="T55" fmla="*/ 35 h 119"/>
                  <a:gd name="T56" fmla="*/ 111 w 283"/>
                  <a:gd name="T57" fmla="*/ 43 h 119"/>
                  <a:gd name="T58" fmla="*/ 98 w 283"/>
                  <a:gd name="T59" fmla="*/ 50 h 119"/>
                  <a:gd name="T60" fmla="*/ 86 w 283"/>
                  <a:gd name="T61" fmla="*/ 54 h 119"/>
                  <a:gd name="T62" fmla="*/ 75 w 283"/>
                  <a:gd name="T63" fmla="*/ 57 h 119"/>
                  <a:gd name="T64" fmla="*/ 66 w 283"/>
                  <a:gd name="T65" fmla="*/ 57 h 119"/>
                  <a:gd name="T66" fmla="*/ 58 w 283"/>
                  <a:gd name="T67" fmla="*/ 56 h 119"/>
                  <a:gd name="T68" fmla="*/ 49 w 283"/>
                  <a:gd name="T69" fmla="*/ 55 h 119"/>
                  <a:gd name="T70" fmla="*/ 40 w 283"/>
                  <a:gd name="T71" fmla="*/ 54 h 119"/>
                  <a:gd name="T72" fmla="*/ 30 w 283"/>
                  <a:gd name="T73" fmla="*/ 54 h 119"/>
                  <a:gd name="T74" fmla="*/ 21 w 283"/>
                  <a:gd name="T75" fmla="*/ 54 h 119"/>
                  <a:gd name="T76" fmla="*/ 13 w 283"/>
                  <a:gd name="T77" fmla="*/ 55 h 119"/>
                  <a:gd name="T78" fmla="*/ 6 w 283"/>
                  <a:gd name="T79" fmla="*/ 57 h 119"/>
                  <a:gd name="T80" fmla="*/ 0 w 283"/>
                  <a:gd name="T81" fmla="*/ 60 h 1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3" h="119">
                    <a:moveTo>
                      <a:pt x="0" y="119"/>
                    </a:moveTo>
                    <a:lnTo>
                      <a:pt x="4" y="110"/>
                    </a:lnTo>
                    <a:lnTo>
                      <a:pt x="9" y="101"/>
                    </a:lnTo>
                    <a:lnTo>
                      <a:pt x="16" y="93"/>
                    </a:lnTo>
                    <a:lnTo>
                      <a:pt x="25" y="84"/>
                    </a:lnTo>
                    <a:lnTo>
                      <a:pt x="35" y="76"/>
                    </a:lnTo>
                    <a:lnTo>
                      <a:pt x="45" y="68"/>
                    </a:lnTo>
                    <a:lnTo>
                      <a:pt x="58" y="59"/>
                    </a:lnTo>
                    <a:lnTo>
                      <a:pt x="70" y="53"/>
                    </a:lnTo>
                    <a:lnTo>
                      <a:pt x="83" y="47"/>
                    </a:lnTo>
                    <a:lnTo>
                      <a:pt x="96" y="42"/>
                    </a:lnTo>
                    <a:lnTo>
                      <a:pt x="109" y="38"/>
                    </a:lnTo>
                    <a:lnTo>
                      <a:pt x="123" y="35"/>
                    </a:lnTo>
                    <a:lnTo>
                      <a:pt x="135" y="33"/>
                    </a:lnTo>
                    <a:lnTo>
                      <a:pt x="147" y="33"/>
                    </a:lnTo>
                    <a:lnTo>
                      <a:pt x="159" y="34"/>
                    </a:lnTo>
                    <a:lnTo>
                      <a:pt x="169" y="37"/>
                    </a:lnTo>
                    <a:lnTo>
                      <a:pt x="189" y="43"/>
                    </a:lnTo>
                    <a:lnTo>
                      <a:pt x="210" y="45"/>
                    </a:lnTo>
                    <a:lnTo>
                      <a:pt x="228" y="43"/>
                    </a:lnTo>
                    <a:lnTo>
                      <a:pt x="245" y="38"/>
                    </a:lnTo>
                    <a:lnTo>
                      <a:pt x="259" y="31"/>
                    </a:lnTo>
                    <a:lnTo>
                      <a:pt x="272" y="22"/>
                    </a:lnTo>
                    <a:lnTo>
                      <a:pt x="280" y="12"/>
                    </a:lnTo>
                    <a:lnTo>
                      <a:pt x="283" y="0"/>
                    </a:lnTo>
                    <a:lnTo>
                      <a:pt x="277" y="26"/>
                    </a:lnTo>
                    <a:lnTo>
                      <a:pt x="264" y="49"/>
                    </a:lnTo>
                    <a:lnTo>
                      <a:pt x="244" y="69"/>
                    </a:lnTo>
                    <a:lnTo>
                      <a:pt x="221" y="86"/>
                    </a:lnTo>
                    <a:lnTo>
                      <a:pt x="196" y="99"/>
                    </a:lnTo>
                    <a:lnTo>
                      <a:pt x="171" y="108"/>
                    </a:lnTo>
                    <a:lnTo>
                      <a:pt x="149" y="113"/>
                    </a:lnTo>
                    <a:lnTo>
                      <a:pt x="132" y="113"/>
                    </a:lnTo>
                    <a:lnTo>
                      <a:pt x="115" y="111"/>
                    </a:lnTo>
                    <a:lnTo>
                      <a:pt x="98" y="109"/>
                    </a:lnTo>
                    <a:lnTo>
                      <a:pt x="79" y="108"/>
                    </a:lnTo>
                    <a:lnTo>
                      <a:pt x="60" y="107"/>
                    </a:lnTo>
                    <a:lnTo>
                      <a:pt x="41" y="107"/>
                    </a:lnTo>
                    <a:lnTo>
                      <a:pt x="25" y="109"/>
                    </a:lnTo>
                    <a:lnTo>
                      <a:pt x="11" y="113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156"/>
              <p:cNvSpPr>
                <a:spLocks/>
              </p:cNvSpPr>
              <p:nvPr/>
            </p:nvSpPr>
            <p:spPr bwMode="auto">
              <a:xfrm>
                <a:off x="4909" y="639"/>
                <a:ext cx="119" cy="124"/>
              </a:xfrm>
              <a:custGeom>
                <a:avLst/>
                <a:gdLst>
                  <a:gd name="T0" fmla="*/ 16 w 237"/>
                  <a:gd name="T1" fmla="*/ 123 h 249"/>
                  <a:gd name="T2" fmla="*/ 26 w 237"/>
                  <a:gd name="T3" fmla="*/ 124 h 249"/>
                  <a:gd name="T4" fmla="*/ 35 w 237"/>
                  <a:gd name="T5" fmla="*/ 119 h 249"/>
                  <a:gd name="T6" fmla="*/ 43 w 237"/>
                  <a:gd name="T7" fmla="*/ 109 h 249"/>
                  <a:gd name="T8" fmla="*/ 49 w 237"/>
                  <a:gd name="T9" fmla="*/ 95 h 249"/>
                  <a:gd name="T10" fmla="*/ 55 w 237"/>
                  <a:gd name="T11" fmla="*/ 79 h 249"/>
                  <a:gd name="T12" fmla="*/ 60 w 237"/>
                  <a:gd name="T13" fmla="*/ 63 h 249"/>
                  <a:gd name="T14" fmla="*/ 66 w 237"/>
                  <a:gd name="T15" fmla="*/ 48 h 249"/>
                  <a:gd name="T16" fmla="*/ 70 w 237"/>
                  <a:gd name="T17" fmla="*/ 36 h 249"/>
                  <a:gd name="T18" fmla="*/ 75 w 237"/>
                  <a:gd name="T19" fmla="*/ 26 h 249"/>
                  <a:gd name="T20" fmla="*/ 80 w 237"/>
                  <a:gd name="T21" fmla="*/ 19 h 249"/>
                  <a:gd name="T22" fmla="*/ 86 w 237"/>
                  <a:gd name="T23" fmla="*/ 13 h 249"/>
                  <a:gd name="T24" fmla="*/ 92 w 237"/>
                  <a:gd name="T25" fmla="*/ 9 h 249"/>
                  <a:gd name="T26" fmla="*/ 99 w 237"/>
                  <a:gd name="T27" fmla="*/ 7 h 249"/>
                  <a:gd name="T28" fmla="*/ 105 w 237"/>
                  <a:gd name="T29" fmla="*/ 6 h 249"/>
                  <a:gd name="T30" fmla="*/ 112 w 237"/>
                  <a:gd name="T31" fmla="*/ 6 h 249"/>
                  <a:gd name="T32" fmla="*/ 119 w 237"/>
                  <a:gd name="T33" fmla="*/ 7 h 249"/>
                  <a:gd name="T34" fmla="*/ 112 w 237"/>
                  <a:gd name="T35" fmla="*/ 4 h 249"/>
                  <a:gd name="T36" fmla="*/ 105 w 237"/>
                  <a:gd name="T37" fmla="*/ 1 h 249"/>
                  <a:gd name="T38" fmla="*/ 97 w 237"/>
                  <a:gd name="T39" fmla="*/ 0 h 249"/>
                  <a:gd name="T40" fmla="*/ 90 w 237"/>
                  <a:gd name="T41" fmla="*/ 0 h 249"/>
                  <a:gd name="T42" fmla="*/ 82 w 237"/>
                  <a:gd name="T43" fmla="*/ 0 h 249"/>
                  <a:gd name="T44" fmla="*/ 75 w 237"/>
                  <a:gd name="T45" fmla="*/ 3 h 249"/>
                  <a:gd name="T46" fmla="*/ 67 w 237"/>
                  <a:gd name="T47" fmla="*/ 5 h 249"/>
                  <a:gd name="T48" fmla="*/ 59 w 237"/>
                  <a:gd name="T49" fmla="*/ 8 h 249"/>
                  <a:gd name="T50" fmla="*/ 52 w 237"/>
                  <a:gd name="T51" fmla="*/ 12 h 249"/>
                  <a:gd name="T52" fmla="*/ 45 w 237"/>
                  <a:gd name="T53" fmla="*/ 17 h 249"/>
                  <a:gd name="T54" fmla="*/ 38 w 237"/>
                  <a:gd name="T55" fmla="*/ 22 h 249"/>
                  <a:gd name="T56" fmla="*/ 32 w 237"/>
                  <a:gd name="T57" fmla="*/ 28 h 249"/>
                  <a:gd name="T58" fmla="*/ 26 w 237"/>
                  <a:gd name="T59" fmla="*/ 34 h 249"/>
                  <a:gd name="T60" fmla="*/ 21 w 237"/>
                  <a:gd name="T61" fmla="*/ 41 h 249"/>
                  <a:gd name="T62" fmla="*/ 17 w 237"/>
                  <a:gd name="T63" fmla="*/ 48 h 249"/>
                  <a:gd name="T64" fmla="*/ 13 w 237"/>
                  <a:gd name="T65" fmla="*/ 55 h 249"/>
                  <a:gd name="T66" fmla="*/ 8 w 237"/>
                  <a:gd name="T67" fmla="*/ 69 h 249"/>
                  <a:gd name="T68" fmla="*/ 3 w 237"/>
                  <a:gd name="T69" fmla="*/ 81 h 249"/>
                  <a:gd name="T70" fmla="*/ 1 w 237"/>
                  <a:gd name="T71" fmla="*/ 91 h 249"/>
                  <a:gd name="T72" fmla="*/ 0 w 237"/>
                  <a:gd name="T73" fmla="*/ 100 h 249"/>
                  <a:gd name="T74" fmla="*/ 1 w 237"/>
                  <a:gd name="T75" fmla="*/ 108 h 249"/>
                  <a:gd name="T76" fmla="*/ 4 w 237"/>
                  <a:gd name="T77" fmla="*/ 114 h 249"/>
                  <a:gd name="T78" fmla="*/ 9 w 237"/>
                  <a:gd name="T79" fmla="*/ 119 h 249"/>
                  <a:gd name="T80" fmla="*/ 16 w 237"/>
                  <a:gd name="T81" fmla="*/ 123 h 2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7" h="249">
                    <a:moveTo>
                      <a:pt x="32" y="247"/>
                    </a:moveTo>
                    <a:lnTo>
                      <a:pt x="51" y="249"/>
                    </a:lnTo>
                    <a:lnTo>
                      <a:pt x="70" y="238"/>
                    </a:lnTo>
                    <a:lnTo>
                      <a:pt x="85" y="218"/>
                    </a:lnTo>
                    <a:lnTo>
                      <a:pt x="98" y="190"/>
                    </a:lnTo>
                    <a:lnTo>
                      <a:pt x="110" y="159"/>
                    </a:lnTo>
                    <a:lnTo>
                      <a:pt x="120" y="127"/>
                    </a:lnTo>
                    <a:lnTo>
                      <a:pt x="131" y="97"/>
                    </a:lnTo>
                    <a:lnTo>
                      <a:pt x="140" y="72"/>
                    </a:lnTo>
                    <a:lnTo>
                      <a:pt x="150" y="53"/>
                    </a:lnTo>
                    <a:lnTo>
                      <a:pt x="160" y="38"/>
                    </a:lnTo>
                    <a:lnTo>
                      <a:pt x="171" y="27"/>
                    </a:lnTo>
                    <a:lnTo>
                      <a:pt x="184" y="19"/>
                    </a:lnTo>
                    <a:lnTo>
                      <a:pt x="197" y="14"/>
                    </a:lnTo>
                    <a:lnTo>
                      <a:pt x="210" y="12"/>
                    </a:lnTo>
                    <a:lnTo>
                      <a:pt x="224" y="13"/>
                    </a:lnTo>
                    <a:lnTo>
                      <a:pt x="237" y="15"/>
                    </a:lnTo>
                    <a:lnTo>
                      <a:pt x="224" y="8"/>
                    </a:lnTo>
                    <a:lnTo>
                      <a:pt x="210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4" y="1"/>
                    </a:lnTo>
                    <a:lnTo>
                      <a:pt x="149" y="6"/>
                    </a:lnTo>
                    <a:lnTo>
                      <a:pt x="133" y="11"/>
                    </a:lnTo>
                    <a:lnTo>
                      <a:pt x="118" y="17"/>
                    </a:lnTo>
                    <a:lnTo>
                      <a:pt x="103" y="25"/>
                    </a:lnTo>
                    <a:lnTo>
                      <a:pt x="89" y="34"/>
                    </a:lnTo>
                    <a:lnTo>
                      <a:pt x="76" y="45"/>
                    </a:lnTo>
                    <a:lnTo>
                      <a:pt x="64" y="56"/>
                    </a:lnTo>
                    <a:lnTo>
                      <a:pt x="52" y="69"/>
                    </a:lnTo>
                    <a:lnTo>
                      <a:pt x="42" y="83"/>
                    </a:lnTo>
                    <a:lnTo>
                      <a:pt x="33" y="97"/>
                    </a:lnTo>
                    <a:lnTo>
                      <a:pt x="26" y="111"/>
                    </a:lnTo>
                    <a:lnTo>
                      <a:pt x="15" y="138"/>
                    </a:lnTo>
                    <a:lnTo>
                      <a:pt x="6" y="163"/>
                    </a:lnTo>
                    <a:lnTo>
                      <a:pt x="1" y="183"/>
                    </a:lnTo>
                    <a:lnTo>
                      <a:pt x="0" y="200"/>
                    </a:lnTo>
                    <a:lnTo>
                      <a:pt x="2" y="216"/>
                    </a:lnTo>
                    <a:lnTo>
                      <a:pt x="8" y="228"/>
                    </a:lnTo>
                    <a:lnTo>
                      <a:pt x="18" y="238"/>
                    </a:lnTo>
                    <a:lnTo>
                      <a:pt x="32" y="2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157"/>
              <p:cNvSpPr>
                <a:spLocks/>
              </p:cNvSpPr>
              <p:nvPr/>
            </p:nvSpPr>
            <p:spPr bwMode="auto">
              <a:xfrm>
                <a:off x="4765" y="743"/>
                <a:ext cx="158" cy="71"/>
              </a:xfrm>
              <a:custGeom>
                <a:avLst/>
                <a:gdLst>
                  <a:gd name="T0" fmla="*/ 155 w 314"/>
                  <a:gd name="T1" fmla="*/ 9 h 142"/>
                  <a:gd name="T2" fmla="*/ 152 w 314"/>
                  <a:gd name="T3" fmla="*/ 4 h 142"/>
                  <a:gd name="T4" fmla="*/ 148 w 314"/>
                  <a:gd name="T5" fmla="*/ 2 h 142"/>
                  <a:gd name="T6" fmla="*/ 143 w 314"/>
                  <a:gd name="T7" fmla="*/ 0 h 142"/>
                  <a:gd name="T8" fmla="*/ 137 w 314"/>
                  <a:gd name="T9" fmla="*/ 0 h 142"/>
                  <a:gd name="T10" fmla="*/ 131 w 314"/>
                  <a:gd name="T11" fmla="*/ 1 h 142"/>
                  <a:gd name="T12" fmla="*/ 125 w 314"/>
                  <a:gd name="T13" fmla="*/ 3 h 142"/>
                  <a:gd name="T14" fmla="*/ 118 w 314"/>
                  <a:gd name="T15" fmla="*/ 6 h 142"/>
                  <a:gd name="T16" fmla="*/ 111 w 314"/>
                  <a:gd name="T17" fmla="*/ 9 h 142"/>
                  <a:gd name="T18" fmla="*/ 103 w 314"/>
                  <a:gd name="T19" fmla="*/ 13 h 142"/>
                  <a:gd name="T20" fmla="*/ 96 w 314"/>
                  <a:gd name="T21" fmla="*/ 17 h 142"/>
                  <a:gd name="T22" fmla="*/ 88 w 314"/>
                  <a:gd name="T23" fmla="*/ 21 h 142"/>
                  <a:gd name="T24" fmla="*/ 81 w 314"/>
                  <a:gd name="T25" fmla="*/ 25 h 142"/>
                  <a:gd name="T26" fmla="*/ 74 w 314"/>
                  <a:gd name="T27" fmla="*/ 29 h 142"/>
                  <a:gd name="T28" fmla="*/ 68 w 314"/>
                  <a:gd name="T29" fmla="*/ 33 h 142"/>
                  <a:gd name="T30" fmla="*/ 61 w 314"/>
                  <a:gd name="T31" fmla="*/ 37 h 142"/>
                  <a:gd name="T32" fmla="*/ 56 w 314"/>
                  <a:gd name="T33" fmla="*/ 40 h 142"/>
                  <a:gd name="T34" fmla="*/ 46 w 314"/>
                  <a:gd name="T35" fmla="*/ 44 h 142"/>
                  <a:gd name="T36" fmla="*/ 37 w 314"/>
                  <a:gd name="T37" fmla="*/ 46 h 142"/>
                  <a:gd name="T38" fmla="*/ 29 w 314"/>
                  <a:gd name="T39" fmla="*/ 47 h 142"/>
                  <a:gd name="T40" fmla="*/ 22 w 314"/>
                  <a:gd name="T41" fmla="*/ 46 h 142"/>
                  <a:gd name="T42" fmla="*/ 15 w 314"/>
                  <a:gd name="T43" fmla="*/ 44 h 142"/>
                  <a:gd name="T44" fmla="*/ 10 w 314"/>
                  <a:gd name="T45" fmla="*/ 40 h 142"/>
                  <a:gd name="T46" fmla="*/ 5 w 314"/>
                  <a:gd name="T47" fmla="*/ 36 h 142"/>
                  <a:gd name="T48" fmla="*/ 0 w 314"/>
                  <a:gd name="T49" fmla="*/ 30 h 142"/>
                  <a:gd name="T50" fmla="*/ 3 w 314"/>
                  <a:gd name="T51" fmla="*/ 37 h 142"/>
                  <a:gd name="T52" fmla="*/ 7 w 314"/>
                  <a:gd name="T53" fmla="*/ 44 h 142"/>
                  <a:gd name="T54" fmla="*/ 12 w 314"/>
                  <a:gd name="T55" fmla="*/ 49 h 142"/>
                  <a:gd name="T56" fmla="*/ 17 w 314"/>
                  <a:gd name="T57" fmla="*/ 54 h 142"/>
                  <a:gd name="T58" fmla="*/ 24 w 314"/>
                  <a:gd name="T59" fmla="*/ 59 h 142"/>
                  <a:gd name="T60" fmla="*/ 31 w 314"/>
                  <a:gd name="T61" fmla="*/ 62 h 142"/>
                  <a:gd name="T62" fmla="*/ 39 w 314"/>
                  <a:gd name="T63" fmla="*/ 65 h 142"/>
                  <a:gd name="T64" fmla="*/ 46 w 314"/>
                  <a:gd name="T65" fmla="*/ 68 h 142"/>
                  <a:gd name="T66" fmla="*/ 55 w 314"/>
                  <a:gd name="T67" fmla="*/ 70 h 142"/>
                  <a:gd name="T68" fmla="*/ 63 w 314"/>
                  <a:gd name="T69" fmla="*/ 71 h 142"/>
                  <a:gd name="T70" fmla="*/ 72 w 314"/>
                  <a:gd name="T71" fmla="*/ 71 h 142"/>
                  <a:gd name="T72" fmla="*/ 81 w 314"/>
                  <a:gd name="T73" fmla="*/ 71 h 142"/>
                  <a:gd name="T74" fmla="*/ 89 w 314"/>
                  <a:gd name="T75" fmla="*/ 70 h 142"/>
                  <a:gd name="T76" fmla="*/ 97 w 314"/>
                  <a:gd name="T77" fmla="*/ 68 h 142"/>
                  <a:gd name="T78" fmla="*/ 105 w 314"/>
                  <a:gd name="T79" fmla="*/ 65 h 142"/>
                  <a:gd name="T80" fmla="*/ 113 w 314"/>
                  <a:gd name="T81" fmla="*/ 62 h 142"/>
                  <a:gd name="T82" fmla="*/ 126 w 314"/>
                  <a:gd name="T83" fmla="*/ 56 h 142"/>
                  <a:gd name="T84" fmla="*/ 137 w 314"/>
                  <a:gd name="T85" fmla="*/ 49 h 142"/>
                  <a:gd name="T86" fmla="*/ 146 w 314"/>
                  <a:gd name="T87" fmla="*/ 43 h 142"/>
                  <a:gd name="T88" fmla="*/ 152 w 314"/>
                  <a:gd name="T89" fmla="*/ 37 h 142"/>
                  <a:gd name="T90" fmla="*/ 156 w 314"/>
                  <a:gd name="T91" fmla="*/ 31 h 142"/>
                  <a:gd name="T92" fmla="*/ 158 w 314"/>
                  <a:gd name="T93" fmla="*/ 24 h 142"/>
                  <a:gd name="T94" fmla="*/ 157 w 314"/>
                  <a:gd name="T95" fmla="*/ 17 h 142"/>
                  <a:gd name="T96" fmla="*/ 155 w 314"/>
                  <a:gd name="T97" fmla="*/ 9 h 1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14" h="142">
                    <a:moveTo>
                      <a:pt x="308" y="17"/>
                    </a:moveTo>
                    <a:lnTo>
                      <a:pt x="302" y="8"/>
                    </a:lnTo>
                    <a:lnTo>
                      <a:pt x="294" y="3"/>
                    </a:lnTo>
                    <a:lnTo>
                      <a:pt x="284" y="0"/>
                    </a:lnTo>
                    <a:lnTo>
                      <a:pt x="272" y="0"/>
                    </a:lnTo>
                    <a:lnTo>
                      <a:pt x="260" y="2"/>
                    </a:lnTo>
                    <a:lnTo>
                      <a:pt x="248" y="5"/>
                    </a:lnTo>
                    <a:lnTo>
                      <a:pt x="234" y="11"/>
                    </a:lnTo>
                    <a:lnTo>
                      <a:pt x="220" y="17"/>
                    </a:lnTo>
                    <a:lnTo>
                      <a:pt x="205" y="25"/>
                    </a:lnTo>
                    <a:lnTo>
                      <a:pt x="190" y="33"/>
                    </a:lnTo>
                    <a:lnTo>
                      <a:pt x="175" y="41"/>
                    </a:lnTo>
                    <a:lnTo>
                      <a:pt x="161" y="49"/>
                    </a:lnTo>
                    <a:lnTo>
                      <a:pt x="148" y="58"/>
                    </a:lnTo>
                    <a:lnTo>
                      <a:pt x="135" y="65"/>
                    </a:lnTo>
                    <a:lnTo>
                      <a:pt x="122" y="73"/>
                    </a:lnTo>
                    <a:lnTo>
                      <a:pt x="111" y="79"/>
                    </a:lnTo>
                    <a:lnTo>
                      <a:pt x="92" y="87"/>
                    </a:lnTo>
                    <a:lnTo>
                      <a:pt x="74" y="92"/>
                    </a:lnTo>
                    <a:lnTo>
                      <a:pt x="57" y="93"/>
                    </a:lnTo>
                    <a:lnTo>
                      <a:pt x="43" y="91"/>
                    </a:lnTo>
                    <a:lnTo>
                      <a:pt x="30" y="87"/>
                    </a:lnTo>
                    <a:lnTo>
                      <a:pt x="19" y="80"/>
                    </a:lnTo>
                    <a:lnTo>
                      <a:pt x="9" y="71"/>
                    </a:lnTo>
                    <a:lnTo>
                      <a:pt x="0" y="59"/>
                    </a:lnTo>
                    <a:lnTo>
                      <a:pt x="6" y="74"/>
                    </a:lnTo>
                    <a:lnTo>
                      <a:pt x="14" y="87"/>
                    </a:lnTo>
                    <a:lnTo>
                      <a:pt x="23" y="98"/>
                    </a:lnTo>
                    <a:lnTo>
                      <a:pt x="34" y="108"/>
                    </a:lnTo>
                    <a:lnTo>
                      <a:pt x="47" y="117"/>
                    </a:lnTo>
                    <a:lnTo>
                      <a:pt x="61" y="124"/>
                    </a:lnTo>
                    <a:lnTo>
                      <a:pt x="77" y="130"/>
                    </a:lnTo>
                    <a:lnTo>
                      <a:pt x="92" y="136"/>
                    </a:lnTo>
                    <a:lnTo>
                      <a:pt x="109" y="140"/>
                    </a:lnTo>
                    <a:lnTo>
                      <a:pt x="125" y="142"/>
                    </a:lnTo>
                    <a:lnTo>
                      <a:pt x="143" y="142"/>
                    </a:lnTo>
                    <a:lnTo>
                      <a:pt x="160" y="142"/>
                    </a:lnTo>
                    <a:lnTo>
                      <a:pt x="177" y="140"/>
                    </a:lnTo>
                    <a:lnTo>
                      <a:pt x="193" y="136"/>
                    </a:lnTo>
                    <a:lnTo>
                      <a:pt x="209" y="130"/>
                    </a:lnTo>
                    <a:lnTo>
                      <a:pt x="224" y="124"/>
                    </a:lnTo>
                    <a:lnTo>
                      <a:pt x="250" y="111"/>
                    </a:lnTo>
                    <a:lnTo>
                      <a:pt x="272" y="98"/>
                    </a:lnTo>
                    <a:lnTo>
                      <a:pt x="290" y="86"/>
                    </a:lnTo>
                    <a:lnTo>
                      <a:pt x="303" y="74"/>
                    </a:lnTo>
                    <a:lnTo>
                      <a:pt x="310" y="61"/>
                    </a:lnTo>
                    <a:lnTo>
                      <a:pt x="314" y="47"/>
                    </a:lnTo>
                    <a:lnTo>
                      <a:pt x="313" y="33"/>
                    </a:lnTo>
                    <a:lnTo>
                      <a:pt x="308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158"/>
              <p:cNvSpPr>
                <a:spLocks/>
              </p:cNvSpPr>
              <p:nvPr/>
            </p:nvSpPr>
            <p:spPr bwMode="auto">
              <a:xfrm>
                <a:off x="4846" y="687"/>
                <a:ext cx="76" cy="74"/>
              </a:xfrm>
              <a:custGeom>
                <a:avLst/>
                <a:gdLst>
                  <a:gd name="T0" fmla="*/ 76 w 151"/>
                  <a:gd name="T1" fmla="*/ 72 h 147"/>
                  <a:gd name="T2" fmla="*/ 67 w 151"/>
                  <a:gd name="T3" fmla="*/ 74 h 147"/>
                  <a:gd name="T4" fmla="*/ 56 w 151"/>
                  <a:gd name="T5" fmla="*/ 71 h 147"/>
                  <a:gd name="T6" fmla="*/ 44 w 151"/>
                  <a:gd name="T7" fmla="*/ 63 h 147"/>
                  <a:gd name="T8" fmla="*/ 31 w 151"/>
                  <a:gd name="T9" fmla="*/ 52 h 147"/>
                  <a:gd name="T10" fmla="*/ 19 w 151"/>
                  <a:gd name="T11" fmla="*/ 40 h 147"/>
                  <a:gd name="T12" fmla="*/ 10 w 151"/>
                  <a:gd name="T13" fmla="*/ 26 h 147"/>
                  <a:gd name="T14" fmla="*/ 3 w 151"/>
                  <a:gd name="T15" fmla="*/ 13 h 147"/>
                  <a:gd name="T16" fmla="*/ 0 w 151"/>
                  <a:gd name="T17" fmla="*/ 0 h 147"/>
                  <a:gd name="T18" fmla="*/ 4 w 151"/>
                  <a:gd name="T19" fmla="*/ 1 h 147"/>
                  <a:gd name="T20" fmla="*/ 7 w 151"/>
                  <a:gd name="T21" fmla="*/ 1 h 147"/>
                  <a:gd name="T22" fmla="*/ 10 w 151"/>
                  <a:gd name="T23" fmla="*/ 1 h 147"/>
                  <a:gd name="T24" fmla="*/ 12 w 151"/>
                  <a:gd name="T25" fmla="*/ 1 h 147"/>
                  <a:gd name="T26" fmla="*/ 14 w 151"/>
                  <a:gd name="T27" fmla="*/ 1 h 147"/>
                  <a:gd name="T28" fmla="*/ 16 w 151"/>
                  <a:gd name="T29" fmla="*/ 1 h 147"/>
                  <a:gd name="T30" fmla="*/ 18 w 151"/>
                  <a:gd name="T31" fmla="*/ 2 h 147"/>
                  <a:gd name="T32" fmla="*/ 21 w 151"/>
                  <a:gd name="T33" fmla="*/ 2 h 147"/>
                  <a:gd name="T34" fmla="*/ 26 w 151"/>
                  <a:gd name="T35" fmla="*/ 11 h 147"/>
                  <a:gd name="T36" fmla="*/ 30 w 151"/>
                  <a:gd name="T37" fmla="*/ 20 h 147"/>
                  <a:gd name="T38" fmla="*/ 35 w 151"/>
                  <a:gd name="T39" fmla="*/ 31 h 147"/>
                  <a:gd name="T40" fmla="*/ 40 w 151"/>
                  <a:gd name="T41" fmla="*/ 40 h 147"/>
                  <a:gd name="T42" fmla="*/ 47 w 151"/>
                  <a:gd name="T43" fmla="*/ 50 h 147"/>
                  <a:gd name="T44" fmla="*/ 55 w 151"/>
                  <a:gd name="T45" fmla="*/ 59 h 147"/>
                  <a:gd name="T46" fmla="*/ 65 w 151"/>
                  <a:gd name="T47" fmla="*/ 66 h 147"/>
                  <a:gd name="T48" fmla="*/ 76 w 151"/>
                  <a:gd name="T49" fmla="*/ 72 h 1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1" h="147">
                    <a:moveTo>
                      <a:pt x="151" y="143"/>
                    </a:moveTo>
                    <a:lnTo>
                      <a:pt x="134" y="147"/>
                    </a:lnTo>
                    <a:lnTo>
                      <a:pt x="111" y="141"/>
                    </a:lnTo>
                    <a:lnTo>
                      <a:pt x="87" y="126"/>
                    </a:lnTo>
                    <a:lnTo>
                      <a:pt x="62" y="104"/>
                    </a:lnTo>
                    <a:lnTo>
                      <a:pt x="38" y="79"/>
                    </a:lnTo>
                    <a:lnTo>
                      <a:pt x="19" y="52"/>
                    </a:lnTo>
                    <a:lnTo>
                      <a:pt x="5" y="2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4" y="1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6" y="3"/>
                    </a:lnTo>
                    <a:lnTo>
                      <a:pt x="42" y="3"/>
                    </a:lnTo>
                    <a:lnTo>
                      <a:pt x="51" y="21"/>
                    </a:lnTo>
                    <a:lnTo>
                      <a:pt x="59" y="40"/>
                    </a:lnTo>
                    <a:lnTo>
                      <a:pt x="69" y="61"/>
                    </a:lnTo>
                    <a:lnTo>
                      <a:pt x="80" y="80"/>
                    </a:lnTo>
                    <a:lnTo>
                      <a:pt x="93" y="99"/>
                    </a:lnTo>
                    <a:lnTo>
                      <a:pt x="109" y="117"/>
                    </a:lnTo>
                    <a:lnTo>
                      <a:pt x="129" y="132"/>
                    </a:lnTo>
                    <a:lnTo>
                      <a:pt x="151" y="1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159"/>
              <p:cNvSpPr>
                <a:spLocks/>
              </p:cNvSpPr>
              <p:nvPr/>
            </p:nvSpPr>
            <p:spPr bwMode="auto">
              <a:xfrm>
                <a:off x="4869" y="877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1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160"/>
              <p:cNvSpPr>
                <a:spLocks/>
              </p:cNvSpPr>
              <p:nvPr/>
            </p:nvSpPr>
            <p:spPr bwMode="auto">
              <a:xfrm>
                <a:off x="4916" y="970"/>
                <a:ext cx="25" cy="42"/>
              </a:xfrm>
              <a:custGeom>
                <a:avLst/>
                <a:gdLst>
                  <a:gd name="T0" fmla="*/ 22 w 51"/>
                  <a:gd name="T1" fmla="*/ 42 h 84"/>
                  <a:gd name="T2" fmla="*/ 19 w 51"/>
                  <a:gd name="T3" fmla="*/ 42 h 84"/>
                  <a:gd name="T4" fmla="*/ 17 w 51"/>
                  <a:gd name="T5" fmla="*/ 42 h 84"/>
                  <a:gd name="T6" fmla="*/ 15 w 51"/>
                  <a:gd name="T7" fmla="*/ 40 h 84"/>
                  <a:gd name="T8" fmla="*/ 13 w 51"/>
                  <a:gd name="T9" fmla="*/ 39 h 84"/>
                  <a:gd name="T10" fmla="*/ 10 w 51"/>
                  <a:gd name="T11" fmla="*/ 36 h 84"/>
                  <a:gd name="T12" fmla="*/ 8 w 51"/>
                  <a:gd name="T13" fmla="*/ 33 h 84"/>
                  <a:gd name="T14" fmla="*/ 6 w 51"/>
                  <a:gd name="T15" fmla="*/ 30 h 84"/>
                  <a:gd name="T16" fmla="*/ 4 w 51"/>
                  <a:gd name="T17" fmla="*/ 26 h 84"/>
                  <a:gd name="T18" fmla="*/ 1 w 51"/>
                  <a:gd name="T19" fmla="*/ 17 h 84"/>
                  <a:gd name="T20" fmla="*/ 0 w 51"/>
                  <a:gd name="T21" fmla="*/ 10 h 84"/>
                  <a:gd name="T22" fmla="*/ 1 w 51"/>
                  <a:gd name="T23" fmla="*/ 4 h 84"/>
                  <a:gd name="T24" fmla="*/ 3 w 51"/>
                  <a:gd name="T25" fmla="*/ 1 h 84"/>
                  <a:gd name="T26" fmla="*/ 5 w 51"/>
                  <a:gd name="T27" fmla="*/ 0 h 84"/>
                  <a:gd name="T28" fmla="*/ 7 w 51"/>
                  <a:gd name="T29" fmla="*/ 1 h 84"/>
                  <a:gd name="T30" fmla="*/ 10 w 51"/>
                  <a:gd name="T31" fmla="*/ 2 h 84"/>
                  <a:gd name="T32" fmla="*/ 12 w 51"/>
                  <a:gd name="T33" fmla="*/ 4 h 84"/>
                  <a:gd name="T34" fmla="*/ 15 w 51"/>
                  <a:gd name="T35" fmla="*/ 7 h 84"/>
                  <a:gd name="T36" fmla="*/ 17 w 51"/>
                  <a:gd name="T37" fmla="*/ 10 h 84"/>
                  <a:gd name="T38" fmla="*/ 19 w 51"/>
                  <a:gd name="T39" fmla="*/ 14 h 84"/>
                  <a:gd name="T40" fmla="*/ 22 w 51"/>
                  <a:gd name="T41" fmla="*/ 18 h 84"/>
                  <a:gd name="T42" fmla="*/ 24 w 51"/>
                  <a:gd name="T43" fmla="*/ 26 h 84"/>
                  <a:gd name="T44" fmla="*/ 25 w 51"/>
                  <a:gd name="T45" fmla="*/ 33 h 84"/>
                  <a:gd name="T46" fmla="*/ 24 w 51"/>
                  <a:gd name="T47" fmla="*/ 39 h 84"/>
                  <a:gd name="T48" fmla="*/ 22 w 51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7"/>
                    </a:lnTo>
                    <a:lnTo>
                      <a:pt x="21" y="72"/>
                    </a:lnTo>
                    <a:lnTo>
                      <a:pt x="16" y="66"/>
                    </a:lnTo>
                    <a:lnTo>
                      <a:pt x="12" y="59"/>
                    </a:lnTo>
                    <a:lnTo>
                      <a:pt x="8" y="51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19"/>
                    </a:lnTo>
                    <a:lnTo>
                      <a:pt x="39" y="27"/>
                    </a:lnTo>
                    <a:lnTo>
                      <a:pt x="44" y="35"/>
                    </a:lnTo>
                    <a:lnTo>
                      <a:pt x="49" y="51"/>
                    </a:lnTo>
                    <a:lnTo>
                      <a:pt x="51" y="66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161"/>
              <p:cNvSpPr>
                <a:spLocks/>
              </p:cNvSpPr>
              <p:nvPr/>
            </p:nvSpPr>
            <p:spPr bwMode="auto">
              <a:xfrm>
                <a:off x="4928" y="916"/>
                <a:ext cx="25" cy="41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1 h 83"/>
                  <a:gd name="T4" fmla="*/ 18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1 w 51"/>
                  <a:gd name="T11" fmla="*/ 35 h 83"/>
                  <a:gd name="T12" fmla="*/ 8 w 51"/>
                  <a:gd name="T13" fmla="*/ 32 h 83"/>
                  <a:gd name="T14" fmla="*/ 6 w 51"/>
                  <a:gd name="T15" fmla="*/ 28 h 83"/>
                  <a:gd name="T16" fmla="*/ 4 w 51"/>
                  <a:gd name="T17" fmla="*/ 24 h 83"/>
                  <a:gd name="T18" fmla="*/ 1 w 51"/>
                  <a:gd name="T19" fmla="*/ 16 h 83"/>
                  <a:gd name="T20" fmla="*/ 0 w 51"/>
                  <a:gd name="T21" fmla="*/ 9 h 83"/>
                  <a:gd name="T22" fmla="*/ 1 w 51"/>
                  <a:gd name="T23" fmla="*/ 3 h 83"/>
                  <a:gd name="T24" fmla="*/ 3 w 51"/>
                  <a:gd name="T25" fmla="*/ 0 h 83"/>
                  <a:gd name="T26" fmla="*/ 5 w 51"/>
                  <a:gd name="T27" fmla="*/ 0 h 83"/>
                  <a:gd name="T28" fmla="*/ 7 w 51"/>
                  <a:gd name="T29" fmla="*/ 0 h 83"/>
                  <a:gd name="T30" fmla="*/ 10 w 51"/>
                  <a:gd name="T31" fmla="*/ 1 h 83"/>
                  <a:gd name="T32" fmla="*/ 12 w 51"/>
                  <a:gd name="T33" fmla="*/ 3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2 h 83"/>
                  <a:gd name="T40" fmla="*/ 21 w 51"/>
                  <a:gd name="T41" fmla="*/ 16 h 83"/>
                  <a:gd name="T42" fmla="*/ 24 w 51"/>
                  <a:gd name="T43" fmla="*/ 24 h 83"/>
                  <a:gd name="T44" fmla="*/ 25 w 51"/>
                  <a:gd name="T45" fmla="*/ 32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6" y="82"/>
                    </a:lnTo>
                    <a:lnTo>
                      <a:pt x="31" y="80"/>
                    </a:lnTo>
                    <a:lnTo>
                      <a:pt x="27" y="76"/>
                    </a:lnTo>
                    <a:lnTo>
                      <a:pt x="22" y="71"/>
                    </a:lnTo>
                    <a:lnTo>
                      <a:pt x="16" y="65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5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49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162"/>
              <p:cNvSpPr>
                <a:spLocks/>
              </p:cNvSpPr>
              <p:nvPr/>
            </p:nvSpPr>
            <p:spPr bwMode="auto">
              <a:xfrm>
                <a:off x="4946" y="856"/>
                <a:ext cx="25" cy="42"/>
              </a:xfrm>
              <a:custGeom>
                <a:avLst/>
                <a:gdLst>
                  <a:gd name="T0" fmla="*/ 22 w 50"/>
                  <a:gd name="T1" fmla="*/ 41 h 83"/>
                  <a:gd name="T2" fmla="*/ 20 w 50"/>
                  <a:gd name="T3" fmla="*/ 42 h 83"/>
                  <a:gd name="T4" fmla="*/ 18 w 50"/>
                  <a:gd name="T5" fmla="*/ 41 h 83"/>
                  <a:gd name="T6" fmla="*/ 16 w 50"/>
                  <a:gd name="T7" fmla="*/ 40 h 83"/>
                  <a:gd name="T8" fmla="*/ 13 w 50"/>
                  <a:gd name="T9" fmla="*/ 38 h 83"/>
                  <a:gd name="T10" fmla="*/ 11 w 50"/>
                  <a:gd name="T11" fmla="*/ 36 h 83"/>
                  <a:gd name="T12" fmla="*/ 8 w 50"/>
                  <a:gd name="T13" fmla="*/ 33 h 83"/>
                  <a:gd name="T14" fmla="*/ 6 w 50"/>
                  <a:gd name="T15" fmla="*/ 29 h 83"/>
                  <a:gd name="T16" fmla="*/ 4 w 50"/>
                  <a:gd name="T17" fmla="*/ 25 h 83"/>
                  <a:gd name="T18" fmla="*/ 1 w 50"/>
                  <a:gd name="T19" fmla="*/ 17 h 83"/>
                  <a:gd name="T20" fmla="*/ 0 w 50"/>
                  <a:gd name="T21" fmla="*/ 9 h 83"/>
                  <a:gd name="T22" fmla="*/ 1 w 50"/>
                  <a:gd name="T23" fmla="*/ 4 h 83"/>
                  <a:gd name="T24" fmla="*/ 3 w 50"/>
                  <a:gd name="T25" fmla="*/ 1 h 83"/>
                  <a:gd name="T26" fmla="*/ 5 w 50"/>
                  <a:gd name="T27" fmla="*/ 0 h 83"/>
                  <a:gd name="T28" fmla="*/ 7 w 50"/>
                  <a:gd name="T29" fmla="*/ 1 h 83"/>
                  <a:gd name="T30" fmla="*/ 10 w 50"/>
                  <a:gd name="T31" fmla="*/ 2 h 83"/>
                  <a:gd name="T32" fmla="*/ 12 w 50"/>
                  <a:gd name="T33" fmla="*/ 4 h 83"/>
                  <a:gd name="T34" fmla="*/ 15 w 50"/>
                  <a:gd name="T35" fmla="*/ 6 h 83"/>
                  <a:gd name="T36" fmla="*/ 17 w 50"/>
                  <a:gd name="T37" fmla="*/ 9 h 83"/>
                  <a:gd name="T38" fmla="*/ 19 w 50"/>
                  <a:gd name="T39" fmla="*/ 13 h 83"/>
                  <a:gd name="T40" fmla="*/ 21 w 50"/>
                  <a:gd name="T41" fmla="*/ 17 h 83"/>
                  <a:gd name="T42" fmla="*/ 24 w 50"/>
                  <a:gd name="T43" fmla="*/ 25 h 83"/>
                  <a:gd name="T44" fmla="*/ 25 w 50"/>
                  <a:gd name="T45" fmla="*/ 33 h 83"/>
                  <a:gd name="T46" fmla="*/ 24 w 50"/>
                  <a:gd name="T47" fmla="*/ 38 h 83"/>
                  <a:gd name="T48" fmla="*/ 22 w 50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3">
                    <a:moveTo>
                      <a:pt x="43" y="82"/>
                    </a:moveTo>
                    <a:lnTo>
                      <a:pt x="39" y="83"/>
                    </a:lnTo>
                    <a:lnTo>
                      <a:pt x="35" y="82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1" y="7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0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163"/>
              <p:cNvSpPr>
                <a:spLocks/>
              </p:cNvSpPr>
              <p:nvPr/>
            </p:nvSpPr>
            <p:spPr bwMode="auto">
              <a:xfrm>
                <a:off x="4987" y="989"/>
                <a:ext cx="26" cy="41"/>
              </a:xfrm>
              <a:custGeom>
                <a:avLst/>
                <a:gdLst>
                  <a:gd name="T0" fmla="*/ 23 w 52"/>
                  <a:gd name="T1" fmla="*/ 41 h 82"/>
                  <a:gd name="T2" fmla="*/ 21 w 52"/>
                  <a:gd name="T3" fmla="*/ 41 h 82"/>
                  <a:gd name="T4" fmla="*/ 18 w 52"/>
                  <a:gd name="T5" fmla="*/ 41 h 82"/>
                  <a:gd name="T6" fmla="*/ 16 w 52"/>
                  <a:gd name="T7" fmla="*/ 40 h 82"/>
                  <a:gd name="T8" fmla="*/ 13 w 52"/>
                  <a:gd name="T9" fmla="*/ 38 h 82"/>
                  <a:gd name="T10" fmla="*/ 11 w 52"/>
                  <a:gd name="T11" fmla="*/ 35 h 82"/>
                  <a:gd name="T12" fmla="*/ 8 w 52"/>
                  <a:gd name="T13" fmla="*/ 32 h 82"/>
                  <a:gd name="T14" fmla="*/ 6 w 52"/>
                  <a:gd name="T15" fmla="*/ 29 h 82"/>
                  <a:gd name="T16" fmla="*/ 4 w 52"/>
                  <a:gd name="T17" fmla="*/ 25 h 82"/>
                  <a:gd name="T18" fmla="*/ 1 w 52"/>
                  <a:gd name="T19" fmla="*/ 17 h 82"/>
                  <a:gd name="T20" fmla="*/ 0 w 52"/>
                  <a:gd name="T21" fmla="*/ 9 h 82"/>
                  <a:gd name="T22" fmla="*/ 1 w 52"/>
                  <a:gd name="T23" fmla="*/ 4 h 82"/>
                  <a:gd name="T24" fmla="*/ 4 w 52"/>
                  <a:gd name="T25" fmla="*/ 1 h 82"/>
                  <a:gd name="T26" fmla="*/ 6 w 52"/>
                  <a:gd name="T27" fmla="*/ 0 h 82"/>
                  <a:gd name="T28" fmla="*/ 8 w 52"/>
                  <a:gd name="T29" fmla="*/ 1 h 82"/>
                  <a:gd name="T30" fmla="*/ 10 w 52"/>
                  <a:gd name="T31" fmla="*/ 2 h 82"/>
                  <a:gd name="T32" fmla="*/ 12 w 52"/>
                  <a:gd name="T33" fmla="*/ 4 h 82"/>
                  <a:gd name="T34" fmla="*/ 15 w 52"/>
                  <a:gd name="T35" fmla="*/ 6 h 82"/>
                  <a:gd name="T36" fmla="*/ 17 w 52"/>
                  <a:gd name="T37" fmla="*/ 9 h 82"/>
                  <a:gd name="T38" fmla="*/ 19 w 52"/>
                  <a:gd name="T39" fmla="*/ 13 h 82"/>
                  <a:gd name="T40" fmla="*/ 22 w 52"/>
                  <a:gd name="T41" fmla="*/ 17 h 82"/>
                  <a:gd name="T42" fmla="*/ 25 w 52"/>
                  <a:gd name="T43" fmla="*/ 25 h 82"/>
                  <a:gd name="T44" fmla="*/ 26 w 52"/>
                  <a:gd name="T45" fmla="*/ 32 h 82"/>
                  <a:gd name="T46" fmla="*/ 25 w 52"/>
                  <a:gd name="T47" fmla="*/ 38 h 82"/>
                  <a:gd name="T48" fmla="*/ 23 w 52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2">
                    <a:moveTo>
                      <a:pt x="45" y="81"/>
                    </a:moveTo>
                    <a:lnTo>
                      <a:pt x="41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2" y="64"/>
                    </a:lnTo>
                    <a:lnTo>
                      <a:pt x="50" y="75"/>
                    </a:lnTo>
                    <a:lnTo>
                      <a:pt x="45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164"/>
              <p:cNvSpPr>
                <a:spLocks/>
              </p:cNvSpPr>
              <p:nvPr/>
            </p:nvSpPr>
            <p:spPr bwMode="auto">
              <a:xfrm>
                <a:off x="5017" y="910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9 h 85"/>
                  <a:gd name="T10" fmla="*/ 11 w 51"/>
                  <a:gd name="T11" fmla="*/ 36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10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8"/>
                    </a:lnTo>
                    <a:lnTo>
                      <a:pt x="21" y="72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20"/>
                    </a:lnTo>
                    <a:lnTo>
                      <a:pt x="2" y="9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165"/>
              <p:cNvSpPr>
                <a:spLocks/>
              </p:cNvSpPr>
              <p:nvPr/>
            </p:nvSpPr>
            <p:spPr bwMode="auto">
              <a:xfrm>
                <a:off x="5051" y="1007"/>
                <a:ext cx="26" cy="41"/>
              </a:xfrm>
              <a:custGeom>
                <a:avLst/>
                <a:gdLst>
                  <a:gd name="T0" fmla="*/ 22 w 51"/>
                  <a:gd name="T1" fmla="*/ 41 h 82"/>
                  <a:gd name="T2" fmla="*/ 20 w 51"/>
                  <a:gd name="T3" fmla="*/ 41 h 82"/>
                  <a:gd name="T4" fmla="*/ 18 w 51"/>
                  <a:gd name="T5" fmla="*/ 41 h 82"/>
                  <a:gd name="T6" fmla="*/ 16 w 51"/>
                  <a:gd name="T7" fmla="*/ 40 h 82"/>
                  <a:gd name="T8" fmla="*/ 13 w 51"/>
                  <a:gd name="T9" fmla="*/ 38 h 82"/>
                  <a:gd name="T10" fmla="*/ 11 w 51"/>
                  <a:gd name="T11" fmla="*/ 35 h 82"/>
                  <a:gd name="T12" fmla="*/ 8 w 51"/>
                  <a:gd name="T13" fmla="*/ 32 h 82"/>
                  <a:gd name="T14" fmla="*/ 6 w 51"/>
                  <a:gd name="T15" fmla="*/ 29 h 82"/>
                  <a:gd name="T16" fmla="*/ 4 w 51"/>
                  <a:gd name="T17" fmla="*/ 25 h 82"/>
                  <a:gd name="T18" fmla="*/ 1 w 51"/>
                  <a:gd name="T19" fmla="*/ 17 h 82"/>
                  <a:gd name="T20" fmla="*/ 0 w 51"/>
                  <a:gd name="T21" fmla="*/ 10 h 82"/>
                  <a:gd name="T22" fmla="*/ 1 w 51"/>
                  <a:gd name="T23" fmla="*/ 4 h 82"/>
                  <a:gd name="T24" fmla="*/ 4 w 51"/>
                  <a:gd name="T25" fmla="*/ 1 h 82"/>
                  <a:gd name="T26" fmla="*/ 6 w 51"/>
                  <a:gd name="T27" fmla="*/ 0 h 82"/>
                  <a:gd name="T28" fmla="*/ 8 w 51"/>
                  <a:gd name="T29" fmla="*/ 1 h 82"/>
                  <a:gd name="T30" fmla="*/ 10 w 51"/>
                  <a:gd name="T31" fmla="*/ 2 h 82"/>
                  <a:gd name="T32" fmla="*/ 13 w 51"/>
                  <a:gd name="T33" fmla="*/ 4 h 82"/>
                  <a:gd name="T34" fmla="*/ 15 w 51"/>
                  <a:gd name="T35" fmla="*/ 6 h 82"/>
                  <a:gd name="T36" fmla="*/ 18 w 51"/>
                  <a:gd name="T37" fmla="*/ 10 h 82"/>
                  <a:gd name="T38" fmla="*/ 20 w 51"/>
                  <a:gd name="T39" fmla="*/ 13 h 82"/>
                  <a:gd name="T40" fmla="*/ 22 w 51"/>
                  <a:gd name="T41" fmla="*/ 17 h 82"/>
                  <a:gd name="T42" fmla="*/ 25 w 51"/>
                  <a:gd name="T43" fmla="*/ 25 h 82"/>
                  <a:gd name="T44" fmla="*/ 26 w 51"/>
                  <a:gd name="T45" fmla="*/ 32 h 82"/>
                  <a:gd name="T46" fmla="*/ 25 w 51"/>
                  <a:gd name="T47" fmla="*/ 38 h 82"/>
                  <a:gd name="T48" fmla="*/ 22 w 51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2">
                    <a:moveTo>
                      <a:pt x="44" y="81"/>
                    </a:moveTo>
                    <a:lnTo>
                      <a:pt x="40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7"/>
                    </a:lnTo>
                    <a:lnTo>
                      <a:pt x="30" y="12"/>
                    </a:lnTo>
                    <a:lnTo>
                      <a:pt x="35" y="19"/>
                    </a:lnTo>
                    <a:lnTo>
                      <a:pt x="39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1" y="64"/>
                    </a:lnTo>
                    <a:lnTo>
                      <a:pt x="49" y="75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166"/>
              <p:cNvSpPr>
                <a:spLocks/>
              </p:cNvSpPr>
              <p:nvPr/>
            </p:nvSpPr>
            <p:spPr bwMode="auto">
              <a:xfrm>
                <a:off x="5013" y="824"/>
                <a:ext cx="25" cy="42"/>
              </a:xfrm>
              <a:custGeom>
                <a:avLst/>
                <a:gdLst>
                  <a:gd name="T0" fmla="*/ 22 w 50"/>
                  <a:gd name="T1" fmla="*/ 42 h 84"/>
                  <a:gd name="T2" fmla="*/ 20 w 50"/>
                  <a:gd name="T3" fmla="*/ 42 h 84"/>
                  <a:gd name="T4" fmla="*/ 18 w 50"/>
                  <a:gd name="T5" fmla="*/ 42 h 84"/>
                  <a:gd name="T6" fmla="*/ 16 w 50"/>
                  <a:gd name="T7" fmla="*/ 40 h 84"/>
                  <a:gd name="T8" fmla="*/ 13 w 50"/>
                  <a:gd name="T9" fmla="*/ 38 h 84"/>
                  <a:gd name="T10" fmla="*/ 11 w 50"/>
                  <a:gd name="T11" fmla="*/ 36 h 84"/>
                  <a:gd name="T12" fmla="*/ 8 w 50"/>
                  <a:gd name="T13" fmla="*/ 33 h 84"/>
                  <a:gd name="T14" fmla="*/ 6 w 50"/>
                  <a:gd name="T15" fmla="*/ 29 h 84"/>
                  <a:gd name="T16" fmla="*/ 4 w 50"/>
                  <a:gd name="T17" fmla="*/ 25 h 84"/>
                  <a:gd name="T18" fmla="*/ 1 w 50"/>
                  <a:gd name="T19" fmla="*/ 17 h 84"/>
                  <a:gd name="T20" fmla="*/ 0 w 50"/>
                  <a:gd name="T21" fmla="*/ 9 h 84"/>
                  <a:gd name="T22" fmla="*/ 1 w 50"/>
                  <a:gd name="T23" fmla="*/ 4 h 84"/>
                  <a:gd name="T24" fmla="*/ 4 w 50"/>
                  <a:gd name="T25" fmla="*/ 1 h 84"/>
                  <a:gd name="T26" fmla="*/ 6 w 50"/>
                  <a:gd name="T27" fmla="*/ 0 h 84"/>
                  <a:gd name="T28" fmla="*/ 8 w 50"/>
                  <a:gd name="T29" fmla="*/ 1 h 84"/>
                  <a:gd name="T30" fmla="*/ 10 w 50"/>
                  <a:gd name="T31" fmla="*/ 2 h 84"/>
                  <a:gd name="T32" fmla="*/ 12 w 50"/>
                  <a:gd name="T33" fmla="*/ 4 h 84"/>
                  <a:gd name="T34" fmla="*/ 15 w 50"/>
                  <a:gd name="T35" fmla="*/ 6 h 84"/>
                  <a:gd name="T36" fmla="*/ 17 w 50"/>
                  <a:gd name="T37" fmla="*/ 9 h 84"/>
                  <a:gd name="T38" fmla="*/ 19 w 50"/>
                  <a:gd name="T39" fmla="*/ 13 h 84"/>
                  <a:gd name="T40" fmla="*/ 21 w 50"/>
                  <a:gd name="T41" fmla="*/ 17 h 84"/>
                  <a:gd name="T42" fmla="*/ 24 w 50"/>
                  <a:gd name="T43" fmla="*/ 26 h 84"/>
                  <a:gd name="T44" fmla="*/ 25 w 50"/>
                  <a:gd name="T45" fmla="*/ 33 h 84"/>
                  <a:gd name="T46" fmla="*/ 24 w 50"/>
                  <a:gd name="T47" fmla="*/ 38 h 84"/>
                  <a:gd name="T48" fmla="*/ 22 w 50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4">
                    <a:moveTo>
                      <a:pt x="43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1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167"/>
              <p:cNvSpPr>
                <a:spLocks/>
              </p:cNvSpPr>
              <p:nvPr/>
            </p:nvSpPr>
            <p:spPr bwMode="auto">
              <a:xfrm>
                <a:off x="5077" y="879"/>
                <a:ext cx="26" cy="41"/>
              </a:xfrm>
              <a:custGeom>
                <a:avLst/>
                <a:gdLst>
                  <a:gd name="T0" fmla="*/ 23 w 52"/>
                  <a:gd name="T1" fmla="*/ 41 h 84"/>
                  <a:gd name="T2" fmla="*/ 21 w 52"/>
                  <a:gd name="T3" fmla="*/ 41 h 84"/>
                  <a:gd name="T4" fmla="*/ 19 w 52"/>
                  <a:gd name="T5" fmla="*/ 41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5 h 84"/>
                  <a:gd name="T12" fmla="*/ 9 w 52"/>
                  <a:gd name="T13" fmla="*/ 32 h 84"/>
                  <a:gd name="T14" fmla="*/ 7 w 52"/>
                  <a:gd name="T15" fmla="*/ 28 h 84"/>
                  <a:gd name="T16" fmla="*/ 5 w 52"/>
                  <a:gd name="T17" fmla="*/ 24 h 84"/>
                  <a:gd name="T18" fmla="*/ 2 w 52"/>
                  <a:gd name="T19" fmla="*/ 17 h 84"/>
                  <a:gd name="T20" fmla="*/ 0 w 52"/>
                  <a:gd name="T21" fmla="*/ 9 h 84"/>
                  <a:gd name="T22" fmla="*/ 2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1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9 h 84"/>
                  <a:gd name="T38" fmla="*/ 20 w 52"/>
                  <a:gd name="T39" fmla="*/ 13 h 84"/>
                  <a:gd name="T40" fmla="*/ 22 w 52"/>
                  <a:gd name="T41" fmla="*/ 17 h 84"/>
                  <a:gd name="T42" fmla="*/ 25 w 52"/>
                  <a:gd name="T43" fmla="*/ 24 h 84"/>
                  <a:gd name="T44" fmla="*/ 26 w 52"/>
                  <a:gd name="T45" fmla="*/ 32 h 84"/>
                  <a:gd name="T46" fmla="*/ 25 w 52"/>
                  <a:gd name="T47" fmla="*/ 38 h 84"/>
                  <a:gd name="T48" fmla="*/ 23 w 52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1"/>
                    </a:lnTo>
                    <a:lnTo>
                      <a:pt x="27" y="77"/>
                    </a:lnTo>
                    <a:lnTo>
                      <a:pt x="22" y="72"/>
                    </a:lnTo>
                    <a:lnTo>
                      <a:pt x="17" y="65"/>
                    </a:lnTo>
                    <a:lnTo>
                      <a:pt x="13" y="58"/>
                    </a:lnTo>
                    <a:lnTo>
                      <a:pt x="9" y="50"/>
                    </a:lnTo>
                    <a:lnTo>
                      <a:pt x="3" y="34"/>
                    </a:lnTo>
                    <a:lnTo>
                      <a:pt x="0" y="19"/>
                    </a:lnTo>
                    <a:lnTo>
                      <a:pt x="3" y="8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1" y="4"/>
                    </a:lnTo>
                    <a:lnTo>
                      <a:pt x="26" y="8"/>
                    </a:lnTo>
                    <a:lnTo>
                      <a:pt x="31" y="13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4"/>
                    </a:lnTo>
                    <a:lnTo>
                      <a:pt x="50" y="50"/>
                    </a:lnTo>
                    <a:lnTo>
                      <a:pt x="52" y="65"/>
                    </a:lnTo>
                    <a:lnTo>
                      <a:pt x="50" y="77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168"/>
              <p:cNvSpPr>
                <a:spLocks/>
              </p:cNvSpPr>
              <p:nvPr/>
            </p:nvSpPr>
            <p:spPr bwMode="auto">
              <a:xfrm>
                <a:off x="5063" y="945"/>
                <a:ext cx="25" cy="41"/>
              </a:xfrm>
              <a:custGeom>
                <a:avLst/>
                <a:gdLst>
                  <a:gd name="T0" fmla="*/ 22 w 51"/>
                  <a:gd name="T1" fmla="*/ 41 h 84"/>
                  <a:gd name="T2" fmla="*/ 20 w 51"/>
                  <a:gd name="T3" fmla="*/ 41 h 84"/>
                  <a:gd name="T4" fmla="*/ 18 w 51"/>
                  <a:gd name="T5" fmla="*/ 41 h 84"/>
                  <a:gd name="T6" fmla="*/ 16 w 51"/>
                  <a:gd name="T7" fmla="*/ 39 h 84"/>
                  <a:gd name="T8" fmla="*/ 13 w 51"/>
                  <a:gd name="T9" fmla="*/ 38 h 84"/>
                  <a:gd name="T10" fmla="*/ 10 w 51"/>
                  <a:gd name="T11" fmla="*/ 35 h 84"/>
                  <a:gd name="T12" fmla="*/ 8 w 51"/>
                  <a:gd name="T13" fmla="*/ 32 h 84"/>
                  <a:gd name="T14" fmla="*/ 6 w 51"/>
                  <a:gd name="T15" fmla="*/ 28 h 84"/>
                  <a:gd name="T16" fmla="*/ 4 w 51"/>
                  <a:gd name="T17" fmla="*/ 24 h 84"/>
                  <a:gd name="T18" fmla="*/ 1 w 51"/>
                  <a:gd name="T19" fmla="*/ 17 h 84"/>
                  <a:gd name="T20" fmla="*/ 0 w 51"/>
                  <a:gd name="T21" fmla="*/ 9 h 84"/>
                  <a:gd name="T22" fmla="*/ 1 w 51"/>
                  <a:gd name="T23" fmla="*/ 4 h 84"/>
                  <a:gd name="T24" fmla="*/ 3 w 51"/>
                  <a:gd name="T25" fmla="*/ 0 h 84"/>
                  <a:gd name="T26" fmla="*/ 5 w 51"/>
                  <a:gd name="T27" fmla="*/ 0 h 84"/>
                  <a:gd name="T28" fmla="*/ 7 w 51"/>
                  <a:gd name="T29" fmla="*/ 0 h 84"/>
                  <a:gd name="T30" fmla="*/ 9 w 51"/>
                  <a:gd name="T31" fmla="*/ 1 h 84"/>
                  <a:gd name="T32" fmla="*/ 12 w 51"/>
                  <a:gd name="T33" fmla="*/ 4 h 84"/>
                  <a:gd name="T34" fmla="*/ 14 w 51"/>
                  <a:gd name="T35" fmla="*/ 6 h 84"/>
                  <a:gd name="T36" fmla="*/ 17 w 51"/>
                  <a:gd name="T37" fmla="*/ 9 h 84"/>
                  <a:gd name="T38" fmla="*/ 19 w 51"/>
                  <a:gd name="T39" fmla="*/ 13 h 84"/>
                  <a:gd name="T40" fmla="*/ 21 w 51"/>
                  <a:gd name="T41" fmla="*/ 17 h 84"/>
                  <a:gd name="T42" fmla="*/ 24 w 51"/>
                  <a:gd name="T43" fmla="*/ 24 h 84"/>
                  <a:gd name="T44" fmla="*/ 25 w 51"/>
                  <a:gd name="T45" fmla="*/ 32 h 84"/>
                  <a:gd name="T46" fmla="*/ 24 w 51"/>
                  <a:gd name="T47" fmla="*/ 38 h 84"/>
                  <a:gd name="T48" fmla="*/ 22 w 51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40" y="84"/>
                    </a:lnTo>
                    <a:lnTo>
                      <a:pt x="36" y="83"/>
                    </a:lnTo>
                    <a:lnTo>
                      <a:pt x="32" y="80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8"/>
                    </a:lnTo>
                    <a:lnTo>
                      <a:pt x="29" y="13"/>
                    </a:lnTo>
                    <a:lnTo>
                      <a:pt x="35" y="19"/>
                    </a:lnTo>
                    <a:lnTo>
                      <a:pt x="39" y="26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169"/>
              <p:cNvSpPr>
                <a:spLocks/>
              </p:cNvSpPr>
              <p:nvPr/>
            </p:nvSpPr>
            <p:spPr bwMode="auto">
              <a:xfrm>
                <a:off x="5066" y="797"/>
                <a:ext cx="26" cy="42"/>
              </a:xfrm>
              <a:custGeom>
                <a:avLst/>
                <a:gdLst>
                  <a:gd name="T0" fmla="*/ 23 w 52"/>
                  <a:gd name="T1" fmla="*/ 42 h 84"/>
                  <a:gd name="T2" fmla="*/ 21 w 52"/>
                  <a:gd name="T3" fmla="*/ 42 h 84"/>
                  <a:gd name="T4" fmla="*/ 19 w 52"/>
                  <a:gd name="T5" fmla="*/ 42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6 h 84"/>
                  <a:gd name="T12" fmla="*/ 8 w 52"/>
                  <a:gd name="T13" fmla="*/ 33 h 84"/>
                  <a:gd name="T14" fmla="*/ 6 w 52"/>
                  <a:gd name="T15" fmla="*/ 29 h 84"/>
                  <a:gd name="T16" fmla="*/ 4 w 52"/>
                  <a:gd name="T17" fmla="*/ 25 h 84"/>
                  <a:gd name="T18" fmla="*/ 1 w 52"/>
                  <a:gd name="T19" fmla="*/ 17 h 84"/>
                  <a:gd name="T20" fmla="*/ 0 w 52"/>
                  <a:gd name="T21" fmla="*/ 9 h 84"/>
                  <a:gd name="T22" fmla="*/ 1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0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10 h 84"/>
                  <a:gd name="T38" fmla="*/ 20 w 52"/>
                  <a:gd name="T39" fmla="*/ 13 h 84"/>
                  <a:gd name="T40" fmla="*/ 22 w 52"/>
                  <a:gd name="T41" fmla="*/ 18 h 84"/>
                  <a:gd name="T42" fmla="*/ 25 w 52"/>
                  <a:gd name="T43" fmla="*/ 26 h 84"/>
                  <a:gd name="T44" fmla="*/ 26 w 52"/>
                  <a:gd name="T45" fmla="*/ 33 h 84"/>
                  <a:gd name="T46" fmla="*/ 25 w 52"/>
                  <a:gd name="T47" fmla="*/ 38 h 84"/>
                  <a:gd name="T48" fmla="*/ 23 w 52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0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6" y="7"/>
                    </a:lnTo>
                    <a:lnTo>
                      <a:pt x="31" y="12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5"/>
                    </a:lnTo>
                    <a:lnTo>
                      <a:pt x="50" y="51"/>
                    </a:lnTo>
                    <a:lnTo>
                      <a:pt x="52" y="65"/>
                    </a:lnTo>
                    <a:lnTo>
                      <a:pt x="50" y="76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170"/>
              <p:cNvSpPr>
                <a:spLocks/>
              </p:cNvSpPr>
              <p:nvPr/>
            </p:nvSpPr>
            <p:spPr bwMode="auto">
              <a:xfrm>
                <a:off x="5024" y="762"/>
                <a:ext cx="25" cy="42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2 h 83"/>
                  <a:gd name="T4" fmla="*/ 17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0 w 51"/>
                  <a:gd name="T11" fmla="*/ 36 h 83"/>
                  <a:gd name="T12" fmla="*/ 8 w 51"/>
                  <a:gd name="T13" fmla="*/ 33 h 83"/>
                  <a:gd name="T14" fmla="*/ 6 w 51"/>
                  <a:gd name="T15" fmla="*/ 29 h 83"/>
                  <a:gd name="T16" fmla="*/ 4 w 51"/>
                  <a:gd name="T17" fmla="*/ 25 h 83"/>
                  <a:gd name="T18" fmla="*/ 1 w 51"/>
                  <a:gd name="T19" fmla="*/ 17 h 83"/>
                  <a:gd name="T20" fmla="*/ 0 w 51"/>
                  <a:gd name="T21" fmla="*/ 9 h 83"/>
                  <a:gd name="T22" fmla="*/ 1 w 51"/>
                  <a:gd name="T23" fmla="*/ 4 h 83"/>
                  <a:gd name="T24" fmla="*/ 3 w 51"/>
                  <a:gd name="T25" fmla="*/ 1 h 83"/>
                  <a:gd name="T26" fmla="*/ 5 w 51"/>
                  <a:gd name="T27" fmla="*/ 0 h 83"/>
                  <a:gd name="T28" fmla="*/ 7 w 51"/>
                  <a:gd name="T29" fmla="*/ 1 h 83"/>
                  <a:gd name="T30" fmla="*/ 9 w 51"/>
                  <a:gd name="T31" fmla="*/ 2 h 83"/>
                  <a:gd name="T32" fmla="*/ 12 w 51"/>
                  <a:gd name="T33" fmla="*/ 4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3 h 83"/>
                  <a:gd name="T40" fmla="*/ 21 w 51"/>
                  <a:gd name="T41" fmla="*/ 17 h 83"/>
                  <a:gd name="T42" fmla="*/ 24 w 51"/>
                  <a:gd name="T43" fmla="*/ 25 h 83"/>
                  <a:gd name="T44" fmla="*/ 25 w 51"/>
                  <a:gd name="T45" fmla="*/ 33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5" y="82"/>
                    </a:lnTo>
                    <a:lnTo>
                      <a:pt x="31" y="79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9" y="25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171"/>
              <p:cNvSpPr>
                <a:spLocks/>
              </p:cNvSpPr>
              <p:nvPr/>
            </p:nvSpPr>
            <p:spPr bwMode="auto">
              <a:xfrm>
                <a:off x="4961" y="772"/>
                <a:ext cx="25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0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3 h 85"/>
                  <a:gd name="T24" fmla="*/ 3 w 51"/>
                  <a:gd name="T25" fmla="*/ 0 h 85"/>
                  <a:gd name="T26" fmla="*/ 5 w 51"/>
                  <a:gd name="T27" fmla="*/ 0 h 85"/>
                  <a:gd name="T28" fmla="*/ 7 w 51"/>
                  <a:gd name="T29" fmla="*/ 0 h 85"/>
                  <a:gd name="T30" fmla="*/ 9 w 51"/>
                  <a:gd name="T31" fmla="*/ 2 h 85"/>
                  <a:gd name="T32" fmla="*/ 12 w 51"/>
                  <a:gd name="T33" fmla="*/ 3 h 85"/>
                  <a:gd name="T34" fmla="*/ 15 w 51"/>
                  <a:gd name="T35" fmla="*/ 6 h 85"/>
                  <a:gd name="T36" fmla="*/ 17 w 51"/>
                  <a:gd name="T37" fmla="*/ 10 h 85"/>
                  <a:gd name="T38" fmla="*/ 19 w 51"/>
                  <a:gd name="T39" fmla="*/ 13 h 85"/>
                  <a:gd name="T40" fmla="*/ 21 w 51"/>
                  <a:gd name="T41" fmla="*/ 17 h 85"/>
                  <a:gd name="T42" fmla="*/ 24 w 51"/>
                  <a:gd name="T43" fmla="*/ 25 h 85"/>
                  <a:gd name="T44" fmla="*/ 25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2" y="81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5" y="7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50" y="76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172"/>
              <p:cNvSpPr>
                <a:spLocks/>
              </p:cNvSpPr>
              <p:nvPr/>
            </p:nvSpPr>
            <p:spPr bwMode="auto">
              <a:xfrm>
                <a:off x="4875" y="886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4 w 30"/>
                  <a:gd name="T27" fmla="*/ 15 h 48"/>
                  <a:gd name="T28" fmla="*/ 15 w 30"/>
                  <a:gd name="T29" fmla="*/ 19 h 48"/>
                  <a:gd name="T30" fmla="*/ 15 w 30"/>
                  <a:gd name="T31" fmla="*/ 22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173"/>
              <p:cNvSpPr>
                <a:spLocks/>
              </p:cNvSpPr>
              <p:nvPr/>
            </p:nvSpPr>
            <p:spPr bwMode="auto">
              <a:xfrm>
                <a:off x="4922" y="979"/>
                <a:ext cx="15" cy="25"/>
              </a:xfrm>
              <a:custGeom>
                <a:avLst/>
                <a:gdLst>
                  <a:gd name="T0" fmla="*/ 13 w 30"/>
                  <a:gd name="T1" fmla="*/ 25 h 49"/>
                  <a:gd name="T2" fmla="*/ 10 w 30"/>
                  <a:gd name="T3" fmla="*/ 25 h 49"/>
                  <a:gd name="T4" fmla="*/ 8 w 30"/>
                  <a:gd name="T5" fmla="*/ 23 h 49"/>
                  <a:gd name="T6" fmla="*/ 5 w 30"/>
                  <a:gd name="T7" fmla="*/ 20 h 49"/>
                  <a:gd name="T8" fmla="*/ 2 w 30"/>
                  <a:gd name="T9" fmla="*/ 15 h 49"/>
                  <a:gd name="T10" fmla="*/ 1 w 30"/>
                  <a:gd name="T11" fmla="*/ 10 h 49"/>
                  <a:gd name="T12" fmla="*/ 0 w 30"/>
                  <a:gd name="T13" fmla="*/ 6 h 49"/>
                  <a:gd name="T14" fmla="*/ 1 w 30"/>
                  <a:gd name="T15" fmla="*/ 3 h 49"/>
                  <a:gd name="T16" fmla="*/ 2 w 30"/>
                  <a:gd name="T17" fmla="*/ 0 h 49"/>
                  <a:gd name="T18" fmla="*/ 5 w 30"/>
                  <a:gd name="T19" fmla="*/ 0 h 49"/>
                  <a:gd name="T20" fmla="*/ 7 w 30"/>
                  <a:gd name="T21" fmla="*/ 2 h 49"/>
                  <a:gd name="T22" fmla="*/ 10 w 30"/>
                  <a:gd name="T23" fmla="*/ 6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20 h 49"/>
                  <a:gd name="T30" fmla="*/ 14 w 30"/>
                  <a:gd name="T31" fmla="*/ 23 h 49"/>
                  <a:gd name="T32" fmla="*/ 13 w 30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5" y="49"/>
                    </a:moveTo>
                    <a:lnTo>
                      <a:pt x="20" y="49"/>
                    </a:lnTo>
                    <a:lnTo>
                      <a:pt x="15" y="45"/>
                    </a:lnTo>
                    <a:lnTo>
                      <a:pt x="9" y="39"/>
                    </a:lnTo>
                    <a:lnTo>
                      <a:pt x="4" y="30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9"/>
                    </a:lnTo>
                    <a:lnTo>
                      <a:pt x="28" y="45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174"/>
              <p:cNvSpPr>
                <a:spLocks/>
              </p:cNvSpPr>
              <p:nvPr/>
            </p:nvSpPr>
            <p:spPr bwMode="auto">
              <a:xfrm>
                <a:off x="4933" y="924"/>
                <a:ext cx="15" cy="25"/>
              </a:xfrm>
              <a:custGeom>
                <a:avLst/>
                <a:gdLst>
                  <a:gd name="T0" fmla="*/ 13 w 31"/>
                  <a:gd name="T1" fmla="*/ 25 h 49"/>
                  <a:gd name="T2" fmla="*/ 10 w 31"/>
                  <a:gd name="T3" fmla="*/ 25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6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6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3 h 49"/>
                  <a:gd name="T32" fmla="*/ 13 w 31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175"/>
              <p:cNvSpPr>
                <a:spLocks/>
              </p:cNvSpPr>
              <p:nvPr/>
            </p:nvSpPr>
            <p:spPr bwMode="auto">
              <a:xfrm>
                <a:off x="4951" y="865"/>
                <a:ext cx="15" cy="24"/>
              </a:xfrm>
              <a:custGeom>
                <a:avLst/>
                <a:gdLst>
                  <a:gd name="T0" fmla="*/ 13 w 30"/>
                  <a:gd name="T1" fmla="*/ 24 h 49"/>
                  <a:gd name="T2" fmla="*/ 11 w 30"/>
                  <a:gd name="T3" fmla="*/ 24 h 49"/>
                  <a:gd name="T4" fmla="*/ 8 w 30"/>
                  <a:gd name="T5" fmla="*/ 22 h 49"/>
                  <a:gd name="T6" fmla="*/ 5 w 30"/>
                  <a:gd name="T7" fmla="*/ 19 h 49"/>
                  <a:gd name="T8" fmla="*/ 3 w 30"/>
                  <a:gd name="T9" fmla="*/ 15 h 49"/>
                  <a:gd name="T10" fmla="*/ 1 w 30"/>
                  <a:gd name="T11" fmla="*/ 9 h 49"/>
                  <a:gd name="T12" fmla="*/ 0 w 30"/>
                  <a:gd name="T13" fmla="*/ 5 h 49"/>
                  <a:gd name="T14" fmla="*/ 1 w 30"/>
                  <a:gd name="T15" fmla="*/ 2 h 49"/>
                  <a:gd name="T16" fmla="*/ 2 w 30"/>
                  <a:gd name="T17" fmla="*/ 0 h 49"/>
                  <a:gd name="T18" fmla="*/ 5 w 30"/>
                  <a:gd name="T19" fmla="*/ 0 h 49"/>
                  <a:gd name="T20" fmla="*/ 8 w 30"/>
                  <a:gd name="T21" fmla="*/ 2 h 49"/>
                  <a:gd name="T22" fmla="*/ 10 w 30"/>
                  <a:gd name="T23" fmla="*/ 5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19 h 49"/>
                  <a:gd name="T30" fmla="*/ 15 w 30"/>
                  <a:gd name="T31" fmla="*/ 23 h 49"/>
                  <a:gd name="T32" fmla="*/ 13 w 30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1"/>
                    </a:lnTo>
                    <a:lnTo>
                      <a:pt x="30" y="39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176"/>
              <p:cNvSpPr>
                <a:spLocks/>
              </p:cNvSpPr>
              <p:nvPr/>
            </p:nvSpPr>
            <p:spPr bwMode="auto">
              <a:xfrm>
                <a:off x="4993" y="998"/>
                <a:ext cx="15" cy="23"/>
              </a:xfrm>
              <a:custGeom>
                <a:avLst/>
                <a:gdLst>
                  <a:gd name="T0" fmla="*/ 12 w 32"/>
                  <a:gd name="T1" fmla="*/ 23 h 47"/>
                  <a:gd name="T2" fmla="*/ 10 w 32"/>
                  <a:gd name="T3" fmla="*/ 23 h 47"/>
                  <a:gd name="T4" fmla="*/ 8 w 32"/>
                  <a:gd name="T5" fmla="*/ 22 h 47"/>
                  <a:gd name="T6" fmla="*/ 5 w 32"/>
                  <a:gd name="T7" fmla="*/ 18 h 47"/>
                  <a:gd name="T8" fmla="*/ 2 w 32"/>
                  <a:gd name="T9" fmla="*/ 14 h 47"/>
                  <a:gd name="T10" fmla="*/ 1 w 32"/>
                  <a:gd name="T11" fmla="*/ 9 h 47"/>
                  <a:gd name="T12" fmla="*/ 0 w 32"/>
                  <a:gd name="T13" fmla="*/ 5 h 47"/>
                  <a:gd name="T14" fmla="*/ 0 w 32"/>
                  <a:gd name="T15" fmla="*/ 1 h 47"/>
                  <a:gd name="T16" fmla="*/ 2 w 32"/>
                  <a:gd name="T17" fmla="*/ 0 h 47"/>
                  <a:gd name="T18" fmla="*/ 4 w 32"/>
                  <a:gd name="T19" fmla="*/ 0 h 47"/>
                  <a:gd name="T20" fmla="*/ 7 w 32"/>
                  <a:gd name="T21" fmla="*/ 1 h 47"/>
                  <a:gd name="T22" fmla="*/ 9 w 32"/>
                  <a:gd name="T23" fmla="*/ 5 h 47"/>
                  <a:gd name="T24" fmla="*/ 12 w 32"/>
                  <a:gd name="T25" fmla="*/ 9 h 47"/>
                  <a:gd name="T26" fmla="*/ 14 w 32"/>
                  <a:gd name="T27" fmla="*/ 14 h 47"/>
                  <a:gd name="T28" fmla="*/ 15 w 32"/>
                  <a:gd name="T29" fmla="*/ 19 h 47"/>
                  <a:gd name="T30" fmla="*/ 14 w 32"/>
                  <a:gd name="T31" fmla="*/ 22 h 47"/>
                  <a:gd name="T32" fmla="*/ 12 w 32"/>
                  <a:gd name="T33" fmla="*/ 23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47">
                    <a:moveTo>
                      <a:pt x="26" y="47"/>
                    </a:moveTo>
                    <a:lnTo>
                      <a:pt x="21" y="47"/>
                    </a:lnTo>
                    <a:lnTo>
                      <a:pt x="16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6" y="19"/>
                    </a:lnTo>
                    <a:lnTo>
                      <a:pt x="29" y="28"/>
                    </a:lnTo>
                    <a:lnTo>
                      <a:pt x="32" y="38"/>
                    </a:lnTo>
                    <a:lnTo>
                      <a:pt x="29" y="44"/>
                    </a:lnTo>
                    <a:lnTo>
                      <a:pt x="26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177"/>
              <p:cNvSpPr>
                <a:spLocks/>
              </p:cNvSpPr>
              <p:nvPr/>
            </p:nvSpPr>
            <p:spPr bwMode="auto">
              <a:xfrm>
                <a:off x="5022" y="919"/>
                <a:ext cx="16" cy="24"/>
              </a:xfrm>
              <a:custGeom>
                <a:avLst/>
                <a:gdLst>
                  <a:gd name="T0" fmla="*/ 14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1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6 w 30"/>
                  <a:gd name="T29" fmla="*/ 19 h 48"/>
                  <a:gd name="T30" fmla="*/ 15 w 30"/>
                  <a:gd name="T31" fmla="*/ 22 h 48"/>
                  <a:gd name="T32" fmla="*/ 14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178"/>
              <p:cNvSpPr>
                <a:spLocks/>
              </p:cNvSpPr>
              <p:nvPr/>
            </p:nvSpPr>
            <p:spPr bwMode="auto">
              <a:xfrm>
                <a:off x="5056" y="1016"/>
                <a:ext cx="16" cy="24"/>
              </a:xfrm>
              <a:custGeom>
                <a:avLst/>
                <a:gdLst>
                  <a:gd name="T0" fmla="*/ 13 w 30"/>
                  <a:gd name="T1" fmla="*/ 24 h 47"/>
                  <a:gd name="T2" fmla="*/ 11 w 30"/>
                  <a:gd name="T3" fmla="*/ 24 h 47"/>
                  <a:gd name="T4" fmla="*/ 8 w 30"/>
                  <a:gd name="T5" fmla="*/ 22 h 47"/>
                  <a:gd name="T6" fmla="*/ 5 w 30"/>
                  <a:gd name="T7" fmla="*/ 19 h 47"/>
                  <a:gd name="T8" fmla="*/ 2 w 30"/>
                  <a:gd name="T9" fmla="*/ 14 h 47"/>
                  <a:gd name="T10" fmla="*/ 1 w 30"/>
                  <a:gd name="T11" fmla="*/ 9 h 47"/>
                  <a:gd name="T12" fmla="*/ 0 w 30"/>
                  <a:gd name="T13" fmla="*/ 5 h 47"/>
                  <a:gd name="T14" fmla="*/ 1 w 30"/>
                  <a:gd name="T15" fmla="*/ 2 h 47"/>
                  <a:gd name="T16" fmla="*/ 2 w 30"/>
                  <a:gd name="T17" fmla="*/ 0 h 47"/>
                  <a:gd name="T18" fmla="*/ 5 w 30"/>
                  <a:gd name="T19" fmla="*/ 0 h 47"/>
                  <a:gd name="T20" fmla="*/ 7 w 30"/>
                  <a:gd name="T21" fmla="*/ 2 h 47"/>
                  <a:gd name="T22" fmla="*/ 11 w 30"/>
                  <a:gd name="T23" fmla="*/ 5 h 47"/>
                  <a:gd name="T24" fmla="*/ 13 w 30"/>
                  <a:gd name="T25" fmla="*/ 10 h 47"/>
                  <a:gd name="T26" fmla="*/ 15 w 30"/>
                  <a:gd name="T27" fmla="*/ 15 h 47"/>
                  <a:gd name="T28" fmla="*/ 16 w 30"/>
                  <a:gd name="T29" fmla="*/ 19 h 47"/>
                  <a:gd name="T30" fmla="*/ 15 w 30"/>
                  <a:gd name="T31" fmla="*/ 22 h 47"/>
                  <a:gd name="T32" fmla="*/ 13 w 30"/>
                  <a:gd name="T33" fmla="*/ 24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7">
                    <a:moveTo>
                      <a:pt x="25" y="47"/>
                    </a:moveTo>
                    <a:lnTo>
                      <a:pt x="20" y="47"/>
                    </a:lnTo>
                    <a:lnTo>
                      <a:pt x="15" y="43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8" y="44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179"/>
              <p:cNvSpPr>
                <a:spLocks/>
              </p:cNvSpPr>
              <p:nvPr/>
            </p:nvSpPr>
            <p:spPr bwMode="auto">
              <a:xfrm>
                <a:off x="5018" y="833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3 w 30"/>
                  <a:gd name="T9" fmla="*/ 15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8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5 w 30"/>
                  <a:gd name="T29" fmla="*/ 19 h 48"/>
                  <a:gd name="T30" fmla="*/ 15 w 30"/>
                  <a:gd name="T31" fmla="*/ 23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9" y="30"/>
                    </a:lnTo>
                    <a:lnTo>
                      <a:pt x="30" y="38"/>
                    </a:lnTo>
                    <a:lnTo>
                      <a:pt x="29" y="45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180"/>
              <p:cNvSpPr>
                <a:spLocks/>
              </p:cNvSpPr>
              <p:nvPr/>
            </p:nvSpPr>
            <p:spPr bwMode="auto">
              <a:xfrm>
                <a:off x="5083" y="887"/>
                <a:ext cx="15" cy="25"/>
              </a:xfrm>
              <a:custGeom>
                <a:avLst/>
                <a:gdLst>
                  <a:gd name="T0" fmla="*/ 13 w 30"/>
                  <a:gd name="T1" fmla="*/ 25 h 48"/>
                  <a:gd name="T2" fmla="*/ 10 w 30"/>
                  <a:gd name="T3" fmla="*/ 25 h 48"/>
                  <a:gd name="T4" fmla="*/ 8 w 30"/>
                  <a:gd name="T5" fmla="*/ 23 h 48"/>
                  <a:gd name="T6" fmla="*/ 5 w 30"/>
                  <a:gd name="T7" fmla="*/ 20 h 48"/>
                  <a:gd name="T8" fmla="*/ 2 w 30"/>
                  <a:gd name="T9" fmla="*/ 15 h 48"/>
                  <a:gd name="T10" fmla="*/ 1 w 30"/>
                  <a:gd name="T11" fmla="*/ 10 h 48"/>
                  <a:gd name="T12" fmla="*/ 0 w 30"/>
                  <a:gd name="T13" fmla="*/ 6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6 h 48"/>
                  <a:gd name="T24" fmla="*/ 13 w 30"/>
                  <a:gd name="T25" fmla="*/ 10 h 48"/>
                  <a:gd name="T26" fmla="*/ 14 w 30"/>
                  <a:gd name="T27" fmla="*/ 16 h 48"/>
                  <a:gd name="T28" fmla="*/ 15 w 30"/>
                  <a:gd name="T29" fmla="*/ 20 h 48"/>
                  <a:gd name="T30" fmla="*/ 14 w 30"/>
                  <a:gd name="T31" fmla="*/ 23 h 48"/>
                  <a:gd name="T32" fmla="*/ 13 w 30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5" y="48"/>
                    </a:moveTo>
                    <a:lnTo>
                      <a:pt x="20" y="48"/>
                    </a:lnTo>
                    <a:lnTo>
                      <a:pt x="15" y="44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8"/>
                    </a:lnTo>
                    <a:lnTo>
                      <a:pt x="28" y="45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181"/>
              <p:cNvSpPr>
                <a:spLocks/>
              </p:cNvSpPr>
              <p:nvPr/>
            </p:nvSpPr>
            <p:spPr bwMode="auto">
              <a:xfrm>
                <a:off x="5068" y="953"/>
                <a:ext cx="15" cy="25"/>
              </a:xfrm>
              <a:custGeom>
                <a:avLst/>
                <a:gdLst>
                  <a:gd name="T0" fmla="*/ 13 w 31"/>
                  <a:gd name="T1" fmla="*/ 25 h 48"/>
                  <a:gd name="T2" fmla="*/ 11 w 31"/>
                  <a:gd name="T3" fmla="*/ 25 h 48"/>
                  <a:gd name="T4" fmla="*/ 8 w 31"/>
                  <a:gd name="T5" fmla="*/ 23 h 48"/>
                  <a:gd name="T6" fmla="*/ 5 w 31"/>
                  <a:gd name="T7" fmla="*/ 20 h 48"/>
                  <a:gd name="T8" fmla="*/ 2 w 31"/>
                  <a:gd name="T9" fmla="*/ 15 h 48"/>
                  <a:gd name="T10" fmla="*/ 1 w 31"/>
                  <a:gd name="T11" fmla="*/ 10 h 48"/>
                  <a:gd name="T12" fmla="*/ 0 w 31"/>
                  <a:gd name="T13" fmla="*/ 6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7 w 31"/>
                  <a:gd name="T21" fmla="*/ 2 h 48"/>
                  <a:gd name="T22" fmla="*/ 10 w 31"/>
                  <a:gd name="T23" fmla="*/ 6 h 48"/>
                  <a:gd name="T24" fmla="*/ 13 w 31"/>
                  <a:gd name="T25" fmla="*/ 10 h 48"/>
                  <a:gd name="T26" fmla="*/ 15 w 31"/>
                  <a:gd name="T27" fmla="*/ 16 h 48"/>
                  <a:gd name="T28" fmla="*/ 15 w 31"/>
                  <a:gd name="T29" fmla="*/ 20 h 48"/>
                  <a:gd name="T30" fmla="*/ 15 w 31"/>
                  <a:gd name="T31" fmla="*/ 23 h 48"/>
                  <a:gd name="T32" fmla="*/ 13 w 31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30" y="30"/>
                    </a:lnTo>
                    <a:lnTo>
                      <a:pt x="31" y="38"/>
                    </a:lnTo>
                    <a:lnTo>
                      <a:pt x="30" y="45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182"/>
              <p:cNvSpPr>
                <a:spLocks/>
              </p:cNvSpPr>
              <p:nvPr/>
            </p:nvSpPr>
            <p:spPr bwMode="auto">
              <a:xfrm>
                <a:off x="5072" y="806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4 w 31"/>
                  <a:gd name="T7" fmla="*/ 19 h 49"/>
                  <a:gd name="T8" fmla="*/ 2 w 31"/>
                  <a:gd name="T9" fmla="*/ 14 h 49"/>
                  <a:gd name="T10" fmla="*/ 0 w 31"/>
                  <a:gd name="T11" fmla="*/ 9 h 49"/>
                  <a:gd name="T12" fmla="*/ 0 w 31"/>
                  <a:gd name="T13" fmla="*/ 5 h 49"/>
                  <a:gd name="T14" fmla="*/ 0 w 31"/>
                  <a:gd name="T15" fmla="*/ 1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1 h 49"/>
                  <a:gd name="T22" fmla="*/ 10 w 31"/>
                  <a:gd name="T23" fmla="*/ 5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1" y="10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183"/>
              <p:cNvSpPr>
                <a:spLocks/>
              </p:cNvSpPr>
              <p:nvPr/>
            </p:nvSpPr>
            <p:spPr bwMode="auto">
              <a:xfrm>
                <a:off x="5029" y="771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5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5 h 49"/>
                  <a:gd name="T24" fmla="*/ 12 w 31"/>
                  <a:gd name="T25" fmla="*/ 10 h 49"/>
                  <a:gd name="T26" fmla="*/ 15 w 31"/>
                  <a:gd name="T27" fmla="*/ 15 h 49"/>
                  <a:gd name="T28" fmla="*/ 15 w 31"/>
                  <a:gd name="T29" fmla="*/ 19 h 49"/>
                  <a:gd name="T30" fmla="*/ 15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2" y="20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0"/>
                    </a:lnTo>
                    <a:lnTo>
                      <a:pt x="25" y="20"/>
                    </a:lnTo>
                    <a:lnTo>
                      <a:pt x="30" y="30"/>
                    </a:lnTo>
                    <a:lnTo>
                      <a:pt x="31" y="39"/>
                    </a:lnTo>
                    <a:lnTo>
                      <a:pt x="30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184"/>
              <p:cNvSpPr>
                <a:spLocks/>
              </p:cNvSpPr>
              <p:nvPr/>
            </p:nvSpPr>
            <p:spPr bwMode="auto">
              <a:xfrm>
                <a:off x="4966" y="781"/>
                <a:ext cx="15" cy="24"/>
              </a:xfrm>
              <a:custGeom>
                <a:avLst/>
                <a:gdLst>
                  <a:gd name="T0" fmla="*/ 13 w 31"/>
                  <a:gd name="T1" fmla="*/ 24 h 48"/>
                  <a:gd name="T2" fmla="*/ 11 w 31"/>
                  <a:gd name="T3" fmla="*/ 24 h 48"/>
                  <a:gd name="T4" fmla="*/ 8 w 31"/>
                  <a:gd name="T5" fmla="*/ 22 h 48"/>
                  <a:gd name="T6" fmla="*/ 5 w 31"/>
                  <a:gd name="T7" fmla="*/ 19 h 48"/>
                  <a:gd name="T8" fmla="*/ 2 w 31"/>
                  <a:gd name="T9" fmla="*/ 14 h 48"/>
                  <a:gd name="T10" fmla="*/ 1 w 31"/>
                  <a:gd name="T11" fmla="*/ 9 h 48"/>
                  <a:gd name="T12" fmla="*/ 0 w 31"/>
                  <a:gd name="T13" fmla="*/ 5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8 w 31"/>
                  <a:gd name="T21" fmla="*/ 2 h 48"/>
                  <a:gd name="T22" fmla="*/ 10 w 31"/>
                  <a:gd name="T23" fmla="*/ 5 h 48"/>
                  <a:gd name="T24" fmla="*/ 13 w 31"/>
                  <a:gd name="T25" fmla="*/ 10 h 48"/>
                  <a:gd name="T26" fmla="*/ 15 w 31"/>
                  <a:gd name="T27" fmla="*/ 15 h 48"/>
                  <a:gd name="T28" fmla="*/ 15 w 31"/>
                  <a:gd name="T29" fmla="*/ 19 h 48"/>
                  <a:gd name="T30" fmla="*/ 15 w 31"/>
                  <a:gd name="T31" fmla="*/ 22 h 48"/>
                  <a:gd name="T32" fmla="*/ 13 w 31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7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21" y="10"/>
                    </a:lnTo>
                    <a:lnTo>
                      <a:pt x="26" y="19"/>
                    </a:lnTo>
                    <a:lnTo>
                      <a:pt x="30" y="29"/>
                    </a:lnTo>
                    <a:lnTo>
                      <a:pt x="31" y="37"/>
                    </a:lnTo>
                    <a:lnTo>
                      <a:pt x="30" y="44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5" name="Group 185"/>
              <p:cNvGrpSpPr>
                <a:grpSpLocks/>
              </p:cNvGrpSpPr>
              <p:nvPr/>
            </p:nvGrpSpPr>
            <p:grpSpPr bwMode="auto">
              <a:xfrm flipH="1">
                <a:off x="4560" y="960"/>
                <a:ext cx="336" cy="226"/>
                <a:chOff x="4993" y="1109"/>
                <a:chExt cx="336" cy="226"/>
              </a:xfrm>
            </p:grpSpPr>
            <p:sp>
              <p:nvSpPr>
                <p:cNvPr id="86" name="Freeform 186"/>
                <p:cNvSpPr>
                  <a:spLocks/>
                </p:cNvSpPr>
                <p:nvPr/>
              </p:nvSpPr>
              <p:spPr bwMode="auto">
                <a:xfrm>
                  <a:off x="4993" y="1109"/>
                  <a:ext cx="336" cy="226"/>
                </a:xfrm>
                <a:custGeom>
                  <a:avLst/>
                  <a:gdLst>
                    <a:gd name="T0" fmla="*/ 330 w 673"/>
                    <a:gd name="T1" fmla="*/ 185 h 454"/>
                    <a:gd name="T2" fmla="*/ 290 w 673"/>
                    <a:gd name="T3" fmla="*/ 155 h 454"/>
                    <a:gd name="T4" fmla="*/ 285 w 673"/>
                    <a:gd name="T5" fmla="*/ 147 h 454"/>
                    <a:gd name="T6" fmla="*/ 307 w 673"/>
                    <a:gd name="T7" fmla="*/ 153 h 454"/>
                    <a:gd name="T8" fmla="*/ 305 w 673"/>
                    <a:gd name="T9" fmla="*/ 146 h 454"/>
                    <a:gd name="T10" fmla="*/ 285 w 673"/>
                    <a:gd name="T11" fmla="*/ 134 h 454"/>
                    <a:gd name="T12" fmla="*/ 259 w 673"/>
                    <a:gd name="T13" fmla="*/ 124 h 454"/>
                    <a:gd name="T14" fmla="*/ 236 w 673"/>
                    <a:gd name="T15" fmla="*/ 113 h 454"/>
                    <a:gd name="T16" fmla="*/ 250 w 673"/>
                    <a:gd name="T17" fmla="*/ 112 h 454"/>
                    <a:gd name="T18" fmla="*/ 281 w 673"/>
                    <a:gd name="T19" fmla="*/ 117 h 454"/>
                    <a:gd name="T20" fmla="*/ 267 w 673"/>
                    <a:gd name="T21" fmla="*/ 97 h 454"/>
                    <a:gd name="T22" fmla="*/ 226 w 673"/>
                    <a:gd name="T23" fmla="*/ 71 h 454"/>
                    <a:gd name="T24" fmla="*/ 231 w 673"/>
                    <a:gd name="T25" fmla="*/ 66 h 454"/>
                    <a:gd name="T26" fmla="*/ 250 w 673"/>
                    <a:gd name="T27" fmla="*/ 70 h 454"/>
                    <a:gd name="T28" fmla="*/ 245 w 673"/>
                    <a:gd name="T29" fmla="*/ 59 h 454"/>
                    <a:gd name="T30" fmla="*/ 225 w 673"/>
                    <a:gd name="T31" fmla="*/ 47 h 454"/>
                    <a:gd name="T32" fmla="*/ 200 w 673"/>
                    <a:gd name="T33" fmla="*/ 39 h 454"/>
                    <a:gd name="T34" fmla="*/ 171 w 673"/>
                    <a:gd name="T35" fmla="*/ 37 h 454"/>
                    <a:gd name="T36" fmla="*/ 181 w 673"/>
                    <a:gd name="T37" fmla="*/ 17 h 454"/>
                    <a:gd name="T38" fmla="*/ 147 w 673"/>
                    <a:gd name="T39" fmla="*/ 18 h 454"/>
                    <a:gd name="T40" fmla="*/ 133 w 673"/>
                    <a:gd name="T41" fmla="*/ 20 h 454"/>
                    <a:gd name="T42" fmla="*/ 133 w 673"/>
                    <a:gd name="T43" fmla="*/ 7 h 454"/>
                    <a:gd name="T44" fmla="*/ 114 w 673"/>
                    <a:gd name="T45" fmla="*/ 0 h 454"/>
                    <a:gd name="T46" fmla="*/ 73 w 673"/>
                    <a:gd name="T47" fmla="*/ 15 h 454"/>
                    <a:gd name="T48" fmla="*/ 53 w 673"/>
                    <a:gd name="T49" fmla="*/ 43 h 454"/>
                    <a:gd name="T50" fmla="*/ 57 w 673"/>
                    <a:gd name="T51" fmla="*/ 75 h 454"/>
                    <a:gd name="T52" fmla="*/ 55 w 673"/>
                    <a:gd name="T53" fmla="*/ 90 h 454"/>
                    <a:gd name="T54" fmla="*/ 24 w 673"/>
                    <a:gd name="T55" fmla="*/ 98 h 454"/>
                    <a:gd name="T56" fmla="*/ 2 w 673"/>
                    <a:gd name="T57" fmla="*/ 119 h 454"/>
                    <a:gd name="T58" fmla="*/ 6 w 673"/>
                    <a:gd name="T59" fmla="*/ 163 h 454"/>
                    <a:gd name="T60" fmla="*/ 31 w 673"/>
                    <a:gd name="T61" fmla="*/ 182 h 454"/>
                    <a:gd name="T62" fmla="*/ 43 w 673"/>
                    <a:gd name="T63" fmla="*/ 182 h 454"/>
                    <a:gd name="T64" fmla="*/ 56 w 673"/>
                    <a:gd name="T65" fmla="*/ 204 h 454"/>
                    <a:gd name="T66" fmla="*/ 72 w 673"/>
                    <a:gd name="T67" fmla="*/ 188 h 454"/>
                    <a:gd name="T68" fmla="*/ 95 w 673"/>
                    <a:gd name="T69" fmla="*/ 206 h 454"/>
                    <a:gd name="T70" fmla="*/ 117 w 673"/>
                    <a:gd name="T71" fmla="*/ 218 h 454"/>
                    <a:gd name="T72" fmla="*/ 138 w 673"/>
                    <a:gd name="T73" fmla="*/ 225 h 454"/>
                    <a:gd name="T74" fmla="*/ 147 w 673"/>
                    <a:gd name="T75" fmla="*/ 224 h 454"/>
                    <a:gd name="T76" fmla="*/ 132 w 673"/>
                    <a:gd name="T77" fmla="*/ 213 h 454"/>
                    <a:gd name="T78" fmla="*/ 130 w 673"/>
                    <a:gd name="T79" fmla="*/ 204 h 454"/>
                    <a:gd name="T80" fmla="*/ 153 w 673"/>
                    <a:gd name="T81" fmla="*/ 213 h 454"/>
                    <a:gd name="T82" fmla="*/ 178 w 673"/>
                    <a:gd name="T83" fmla="*/ 219 h 454"/>
                    <a:gd name="T84" fmla="*/ 203 w 673"/>
                    <a:gd name="T85" fmla="*/ 223 h 454"/>
                    <a:gd name="T86" fmla="*/ 213 w 673"/>
                    <a:gd name="T87" fmla="*/ 219 h 454"/>
                    <a:gd name="T88" fmla="*/ 190 w 673"/>
                    <a:gd name="T89" fmla="*/ 201 h 454"/>
                    <a:gd name="T90" fmla="*/ 183 w 673"/>
                    <a:gd name="T91" fmla="*/ 190 h 454"/>
                    <a:gd name="T92" fmla="*/ 211 w 673"/>
                    <a:gd name="T93" fmla="*/ 197 h 454"/>
                    <a:gd name="T94" fmla="*/ 242 w 673"/>
                    <a:gd name="T95" fmla="*/ 205 h 454"/>
                    <a:gd name="T96" fmla="*/ 269 w 673"/>
                    <a:gd name="T97" fmla="*/ 209 h 454"/>
                    <a:gd name="T98" fmla="*/ 278 w 673"/>
                    <a:gd name="T99" fmla="*/ 206 h 454"/>
                    <a:gd name="T100" fmla="*/ 257 w 673"/>
                    <a:gd name="T101" fmla="*/ 196 h 454"/>
                    <a:gd name="T102" fmla="*/ 257 w 673"/>
                    <a:gd name="T103" fmla="*/ 189 h 454"/>
                    <a:gd name="T104" fmla="*/ 289 w 673"/>
                    <a:gd name="T105" fmla="*/ 192 h 454"/>
                    <a:gd name="T106" fmla="*/ 312 w 673"/>
                    <a:gd name="T107" fmla="*/ 193 h 454"/>
                    <a:gd name="T108" fmla="*/ 328 w 673"/>
                    <a:gd name="T109" fmla="*/ 197 h 4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673" h="454">
                      <a:moveTo>
                        <a:pt x="673" y="410"/>
                      </a:moveTo>
                      <a:lnTo>
                        <a:pt x="671" y="398"/>
                      </a:lnTo>
                      <a:lnTo>
                        <a:pt x="667" y="385"/>
                      </a:lnTo>
                      <a:lnTo>
                        <a:pt x="660" y="372"/>
                      </a:lnTo>
                      <a:lnTo>
                        <a:pt x="649" y="358"/>
                      </a:lnTo>
                      <a:lnTo>
                        <a:pt x="633" y="343"/>
                      </a:lnTo>
                      <a:lnTo>
                        <a:pt x="610" y="328"/>
                      </a:lnTo>
                      <a:lnTo>
                        <a:pt x="580" y="312"/>
                      </a:lnTo>
                      <a:lnTo>
                        <a:pt x="542" y="295"/>
                      </a:lnTo>
                      <a:lnTo>
                        <a:pt x="551" y="294"/>
                      </a:lnTo>
                      <a:lnTo>
                        <a:pt x="561" y="293"/>
                      </a:lnTo>
                      <a:lnTo>
                        <a:pt x="571" y="295"/>
                      </a:lnTo>
                      <a:lnTo>
                        <a:pt x="582" y="297"/>
                      </a:lnTo>
                      <a:lnTo>
                        <a:pt x="593" y="300"/>
                      </a:lnTo>
                      <a:lnTo>
                        <a:pt x="604" y="303"/>
                      </a:lnTo>
                      <a:lnTo>
                        <a:pt x="615" y="307"/>
                      </a:lnTo>
                      <a:lnTo>
                        <a:pt x="626" y="311"/>
                      </a:lnTo>
                      <a:lnTo>
                        <a:pt x="623" y="305"/>
                      </a:lnTo>
                      <a:lnTo>
                        <a:pt x="618" y="299"/>
                      </a:lnTo>
                      <a:lnTo>
                        <a:pt x="611" y="293"/>
                      </a:lnTo>
                      <a:lnTo>
                        <a:pt x="603" y="286"/>
                      </a:lnTo>
                      <a:lnTo>
                        <a:pt x="593" y="281"/>
                      </a:lnTo>
                      <a:lnTo>
                        <a:pt x="581" y="275"/>
                      </a:lnTo>
                      <a:lnTo>
                        <a:pt x="570" y="270"/>
                      </a:lnTo>
                      <a:lnTo>
                        <a:pt x="557" y="265"/>
                      </a:lnTo>
                      <a:lnTo>
                        <a:pt x="545" y="260"/>
                      </a:lnTo>
                      <a:lnTo>
                        <a:pt x="532" y="254"/>
                      </a:lnTo>
                      <a:lnTo>
                        <a:pt x="518" y="249"/>
                      </a:lnTo>
                      <a:lnTo>
                        <a:pt x="505" y="244"/>
                      </a:lnTo>
                      <a:lnTo>
                        <a:pt x="493" y="238"/>
                      </a:lnTo>
                      <a:lnTo>
                        <a:pt x="482" y="233"/>
                      </a:lnTo>
                      <a:lnTo>
                        <a:pt x="472" y="227"/>
                      </a:lnTo>
                      <a:lnTo>
                        <a:pt x="463" y="220"/>
                      </a:lnTo>
                      <a:lnTo>
                        <a:pt x="474" y="222"/>
                      </a:lnTo>
                      <a:lnTo>
                        <a:pt x="487" y="223"/>
                      </a:lnTo>
                      <a:lnTo>
                        <a:pt x="501" y="225"/>
                      </a:lnTo>
                      <a:lnTo>
                        <a:pt x="516" y="227"/>
                      </a:lnTo>
                      <a:lnTo>
                        <a:pt x="533" y="230"/>
                      </a:lnTo>
                      <a:lnTo>
                        <a:pt x="548" y="233"/>
                      </a:lnTo>
                      <a:lnTo>
                        <a:pt x="563" y="236"/>
                      </a:lnTo>
                      <a:lnTo>
                        <a:pt x="577" y="239"/>
                      </a:lnTo>
                      <a:lnTo>
                        <a:pt x="567" y="225"/>
                      </a:lnTo>
                      <a:lnTo>
                        <a:pt x="553" y="209"/>
                      </a:lnTo>
                      <a:lnTo>
                        <a:pt x="535" y="195"/>
                      </a:lnTo>
                      <a:lnTo>
                        <a:pt x="515" y="181"/>
                      </a:lnTo>
                      <a:lnTo>
                        <a:pt x="494" y="168"/>
                      </a:lnTo>
                      <a:lnTo>
                        <a:pt x="473" y="155"/>
                      </a:lnTo>
                      <a:lnTo>
                        <a:pt x="453" y="143"/>
                      </a:lnTo>
                      <a:lnTo>
                        <a:pt x="433" y="134"/>
                      </a:lnTo>
                      <a:lnTo>
                        <a:pt x="442" y="132"/>
                      </a:lnTo>
                      <a:lnTo>
                        <a:pt x="452" y="132"/>
                      </a:lnTo>
                      <a:lnTo>
                        <a:pt x="462" y="133"/>
                      </a:lnTo>
                      <a:lnTo>
                        <a:pt x="472" y="135"/>
                      </a:lnTo>
                      <a:lnTo>
                        <a:pt x="482" y="137"/>
                      </a:lnTo>
                      <a:lnTo>
                        <a:pt x="492" y="139"/>
                      </a:lnTo>
                      <a:lnTo>
                        <a:pt x="501" y="141"/>
                      </a:lnTo>
                      <a:lnTo>
                        <a:pt x="511" y="143"/>
                      </a:lnTo>
                      <a:lnTo>
                        <a:pt x="505" y="134"/>
                      </a:lnTo>
                      <a:lnTo>
                        <a:pt x="498" y="125"/>
                      </a:lnTo>
                      <a:lnTo>
                        <a:pt x="490" y="118"/>
                      </a:lnTo>
                      <a:lnTo>
                        <a:pt x="481" y="111"/>
                      </a:lnTo>
                      <a:lnTo>
                        <a:pt x="472" y="104"/>
                      </a:lnTo>
                      <a:lnTo>
                        <a:pt x="462" y="99"/>
                      </a:lnTo>
                      <a:lnTo>
                        <a:pt x="450" y="94"/>
                      </a:lnTo>
                      <a:lnTo>
                        <a:pt x="439" y="89"/>
                      </a:lnTo>
                      <a:lnTo>
                        <a:pt x="427" y="86"/>
                      </a:lnTo>
                      <a:lnTo>
                        <a:pt x="414" y="82"/>
                      </a:lnTo>
                      <a:lnTo>
                        <a:pt x="401" y="79"/>
                      </a:lnTo>
                      <a:lnTo>
                        <a:pt x="388" y="77"/>
                      </a:lnTo>
                      <a:lnTo>
                        <a:pt x="372" y="76"/>
                      </a:lnTo>
                      <a:lnTo>
                        <a:pt x="358" y="75"/>
                      </a:lnTo>
                      <a:lnTo>
                        <a:pt x="343" y="74"/>
                      </a:lnTo>
                      <a:lnTo>
                        <a:pt x="327" y="74"/>
                      </a:lnTo>
                      <a:lnTo>
                        <a:pt x="400" y="49"/>
                      </a:lnTo>
                      <a:lnTo>
                        <a:pt x="382" y="40"/>
                      </a:lnTo>
                      <a:lnTo>
                        <a:pt x="363" y="34"/>
                      </a:lnTo>
                      <a:lnTo>
                        <a:pt x="345" y="31"/>
                      </a:lnTo>
                      <a:lnTo>
                        <a:pt x="327" y="31"/>
                      </a:lnTo>
                      <a:lnTo>
                        <a:pt x="310" y="33"/>
                      </a:lnTo>
                      <a:lnTo>
                        <a:pt x="295" y="37"/>
                      </a:lnTo>
                      <a:lnTo>
                        <a:pt x="282" y="42"/>
                      </a:lnTo>
                      <a:lnTo>
                        <a:pt x="272" y="49"/>
                      </a:lnTo>
                      <a:lnTo>
                        <a:pt x="270" y="45"/>
                      </a:lnTo>
                      <a:lnTo>
                        <a:pt x="267" y="40"/>
                      </a:lnTo>
                      <a:lnTo>
                        <a:pt x="265" y="35"/>
                      </a:lnTo>
                      <a:lnTo>
                        <a:pt x="263" y="29"/>
                      </a:lnTo>
                      <a:lnTo>
                        <a:pt x="263" y="23"/>
                      </a:lnTo>
                      <a:lnTo>
                        <a:pt x="266" y="15"/>
                      </a:lnTo>
                      <a:lnTo>
                        <a:pt x="272" y="9"/>
                      </a:lnTo>
                      <a:lnTo>
                        <a:pt x="283" y="3"/>
                      </a:lnTo>
                      <a:lnTo>
                        <a:pt x="255" y="0"/>
                      </a:lnTo>
                      <a:lnTo>
                        <a:pt x="229" y="0"/>
                      </a:lnTo>
                      <a:lnTo>
                        <a:pt x="205" y="4"/>
                      </a:lnTo>
                      <a:lnTo>
                        <a:pt x="184" y="10"/>
                      </a:lnTo>
                      <a:lnTo>
                        <a:pt x="164" y="19"/>
                      </a:lnTo>
                      <a:lnTo>
                        <a:pt x="147" y="30"/>
                      </a:lnTo>
                      <a:lnTo>
                        <a:pt x="133" y="42"/>
                      </a:lnTo>
                      <a:lnTo>
                        <a:pt x="121" y="55"/>
                      </a:lnTo>
                      <a:lnTo>
                        <a:pt x="112" y="70"/>
                      </a:lnTo>
                      <a:lnTo>
                        <a:pt x="106" y="87"/>
                      </a:lnTo>
                      <a:lnTo>
                        <a:pt x="104" y="103"/>
                      </a:lnTo>
                      <a:lnTo>
                        <a:pt x="104" y="119"/>
                      </a:lnTo>
                      <a:lnTo>
                        <a:pt x="108" y="135"/>
                      </a:lnTo>
                      <a:lnTo>
                        <a:pt x="114" y="150"/>
                      </a:lnTo>
                      <a:lnTo>
                        <a:pt x="125" y="166"/>
                      </a:lnTo>
                      <a:lnTo>
                        <a:pt x="139" y="180"/>
                      </a:lnTo>
                      <a:lnTo>
                        <a:pt x="126" y="180"/>
                      </a:lnTo>
                      <a:lnTo>
                        <a:pt x="111" y="181"/>
                      </a:lnTo>
                      <a:lnTo>
                        <a:pt x="95" y="182"/>
                      </a:lnTo>
                      <a:lnTo>
                        <a:pt x="79" y="185"/>
                      </a:lnTo>
                      <a:lnTo>
                        <a:pt x="63" y="190"/>
                      </a:lnTo>
                      <a:lnTo>
                        <a:pt x="48" y="196"/>
                      </a:lnTo>
                      <a:lnTo>
                        <a:pt x="35" y="203"/>
                      </a:lnTo>
                      <a:lnTo>
                        <a:pt x="22" y="213"/>
                      </a:lnTo>
                      <a:lnTo>
                        <a:pt x="12" y="226"/>
                      </a:lnTo>
                      <a:lnTo>
                        <a:pt x="4" y="240"/>
                      </a:lnTo>
                      <a:lnTo>
                        <a:pt x="1" y="257"/>
                      </a:lnTo>
                      <a:lnTo>
                        <a:pt x="0" y="277"/>
                      </a:lnTo>
                      <a:lnTo>
                        <a:pt x="4" y="301"/>
                      </a:lnTo>
                      <a:lnTo>
                        <a:pt x="13" y="327"/>
                      </a:lnTo>
                      <a:lnTo>
                        <a:pt x="27" y="356"/>
                      </a:lnTo>
                      <a:lnTo>
                        <a:pt x="48" y="390"/>
                      </a:lnTo>
                      <a:lnTo>
                        <a:pt x="55" y="380"/>
                      </a:lnTo>
                      <a:lnTo>
                        <a:pt x="62" y="366"/>
                      </a:lnTo>
                      <a:lnTo>
                        <a:pt x="68" y="352"/>
                      </a:lnTo>
                      <a:lnTo>
                        <a:pt x="75" y="342"/>
                      </a:lnTo>
                      <a:lnTo>
                        <a:pt x="80" y="353"/>
                      </a:lnTo>
                      <a:lnTo>
                        <a:pt x="86" y="365"/>
                      </a:lnTo>
                      <a:lnTo>
                        <a:pt x="91" y="377"/>
                      </a:lnTo>
                      <a:lnTo>
                        <a:pt x="97" y="389"/>
                      </a:lnTo>
                      <a:lnTo>
                        <a:pt x="105" y="400"/>
                      </a:lnTo>
                      <a:lnTo>
                        <a:pt x="112" y="409"/>
                      </a:lnTo>
                      <a:lnTo>
                        <a:pt x="121" y="418"/>
                      </a:lnTo>
                      <a:lnTo>
                        <a:pt x="130" y="424"/>
                      </a:lnTo>
                      <a:lnTo>
                        <a:pt x="132" y="366"/>
                      </a:lnTo>
                      <a:lnTo>
                        <a:pt x="144" y="377"/>
                      </a:lnTo>
                      <a:lnTo>
                        <a:pt x="156" y="387"/>
                      </a:lnTo>
                      <a:lnTo>
                        <a:pt x="167" y="396"/>
                      </a:lnTo>
                      <a:lnTo>
                        <a:pt x="180" y="405"/>
                      </a:lnTo>
                      <a:lnTo>
                        <a:pt x="191" y="413"/>
                      </a:lnTo>
                      <a:lnTo>
                        <a:pt x="202" y="420"/>
                      </a:lnTo>
                      <a:lnTo>
                        <a:pt x="213" y="427"/>
                      </a:lnTo>
                      <a:lnTo>
                        <a:pt x="224" y="433"/>
                      </a:lnTo>
                      <a:lnTo>
                        <a:pt x="235" y="438"/>
                      </a:lnTo>
                      <a:lnTo>
                        <a:pt x="246" y="442"/>
                      </a:lnTo>
                      <a:lnTo>
                        <a:pt x="256" y="445"/>
                      </a:lnTo>
                      <a:lnTo>
                        <a:pt x="266" y="448"/>
                      </a:lnTo>
                      <a:lnTo>
                        <a:pt x="276" y="451"/>
                      </a:lnTo>
                      <a:lnTo>
                        <a:pt x="285" y="452"/>
                      </a:lnTo>
                      <a:lnTo>
                        <a:pt x="294" y="454"/>
                      </a:lnTo>
                      <a:lnTo>
                        <a:pt x="302" y="454"/>
                      </a:lnTo>
                      <a:lnTo>
                        <a:pt x="295" y="449"/>
                      </a:lnTo>
                      <a:lnTo>
                        <a:pt x="287" y="443"/>
                      </a:lnTo>
                      <a:lnTo>
                        <a:pt x="280" y="438"/>
                      </a:lnTo>
                      <a:lnTo>
                        <a:pt x="272" y="432"/>
                      </a:lnTo>
                      <a:lnTo>
                        <a:pt x="265" y="427"/>
                      </a:lnTo>
                      <a:lnTo>
                        <a:pt x="259" y="419"/>
                      </a:lnTo>
                      <a:lnTo>
                        <a:pt x="254" y="413"/>
                      </a:lnTo>
                      <a:lnTo>
                        <a:pt x="251" y="406"/>
                      </a:lnTo>
                      <a:lnTo>
                        <a:pt x="261" y="410"/>
                      </a:lnTo>
                      <a:lnTo>
                        <a:pt x="271" y="414"/>
                      </a:lnTo>
                      <a:lnTo>
                        <a:pt x="283" y="418"/>
                      </a:lnTo>
                      <a:lnTo>
                        <a:pt x="294" y="422"/>
                      </a:lnTo>
                      <a:lnTo>
                        <a:pt x="306" y="427"/>
                      </a:lnTo>
                      <a:lnTo>
                        <a:pt x="319" y="430"/>
                      </a:lnTo>
                      <a:lnTo>
                        <a:pt x="332" y="434"/>
                      </a:lnTo>
                      <a:lnTo>
                        <a:pt x="344" y="437"/>
                      </a:lnTo>
                      <a:lnTo>
                        <a:pt x="357" y="440"/>
                      </a:lnTo>
                      <a:lnTo>
                        <a:pt x="369" y="443"/>
                      </a:lnTo>
                      <a:lnTo>
                        <a:pt x="382" y="445"/>
                      </a:lnTo>
                      <a:lnTo>
                        <a:pt x="394" y="447"/>
                      </a:lnTo>
                      <a:lnTo>
                        <a:pt x="406" y="448"/>
                      </a:lnTo>
                      <a:lnTo>
                        <a:pt x="417" y="449"/>
                      </a:lnTo>
                      <a:lnTo>
                        <a:pt x="427" y="449"/>
                      </a:lnTo>
                      <a:lnTo>
                        <a:pt x="437" y="448"/>
                      </a:lnTo>
                      <a:lnTo>
                        <a:pt x="426" y="440"/>
                      </a:lnTo>
                      <a:lnTo>
                        <a:pt x="414" y="432"/>
                      </a:lnTo>
                      <a:lnTo>
                        <a:pt x="403" y="422"/>
                      </a:lnTo>
                      <a:lnTo>
                        <a:pt x="392" y="413"/>
                      </a:lnTo>
                      <a:lnTo>
                        <a:pt x="380" y="404"/>
                      </a:lnTo>
                      <a:lnTo>
                        <a:pt x="371" y="395"/>
                      </a:lnTo>
                      <a:lnTo>
                        <a:pt x="363" y="387"/>
                      </a:lnTo>
                      <a:lnTo>
                        <a:pt x="356" y="379"/>
                      </a:lnTo>
                      <a:lnTo>
                        <a:pt x="367" y="382"/>
                      </a:lnTo>
                      <a:lnTo>
                        <a:pt x="380" y="385"/>
                      </a:lnTo>
                      <a:lnTo>
                        <a:pt x="394" y="388"/>
                      </a:lnTo>
                      <a:lnTo>
                        <a:pt x="408" y="392"/>
                      </a:lnTo>
                      <a:lnTo>
                        <a:pt x="423" y="396"/>
                      </a:lnTo>
                      <a:lnTo>
                        <a:pt x="438" y="400"/>
                      </a:lnTo>
                      <a:lnTo>
                        <a:pt x="454" y="404"/>
                      </a:lnTo>
                      <a:lnTo>
                        <a:pt x="469" y="407"/>
                      </a:lnTo>
                      <a:lnTo>
                        <a:pt x="484" y="411"/>
                      </a:lnTo>
                      <a:lnTo>
                        <a:pt x="498" y="414"/>
                      </a:lnTo>
                      <a:lnTo>
                        <a:pt x="512" y="416"/>
                      </a:lnTo>
                      <a:lnTo>
                        <a:pt x="526" y="418"/>
                      </a:lnTo>
                      <a:lnTo>
                        <a:pt x="538" y="420"/>
                      </a:lnTo>
                      <a:lnTo>
                        <a:pt x="549" y="420"/>
                      </a:lnTo>
                      <a:lnTo>
                        <a:pt x="559" y="420"/>
                      </a:lnTo>
                      <a:lnTo>
                        <a:pt x="567" y="418"/>
                      </a:lnTo>
                      <a:lnTo>
                        <a:pt x="557" y="413"/>
                      </a:lnTo>
                      <a:lnTo>
                        <a:pt x="546" y="408"/>
                      </a:lnTo>
                      <a:lnTo>
                        <a:pt x="535" y="404"/>
                      </a:lnTo>
                      <a:lnTo>
                        <a:pt x="525" y="399"/>
                      </a:lnTo>
                      <a:lnTo>
                        <a:pt x="514" y="394"/>
                      </a:lnTo>
                      <a:lnTo>
                        <a:pt x="506" y="389"/>
                      </a:lnTo>
                      <a:lnTo>
                        <a:pt x="500" y="383"/>
                      </a:lnTo>
                      <a:lnTo>
                        <a:pt x="496" y="376"/>
                      </a:lnTo>
                      <a:lnTo>
                        <a:pt x="515" y="379"/>
                      </a:lnTo>
                      <a:lnTo>
                        <a:pt x="534" y="381"/>
                      </a:lnTo>
                      <a:lnTo>
                        <a:pt x="550" y="383"/>
                      </a:lnTo>
                      <a:lnTo>
                        <a:pt x="565" y="384"/>
                      </a:lnTo>
                      <a:lnTo>
                        <a:pt x="579" y="385"/>
                      </a:lnTo>
                      <a:lnTo>
                        <a:pt x="593" y="385"/>
                      </a:lnTo>
                      <a:lnTo>
                        <a:pt x="604" y="386"/>
                      </a:lnTo>
                      <a:lnTo>
                        <a:pt x="615" y="387"/>
                      </a:lnTo>
                      <a:lnTo>
                        <a:pt x="625" y="388"/>
                      </a:lnTo>
                      <a:lnTo>
                        <a:pt x="634" y="389"/>
                      </a:lnTo>
                      <a:lnTo>
                        <a:pt x="642" y="390"/>
                      </a:lnTo>
                      <a:lnTo>
                        <a:pt x="649" y="393"/>
                      </a:lnTo>
                      <a:lnTo>
                        <a:pt x="656" y="396"/>
                      </a:lnTo>
                      <a:lnTo>
                        <a:pt x="663" y="399"/>
                      </a:lnTo>
                      <a:lnTo>
                        <a:pt x="668" y="404"/>
                      </a:lnTo>
                      <a:lnTo>
                        <a:pt x="673" y="410"/>
                      </a:lnTo>
                      <a:close/>
                    </a:path>
                  </a:pathLst>
                </a:custGeom>
                <a:solidFill>
                  <a:srgbClr val="00A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" name="Group 187"/>
                <p:cNvGrpSpPr>
                  <a:grpSpLocks/>
                </p:cNvGrpSpPr>
                <p:nvPr/>
              </p:nvGrpSpPr>
              <p:grpSpPr bwMode="auto">
                <a:xfrm>
                  <a:off x="5011" y="1149"/>
                  <a:ext cx="284" cy="163"/>
                  <a:chOff x="5011" y="1149"/>
                  <a:chExt cx="284" cy="163"/>
                </a:xfrm>
              </p:grpSpPr>
              <p:sp>
                <p:nvSpPr>
                  <p:cNvPr id="88" name="Freeform 188"/>
                  <p:cNvSpPr>
                    <a:spLocks/>
                  </p:cNvSpPr>
                  <p:nvPr/>
                </p:nvSpPr>
                <p:spPr bwMode="auto">
                  <a:xfrm>
                    <a:off x="5048" y="1149"/>
                    <a:ext cx="247" cy="163"/>
                  </a:xfrm>
                  <a:custGeom>
                    <a:avLst/>
                    <a:gdLst>
                      <a:gd name="T0" fmla="*/ 29 w 494"/>
                      <a:gd name="T1" fmla="*/ 53 h 325"/>
                      <a:gd name="T2" fmla="*/ 42 w 494"/>
                      <a:gd name="T3" fmla="*/ 56 h 325"/>
                      <a:gd name="T4" fmla="*/ 28 w 494"/>
                      <a:gd name="T5" fmla="*/ 80 h 325"/>
                      <a:gd name="T6" fmla="*/ 0 w 494"/>
                      <a:gd name="T7" fmla="*/ 126 h 325"/>
                      <a:gd name="T8" fmla="*/ 14 w 494"/>
                      <a:gd name="T9" fmla="*/ 109 h 325"/>
                      <a:gd name="T10" fmla="*/ 49 w 494"/>
                      <a:gd name="T11" fmla="*/ 71 h 325"/>
                      <a:gd name="T12" fmla="*/ 63 w 494"/>
                      <a:gd name="T13" fmla="*/ 66 h 325"/>
                      <a:gd name="T14" fmla="*/ 72 w 494"/>
                      <a:gd name="T15" fmla="*/ 71 h 325"/>
                      <a:gd name="T16" fmla="*/ 59 w 494"/>
                      <a:gd name="T17" fmla="*/ 98 h 325"/>
                      <a:gd name="T18" fmla="*/ 54 w 494"/>
                      <a:gd name="T19" fmla="*/ 150 h 325"/>
                      <a:gd name="T20" fmla="*/ 55 w 494"/>
                      <a:gd name="T21" fmla="*/ 121 h 325"/>
                      <a:gd name="T22" fmla="*/ 78 w 494"/>
                      <a:gd name="T23" fmla="*/ 82 h 325"/>
                      <a:gd name="T24" fmla="*/ 91 w 494"/>
                      <a:gd name="T25" fmla="*/ 80 h 325"/>
                      <a:gd name="T26" fmla="*/ 101 w 494"/>
                      <a:gd name="T27" fmla="*/ 84 h 325"/>
                      <a:gd name="T28" fmla="*/ 94 w 494"/>
                      <a:gd name="T29" fmla="*/ 106 h 325"/>
                      <a:gd name="T30" fmla="*/ 105 w 494"/>
                      <a:gd name="T31" fmla="*/ 151 h 325"/>
                      <a:gd name="T32" fmla="*/ 104 w 494"/>
                      <a:gd name="T33" fmla="*/ 146 h 325"/>
                      <a:gd name="T34" fmla="*/ 101 w 494"/>
                      <a:gd name="T35" fmla="*/ 103 h 325"/>
                      <a:gd name="T36" fmla="*/ 125 w 494"/>
                      <a:gd name="T37" fmla="*/ 107 h 325"/>
                      <a:gd name="T38" fmla="*/ 163 w 494"/>
                      <a:gd name="T39" fmla="*/ 147 h 325"/>
                      <a:gd name="T40" fmla="*/ 156 w 494"/>
                      <a:gd name="T41" fmla="*/ 137 h 325"/>
                      <a:gd name="T42" fmla="*/ 126 w 494"/>
                      <a:gd name="T43" fmla="*/ 102 h 325"/>
                      <a:gd name="T44" fmla="*/ 137 w 494"/>
                      <a:gd name="T45" fmla="*/ 100 h 325"/>
                      <a:gd name="T46" fmla="*/ 169 w 494"/>
                      <a:gd name="T47" fmla="*/ 115 h 325"/>
                      <a:gd name="T48" fmla="*/ 209 w 494"/>
                      <a:gd name="T49" fmla="*/ 131 h 325"/>
                      <a:gd name="T50" fmla="*/ 242 w 494"/>
                      <a:gd name="T51" fmla="*/ 143 h 325"/>
                      <a:gd name="T52" fmla="*/ 228 w 494"/>
                      <a:gd name="T53" fmla="*/ 135 h 325"/>
                      <a:gd name="T54" fmla="*/ 193 w 494"/>
                      <a:gd name="T55" fmla="*/ 119 h 325"/>
                      <a:gd name="T56" fmla="*/ 158 w 494"/>
                      <a:gd name="T57" fmla="*/ 103 h 325"/>
                      <a:gd name="T58" fmla="*/ 136 w 494"/>
                      <a:gd name="T59" fmla="*/ 93 h 325"/>
                      <a:gd name="T60" fmla="*/ 156 w 494"/>
                      <a:gd name="T61" fmla="*/ 91 h 325"/>
                      <a:gd name="T62" fmla="*/ 202 w 494"/>
                      <a:gd name="T63" fmla="*/ 101 h 325"/>
                      <a:gd name="T64" fmla="*/ 187 w 494"/>
                      <a:gd name="T65" fmla="*/ 93 h 325"/>
                      <a:gd name="T66" fmla="*/ 158 w 494"/>
                      <a:gd name="T67" fmla="*/ 87 h 325"/>
                      <a:gd name="T68" fmla="*/ 132 w 494"/>
                      <a:gd name="T69" fmla="*/ 86 h 325"/>
                      <a:gd name="T70" fmla="*/ 117 w 494"/>
                      <a:gd name="T71" fmla="*/ 85 h 325"/>
                      <a:gd name="T72" fmla="*/ 142 w 494"/>
                      <a:gd name="T73" fmla="*/ 66 h 325"/>
                      <a:gd name="T74" fmla="*/ 187 w 494"/>
                      <a:gd name="T75" fmla="*/ 69 h 325"/>
                      <a:gd name="T76" fmla="*/ 161 w 494"/>
                      <a:gd name="T77" fmla="*/ 61 h 325"/>
                      <a:gd name="T78" fmla="*/ 132 w 494"/>
                      <a:gd name="T79" fmla="*/ 62 h 325"/>
                      <a:gd name="T80" fmla="*/ 115 w 494"/>
                      <a:gd name="T81" fmla="*/ 71 h 325"/>
                      <a:gd name="T82" fmla="*/ 107 w 494"/>
                      <a:gd name="T83" fmla="*/ 80 h 325"/>
                      <a:gd name="T84" fmla="*/ 98 w 494"/>
                      <a:gd name="T85" fmla="*/ 78 h 325"/>
                      <a:gd name="T86" fmla="*/ 87 w 494"/>
                      <a:gd name="T87" fmla="*/ 73 h 325"/>
                      <a:gd name="T88" fmla="*/ 98 w 494"/>
                      <a:gd name="T89" fmla="*/ 49 h 325"/>
                      <a:gd name="T90" fmla="*/ 145 w 494"/>
                      <a:gd name="T91" fmla="*/ 24 h 325"/>
                      <a:gd name="T92" fmla="*/ 137 w 494"/>
                      <a:gd name="T93" fmla="*/ 19 h 325"/>
                      <a:gd name="T94" fmla="*/ 109 w 494"/>
                      <a:gd name="T95" fmla="*/ 30 h 325"/>
                      <a:gd name="T96" fmla="*/ 89 w 494"/>
                      <a:gd name="T97" fmla="*/ 50 h 325"/>
                      <a:gd name="T98" fmla="*/ 77 w 494"/>
                      <a:gd name="T99" fmla="*/ 67 h 325"/>
                      <a:gd name="T100" fmla="*/ 69 w 494"/>
                      <a:gd name="T101" fmla="*/ 66 h 325"/>
                      <a:gd name="T102" fmla="*/ 59 w 494"/>
                      <a:gd name="T103" fmla="*/ 62 h 325"/>
                      <a:gd name="T104" fmla="*/ 66 w 494"/>
                      <a:gd name="T105" fmla="*/ 34 h 325"/>
                      <a:gd name="T106" fmla="*/ 91 w 494"/>
                      <a:gd name="T107" fmla="*/ 4 h 325"/>
                      <a:gd name="T108" fmla="*/ 70 w 494"/>
                      <a:gd name="T109" fmla="*/ 17 h 325"/>
                      <a:gd name="T110" fmla="*/ 49 w 494"/>
                      <a:gd name="T111" fmla="*/ 54 h 325"/>
                      <a:gd name="T112" fmla="*/ 36 w 494"/>
                      <a:gd name="T113" fmla="*/ 55 h 325"/>
                      <a:gd name="T114" fmla="*/ 23 w 494"/>
                      <a:gd name="T115" fmla="*/ 49 h 325"/>
                      <a:gd name="T116" fmla="*/ 21 w 494"/>
                      <a:gd name="T117" fmla="*/ 48 h 32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494" h="325">
                        <a:moveTo>
                          <a:pt x="37" y="99"/>
                        </a:moveTo>
                        <a:lnTo>
                          <a:pt x="44" y="102"/>
                        </a:lnTo>
                        <a:lnTo>
                          <a:pt x="52" y="104"/>
                        </a:lnTo>
                        <a:lnTo>
                          <a:pt x="58" y="105"/>
                        </a:lnTo>
                        <a:lnTo>
                          <a:pt x="66" y="106"/>
                        </a:lnTo>
                        <a:lnTo>
                          <a:pt x="72" y="107"/>
                        </a:lnTo>
                        <a:lnTo>
                          <a:pt x="78" y="109"/>
                        </a:lnTo>
                        <a:lnTo>
                          <a:pt x="84" y="112"/>
                        </a:lnTo>
                        <a:lnTo>
                          <a:pt x="89" y="116"/>
                        </a:lnTo>
                        <a:lnTo>
                          <a:pt x="87" y="125"/>
                        </a:lnTo>
                        <a:lnTo>
                          <a:pt x="75" y="139"/>
                        </a:lnTo>
                        <a:lnTo>
                          <a:pt x="56" y="160"/>
                        </a:lnTo>
                        <a:lnTo>
                          <a:pt x="36" y="182"/>
                        </a:lnTo>
                        <a:lnTo>
                          <a:pt x="17" y="205"/>
                        </a:lnTo>
                        <a:lnTo>
                          <a:pt x="3" y="229"/>
                        </a:lnTo>
                        <a:lnTo>
                          <a:pt x="0" y="251"/>
                        </a:lnTo>
                        <a:lnTo>
                          <a:pt x="10" y="269"/>
                        </a:lnTo>
                        <a:lnTo>
                          <a:pt x="9" y="254"/>
                        </a:lnTo>
                        <a:lnTo>
                          <a:pt x="16" y="236"/>
                        </a:lnTo>
                        <a:lnTo>
                          <a:pt x="28" y="217"/>
                        </a:lnTo>
                        <a:lnTo>
                          <a:pt x="44" y="196"/>
                        </a:lnTo>
                        <a:lnTo>
                          <a:pt x="63" y="176"/>
                        </a:lnTo>
                        <a:lnTo>
                          <a:pt x="81" y="157"/>
                        </a:lnTo>
                        <a:lnTo>
                          <a:pt x="98" y="141"/>
                        </a:lnTo>
                        <a:lnTo>
                          <a:pt x="112" y="126"/>
                        </a:lnTo>
                        <a:lnTo>
                          <a:pt x="116" y="128"/>
                        </a:lnTo>
                        <a:lnTo>
                          <a:pt x="121" y="130"/>
                        </a:lnTo>
                        <a:lnTo>
                          <a:pt x="126" y="132"/>
                        </a:lnTo>
                        <a:lnTo>
                          <a:pt x="131" y="134"/>
                        </a:lnTo>
                        <a:lnTo>
                          <a:pt x="136" y="136"/>
                        </a:lnTo>
                        <a:lnTo>
                          <a:pt x="140" y="139"/>
                        </a:lnTo>
                        <a:lnTo>
                          <a:pt x="144" y="141"/>
                        </a:lnTo>
                        <a:lnTo>
                          <a:pt x="148" y="143"/>
                        </a:lnTo>
                        <a:lnTo>
                          <a:pt x="142" y="155"/>
                        </a:lnTo>
                        <a:lnTo>
                          <a:pt x="131" y="173"/>
                        </a:lnTo>
                        <a:lnTo>
                          <a:pt x="117" y="196"/>
                        </a:lnTo>
                        <a:lnTo>
                          <a:pt x="104" y="222"/>
                        </a:lnTo>
                        <a:lnTo>
                          <a:pt x="96" y="249"/>
                        </a:lnTo>
                        <a:lnTo>
                          <a:pt x="96" y="274"/>
                        </a:lnTo>
                        <a:lnTo>
                          <a:pt x="108" y="299"/>
                        </a:lnTo>
                        <a:lnTo>
                          <a:pt x="135" y="318"/>
                        </a:lnTo>
                        <a:lnTo>
                          <a:pt x="116" y="292"/>
                        </a:lnTo>
                        <a:lnTo>
                          <a:pt x="108" y="266"/>
                        </a:lnTo>
                        <a:lnTo>
                          <a:pt x="110" y="242"/>
                        </a:lnTo>
                        <a:lnTo>
                          <a:pt x="118" y="220"/>
                        </a:lnTo>
                        <a:lnTo>
                          <a:pt x="129" y="198"/>
                        </a:lnTo>
                        <a:lnTo>
                          <a:pt x="143" y="180"/>
                        </a:lnTo>
                        <a:lnTo>
                          <a:pt x="155" y="164"/>
                        </a:lnTo>
                        <a:lnTo>
                          <a:pt x="163" y="152"/>
                        </a:lnTo>
                        <a:lnTo>
                          <a:pt x="170" y="155"/>
                        </a:lnTo>
                        <a:lnTo>
                          <a:pt x="176" y="157"/>
                        </a:lnTo>
                        <a:lnTo>
                          <a:pt x="182" y="160"/>
                        </a:lnTo>
                        <a:lnTo>
                          <a:pt x="187" y="162"/>
                        </a:lnTo>
                        <a:lnTo>
                          <a:pt x="192" y="164"/>
                        </a:lnTo>
                        <a:lnTo>
                          <a:pt x="196" y="166"/>
                        </a:lnTo>
                        <a:lnTo>
                          <a:pt x="202" y="168"/>
                        </a:lnTo>
                        <a:lnTo>
                          <a:pt x="207" y="170"/>
                        </a:lnTo>
                        <a:lnTo>
                          <a:pt x="204" y="179"/>
                        </a:lnTo>
                        <a:lnTo>
                          <a:pt x="196" y="193"/>
                        </a:lnTo>
                        <a:lnTo>
                          <a:pt x="188" y="211"/>
                        </a:lnTo>
                        <a:lnTo>
                          <a:pt x="182" y="232"/>
                        </a:lnTo>
                        <a:lnTo>
                          <a:pt x="181" y="254"/>
                        </a:lnTo>
                        <a:lnTo>
                          <a:pt x="189" y="279"/>
                        </a:lnTo>
                        <a:lnTo>
                          <a:pt x="210" y="302"/>
                        </a:lnTo>
                        <a:lnTo>
                          <a:pt x="245" y="325"/>
                        </a:lnTo>
                        <a:lnTo>
                          <a:pt x="235" y="317"/>
                        </a:lnTo>
                        <a:lnTo>
                          <a:pt x="221" y="306"/>
                        </a:lnTo>
                        <a:lnTo>
                          <a:pt x="208" y="292"/>
                        </a:lnTo>
                        <a:lnTo>
                          <a:pt x="196" y="274"/>
                        </a:lnTo>
                        <a:lnTo>
                          <a:pt x="190" y="254"/>
                        </a:lnTo>
                        <a:lnTo>
                          <a:pt x="191" y="232"/>
                        </a:lnTo>
                        <a:lnTo>
                          <a:pt x="202" y="206"/>
                        </a:lnTo>
                        <a:lnTo>
                          <a:pt x="225" y="178"/>
                        </a:lnTo>
                        <a:lnTo>
                          <a:pt x="231" y="184"/>
                        </a:lnTo>
                        <a:lnTo>
                          <a:pt x="239" y="196"/>
                        </a:lnTo>
                        <a:lnTo>
                          <a:pt x="249" y="213"/>
                        </a:lnTo>
                        <a:lnTo>
                          <a:pt x="262" y="233"/>
                        </a:lnTo>
                        <a:lnTo>
                          <a:pt x="279" y="253"/>
                        </a:lnTo>
                        <a:lnTo>
                          <a:pt x="300" y="274"/>
                        </a:lnTo>
                        <a:lnTo>
                          <a:pt x="326" y="294"/>
                        </a:lnTo>
                        <a:lnTo>
                          <a:pt x="360" y="310"/>
                        </a:lnTo>
                        <a:lnTo>
                          <a:pt x="347" y="301"/>
                        </a:lnTo>
                        <a:lnTo>
                          <a:pt x="330" y="289"/>
                        </a:lnTo>
                        <a:lnTo>
                          <a:pt x="311" y="273"/>
                        </a:lnTo>
                        <a:lnTo>
                          <a:pt x="292" y="256"/>
                        </a:lnTo>
                        <a:lnTo>
                          <a:pt x="275" y="239"/>
                        </a:lnTo>
                        <a:lnTo>
                          <a:pt x="260" y="221"/>
                        </a:lnTo>
                        <a:lnTo>
                          <a:pt x="251" y="204"/>
                        </a:lnTo>
                        <a:lnTo>
                          <a:pt x="250" y="189"/>
                        </a:lnTo>
                        <a:lnTo>
                          <a:pt x="255" y="191"/>
                        </a:lnTo>
                        <a:lnTo>
                          <a:pt x="262" y="195"/>
                        </a:lnTo>
                        <a:lnTo>
                          <a:pt x="274" y="200"/>
                        </a:lnTo>
                        <a:lnTo>
                          <a:pt x="288" y="206"/>
                        </a:lnTo>
                        <a:lnTo>
                          <a:pt x="303" y="214"/>
                        </a:lnTo>
                        <a:lnTo>
                          <a:pt x="320" y="221"/>
                        </a:lnTo>
                        <a:lnTo>
                          <a:pt x="338" y="229"/>
                        </a:lnTo>
                        <a:lnTo>
                          <a:pt x="358" y="238"/>
                        </a:lnTo>
                        <a:lnTo>
                          <a:pt x="378" y="246"/>
                        </a:lnTo>
                        <a:lnTo>
                          <a:pt x="397" y="255"/>
                        </a:lnTo>
                        <a:lnTo>
                          <a:pt x="417" y="262"/>
                        </a:lnTo>
                        <a:lnTo>
                          <a:pt x="436" y="270"/>
                        </a:lnTo>
                        <a:lnTo>
                          <a:pt x="453" y="277"/>
                        </a:lnTo>
                        <a:lnTo>
                          <a:pt x="468" y="282"/>
                        </a:lnTo>
                        <a:lnTo>
                          <a:pt x="483" y="286"/>
                        </a:lnTo>
                        <a:lnTo>
                          <a:pt x="494" y="289"/>
                        </a:lnTo>
                        <a:lnTo>
                          <a:pt x="483" y="283"/>
                        </a:lnTo>
                        <a:lnTo>
                          <a:pt x="470" y="277"/>
                        </a:lnTo>
                        <a:lnTo>
                          <a:pt x="455" y="269"/>
                        </a:lnTo>
                        <a:lnTo>
                          <a:pt x="439" y="261"/>
                        </a:lnTo>
                        <a:lnTo>
                          <a:pt x="422" y="254"/>
                        </a:lnTo>
                        <a:lnTo>
                          <a:pt x="403" y="245"/>
                        </a:lnTo>
                        <a:lnTo>
                          <a:pt x="385" y="237"/>
                        </a:lnTo>
                        <a:lnTo>
                          <a:pt x="367" y="229"/>
                        </a:lnTo>
                        <a:lnTo>
                          <a:pt x="349" y="221"/>
                        </a:lnTo>
                        <a:lnTo>
                          <a:pt x="331" y="214"/>
                        </a:lnTo>
                        <a:lnTo>
                          <a:pt x="315" y="206"/>
                        </a:lnTo>
                        <a:lnTo>
                          <a:pt x="301" y="199"/>
                        </a:lnTo>
                        <a:lnTo>
                          <a:pt x="288" y="194"/>
                        </a:lnTo>
                        <a:lnTo>
                          <a:pt x="278" y="189"/>
                        </a:lnTo>
                        <a:lnTo>
                          <a:pt x="271" y="186"/>
                        </a:lnTo>
                        <a:lnTo>
                          <a:pt x="265" y="184"/>
                        </a:lnTo>
                        <a:lnTo>
                          <a:pt x="275" y="180"/>
                        </a:lnTo>
                        <a:lnTo>
                          <a:pt x="291" y="180"/>
                        </a:lnTo>
                        <a:lnTo>
                          <a:pt x="312" y="182"/>
                        </a:lnTo>
                        <a:lnTo>
                          <a:pt x="335" y="185"/>
                        </a:lnTo>
                        <a:lnTo>
                          <a:pt x="360" y="190"/>
                        </a:lnTo>
                        <a:lnTo>
                          <a:pt x="383" y="196"/>
                        </a:lnTo>
                        <a:lnTo>
                          <a:pt x="403" y="201"/>
                        </a:lnTo>
                        <a:lnTo>
                          <a:pt x="419" y="205"/>
                        </a:lnTo>
                        <a:lnTo>
                          <a:pt x="404" y="197"/>
                        </a:lnTo>
                        <a:lnTo>
                          <a:pt x="389" y="190"/>
                        </a:lnTo>
                        <a:lnTo>
                          <a:pt x="374" y="185"/>
                        </a:lnTo>
                        <a:lnTo>
                          <a:pt x="359" y="181"/>
                        </a:lnTo>
                        <a:lnTo>
                          <a:pt x="344" y="177"/>
                        </a:lnTo>
                        <a:lnTo>
                          <a:pt x="329" y="175"/>
                        </a:lnTo>
                        <a:lnTo>
                          <a:pt x="315" y="173"/>
                        </a:lnTo>
                        <a:lnTo>
                          <a:pt x="301" y="172"/>
                        </a:lnTo>
                        <a:lnTo>
                          <a:pt x="288" y="171"/>
                        </a:lnTo>
                        <a:lnTo>
                          <a:pt x="276" y="171"/>
                        </a:lnTo>
                        <a:lnTo>
                          <a:pt x="264" y="171"/>
                        </a:lnTo>
                        <a:lnTo>
                          <a:pt x="254" y="171"/>
                        </a:lnTo>
                        <a:lnTo>
                          <a:pt x="246" y="171"/>
                        </a:lnTo>
                        <a:lnTo>
                          <a:pt x="239" y="171"/>
                        </a:lnTo>
                        <a:lnTo>
                          <a:pt x="233" y="170"/>
                        </a:lnTo>
                        <a:lnTo>
                          <a:pt x="229" y="169"/>
                        </a:lnTo>
                        <a:lnTo>
                          <a:pt x="242" y="150"/>
                        </a:lnTo>
                        <a:lnTo>
                          <a:pt x="261" y="137"/>
                        </a:lnTo>
                        <a:lnTo>
                          <a:pt x="284" y="131"/>
                        </a:lnTo>
                        <a:lnTo>
                          <a:pt x="308" y="129"/>
                        </a:lnTo>
                        <a:lnTo>
                          <a:pt x="332" y="131"/>
                        </a:lnTo>
                        <a:lnTo>
                          <a:pt x="355" y="134"/>
                        </a:lnTo>
                        <a:lnTo>
                          <a:pt x="374" y="137"/>
                        </a:lnTo>
                        <a:lnTo>
                          <a:pt x="387" y="139"/>
                        </a:lnTo>
                        <a:lnTo>
                          <a:pt x="363" y="131"/>
                        </a:lnTo>
                        <a:lnTo>
                          <a:pt x="342" y="125"/>
                        </a:lnTo>
                        <a:lnTo>
                          <a:pt x="322" y="121"/>
                        </a:lnTo>
                        <a:lnTo>
                          <a:pt x="305" y="119"/>
                        </a:lnTo>
                        <a:lnTo>
                          <a:pt x="290" y="119"/>
                        </a:lnTo>
                        <a:lnTo>
                          <a:pt x="276" y="121"/>
                        </a:lnTo>
                        <a:lnTo>
                          <a:pt x="263" y="123"/>
                        </a:lnTo>
                        <a:lnTo>
                          <a:pt x="253" y="127"/>
                        </a:lnTo>
                        <a:lnTo>
                          <a:pt x="244" y="131"/>
                        </a:lnTo>
                        <a:lnTo>
                          <a:pt x="237" y="136"/>
                        </a:lnTo>
                        <a:lnTo>
                          <a:pt x="230" y="141"/>
                        </a:lnTo>
                        <a:lnTo>
                          <a:pt x="225" y="146"/>
                        </a:lnTo>
                        <a:lnTo>
                          <a:pt x="220" y="151"/>
                        </a:lnTo>
                        <a:lnTo>
                          <a:pt x="217" y="155"/>
                        </a:lnTo>
                        <a:lnTo>
                          <a:pt x="213" y="159"/>
                        </a:lnTo>
                        <a:lnTo>
                          <a:pt x="211" y="161"/>
                        </a:lnTo>
                        <a:lnTo>
                          <a:pt x="206" y="159"/>
                        </a:lnTo>
                        <a:lnTo>
                          <a:pt x="201" y="157"/>
                        </a:lnTo>
                        <a:lnTo>
                          <a:pt x="196" y="155"/>
                        </a:lnTo>
                        <a:lnTo>
                          <a:pt x="191" y="153"/>
                        </a:lnTo>
                        <a:lnTo>
                          <a:pt x="186" y="151"/>
                        </a:lnTo>
                        <a:lnTo>
                          <a:pt x="180" y="148"/>
                        </a:lnTo>
                        <a:lnTo>
                          <a:pt x="174" y="146"/>
                        </a:lnTo>
                        <a:lnTo>
                          <a:pt x="167" y="143"/>
                        </a:lnTo>
                        <a:lnTo>
                          <a:pt x="173" y="129"/>
                        </a:lnTo>
                        <a:lnTo>
                          <a:pt x="182" y="114"/>
                        </a:lnTo>
                        <a:lnTo>
                          <a:pt x="195" y="97"/>
                        </a:lnTo>
                        <a:lnTo>
                          <a:pt x="213" y="81"/>
                        </a:lnTo>
                        <a:lnTo>
                          <a:pt x="234" y="66"/>
                        </a:lnTo>
                        <a:lnTo>
                          <a:pt x="259" y="54"/>
                        </a:lnTo>
                        <a:lnTo>
                          <a:pt x="289" y="47"/>
                        </a:lnTo>
                        <a:lnTo>
                          <a:pt x="323" y="44"/>
                        </a:lnTo>
                        <a:lnTo>
                          <a:pt x="305" y="39"/>
                        </a:lnTo>
                        <a:lnTo>
                          <a:pt x="289" y="36"/>
                        </a:lnTo>
                        <a:lnTo>
                          <a:pt x="273" y="37"/>
                        </a:lnTo>
                        <a:lnTo>
                          <a:pt x="257" y="40"/>
                        </a:lnTo>
                        <a:lnTo>
                          <a:pt x="243" y="45"/>
                        </a:lnTo>
                        <a:lnTo>
                          <a:pt x="229" y="52"/>
                        </a:lnTo>
                        <a:lnTo>
                          <a:pt x="217" y="60"/>
                        </a:lnTo>
                        <a:lnTo>
                          <a:pt x="206" y="69"/>
                        </a:lnTo>
                        <a:lnTo>
                          <a:pt x="194" y="80"/>
                        </a:lnTo>
                        <a:lnTo>
                          <a:pt x="185" y="90"/>
                        </a:lnTo>
                        <a:lnTo>
                          <a:pt x="177" y="100"/>
                        </a:lnTo>
                        <a:lnTo>
                          <a:pt x="169" y="110"/>
                        </a:lnTo>
                        <a:lnTo>
                          <a:pt x="163" y="119"/>
                        </a:lnTo>
                        <a:lnTo>
                          <a:pt x="157" y="126"/>
                        </a:lnTo>
                        <a:lnTo>
                          <a:pt x="153" y="133"/>
                        </a:lnTo>
                        <a:lnTo>
                          <a:pt x="150" y="137"/>
                        </a:lnTo>
                        <a:lnTo>
                          <a:pt x="146" y="135"/>
                        </a:lnTo>
                        <a:lnTo>
                          <a:pt x="142" y="134"/>
                        </a:lnTo>
                        <a:lnTo>
                          <a:pt x="138" y="132"/>
                        </a:lnTo>
                        <a:lnTo>
                          <a:pt x="133" y="129"/>
                        </a:lnTo>
                        <a:lnTo>
                          <a:pt x="127" y="127"/>
                        </a:lnTo>
                        <a:lnTo>
                          <a:pt x="122" y="125"/>
                        </a:lnTo>
                        <a:lnTo>
                          <a:pt x="118" y="124"/>
                        </a:lnTo>
                        <a:lnTo>
                          <a:pt x="113" y="122"/>
                        </a:lnTo>
                        <a:lnTo>
                          <a:pt x="116" y="104"/>
                        </a:lnTo>
                        <a:lnTo>
                          <a:pt x="122" y="86"/>
                        </a:lnTo>
                        <a:lnTo>
                          <a:pt x="132" y="67"/>
                        </a:lnTo>
                        <a:lnTo>
                          <a:pt x="143" y="49"/>
                        </a:lnTo>
                        <a:lnTo>
                          <a:pt x="155" y="33"/>
                        </a:lnTo>
                        <a:lnTo>
                          <a:pt x="168" y="19"/>
                        </a:lnTo>
                        <a:lnTo>
                          <a:pt x="182" y="8"/>
                        </a:lnTo>
                        <a:lnTo>
                          <a:pt x="196" y="0"/>
                        </a:lnTo>
                        <a:lnTo>
                          <a:pt x="174" y="3"/>
                        </a:lnTo>
                        <a:lnTo>
                          <a:pt x="155" y="15"/>
                        </a:lnTo>
                        <a:lnTo>
                          <a:pt x="140" y="33"/>
                        </a:lnTo>
                        <a:lnTo>
                          <a:pt x="126" y="53"/>
                        </a:lnTo>
                        <a:lnTo>
                          <a:pt x="115" y="75"/>
                        </a:lnTo>
                        <a:lnTo>
                          <a:pt x="106" y="94"/>
                        </a:lnTo>
                        <a:lnTo>
                          <a:pt x="98" y="107"/>
                        </a:lnTo>
                        <a:lnTo>
                          <a:pt x="91" y="112"/>
                        </a:lnTo>
                        <a:lnTo>
                          <a:pt x="84" y="112"/>
                        </a:lnTo>
                        <a:lnTo>
                          <a:pt x="78" y="111"/>
                        </a:lnTo>
                        <a:lnTo>
                          <a:pt x="72" y="109"/>
                        </a:lnTo>
                        <a:lnTo>
                          <a:pt x="66" y="107"/>
                        </a:lnTo>
                        <a:lnTo>
                          <a:pt x="59" y="104"/>
                        </a:lnTo>
                        <a:lnTo>
                          <a:pt x="53" y="101"/>
                        </a:lnTo>
                        <a:lnTo>
                          <a:pt x="46" y="98"/>
                        </a:lnTo>
                        <a:lnTo>
                          <a:pt x="39" y="95"/>
                        </a:lnTo>
                        <a:lnTo>
                          <a:pt x="40" y="95"/>
                        </a:lnTo>
                        <a:lnTo>
                          <a:pt x="42" y="95"/>
                        </a:lnTo>
                        <a:lnTo>
                          <a:pt x="42" y="96"/>
                        </a:lnTo>
                        <a:lnTo>
                          <a:pt x="37" y="9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" name="Freeform 189"/>
                  <p:cNvSpPr>
                    <a:spLocks/>
                  </p:cNvSpPr>
                  <p:nvPr/>
                </p:nvSpPr>
                <p:spPr bwMode="auto">
                  <a:xfrm>
                    <a:off x="5011" y="1225"/>
                    <a:ext cx="35" cy="22"/>
                  </a:xfrm>
                  <a:custGeom>
                    <a:avLst/>
                    <a:gdLst>
                      <a:gd name="T0" fmla="*/ 35 w 70"/>
                      <a:gd name="T1" fmla="*/ 19 h 43"/>
                      <a:gd name="T2" fmla="*/ 34 w 70"/>
                      <a:gd name="T3" fmla="*/ 21 h 43"/>
                      <a:gd name="T4" fmla="*/ 32 w 70"/>
                      <a:gd name="T5" fmla="*/ 21 h 43"/>
                      <a:gd name="T6" fmla="*/ 30 w 70"/>
                      <a:gd name="T7" fmla="*/ 22 h 43"/>
                      <a:gd name="T8" fmla="*/ 27 w 70"/>
                      <a:gd name="T9" fmla="*/ 22 h 43"/>
                      <a:gd name="T10" fmla="*/ 24 w 70"/>
                      <a:gd name="T11" fmla="*/ 22 h 43"/>
                      <a:gd name="T12" fmla="*/ 21 w 70"/>
                      <a:gd name="T13" fmla="*/ 21 h 43"/>
                      <a:gd name="T14" fmla="*/ 18 w 70"/>
                      <a:gd name="T15" fmla="*/ 20 h 43"/>
                      <a:gd name="T16" fmla="*/ 14 w 70"/>
                      <a:gd name="T17" fmla="*/ 18 h 43"/>
                      <a:gd name="T18" fmla="*/ 11 w 70"/>
                      <a:gd name="T19" fmla="*/ 16 h 43"/>
                      <a:gd name="T20" fmla="*/ 8 w 70"/>
                      <a:gd name="T21" fmla="*/ 15 h 43"/>
                      <a:gd name="T22" fmla="*/ 5 w 70"/>
                      <a:gd name="T23" fmla="*/ 13 h 43"/>
                      <a:gd name="T24" fmla="*/ 3 w 70"/>
                      <a:gd name="T25" fmla="*/ 10 h 43"/>
                      <a:gd name="T26" fmla="*/ 2 w 70"/>
                      <a:gd name="T27" fmla="*/ 8 h 43"/>
                      <a:gd name="T28" fmla="*/ 1 w 70"/>
                      <a:gd name="T29" fmla="*/ 6 h 43"/>
                      <a:gd name="T30" fmla="*/ 0 w 70"/>
                      <a:gd name="T31" fmla="*/ 5 h 43"/>
                      <a:gd name="T32" fmla="*/ 1 w 70"/>
                      <a:gd name="T33" fmla="*/ 3 h 43"/>
                      <a:gd name="T34" fmla="*/ 2 w 70"/>
                      <a:gd name="T35" fmla="*/ 1 h 43"/>
                      <a:gd name="T36" fmla="*/ 3 w 70"/>
                      <a:gd name="T37" fmla="*/ 1 h 43"/>
                      <a:gd name="T38" fmla="*/ 5 w 70"/>
                      <a:gd name="T39" fmla="*/ 0 h 43"/>
                      <a:gd name="T40" fmla="*/ 8 w 70"/>
                      <a:gd name="T41" fmla="*/ 0 h 43"/>
                      <a:gd name="T42" fmla="*/ 11 w 70"/>
                      <a:gd name="T43" fmla="*/ 0 h 43"/>
                      <a:gd name="T44" fmla="*/ 14 w 70"/>
                      <a:gd name="T45" fmla="*/ 1 h 43"/>
                      <a:gd name="T46" fmla="*/ 17 w 70"/>
                      <a:gd name="T47" fmla="*/ 2 h 43"/>
                      <a:gd name="T48" fmla="*/ 21 w 70"/>
                      <a:gd name="T49" fmla="*/ 4 h 43"/>
                      <a:gd name="T50" fmla="*/ 24 w 70"/>
                      <a:gd name="T51" fmla="*/ 6 h 43"/>
                      <a:gd name="T52" fmla="*/ 27 w 70"/>
                      <a:gd name="T53" fmla="*/ 8 h 43"/>
                      <a:gd name="T54" fmla="*/ 30 w 70"/>
                      <a:gd name="T55" fmla="*/ 10 h 43"/>
                      <a:gd name="T56" fmla="*/ 32 w 70"/>
                      <a:gd name="T57" fmla="*/ 12 h 43"/>
                      <a:gd name="T58" fmla="*/ 34 w 70"/>
                      <a:gd name="T59" fmla="*/ 14 h 43"/>
                      <a:gd name="T60" fmla="*/ 35 w 70"/>
                      <a:gd name="T61" fmla="*/ 16 h 43"/>
                      <a:gd name="T62" fmla="*/ 35 w 70"/>
                      <a:gd name="T63" fmla="*/ 18 h 43"/>
                      <a:gd name="T64" fmla="*/ 35 w 70"/>
                      <a:gd name="T65" fmla="*/ 19 h 4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70" h="43">
                        <a:moveTo>
                          <a:pt x="69" y="38"/>
                        </a:moveTo>
                        <a:lnTo>
                          <a:pt x="67" y="41"/>
                        </a:lnTo>
                        <a:lnTo>
                          <a:pt x="64" y="42"/>
                        </a:lnTo>
                        <a:lnTo>
                          <a:pt x="59" y="43"/>
                        </a:lnTo>
                        <a:lnTo>
                          <a:pt x="54" y="43"/>
                        </a:lnTo>
                        <a:lnTo>
                          <a:pt x="48" y="43"/>
                        </a:lnTo>
                        <a:lnTo>
                          <a:pt x="41" y="41"/>
                        </a:lnTo>
                        <a:lnTo>
                          <a:pt x="35" y="39"/>
                        </a:lnTo>
                        <a:lnTo>
                          <a:pt x="28" y="36"/>
                        </a:lnTo>
                        <a:lnTo>
                          <a:pt x="21" y="32"/>
                        </a:lnTo>
                        <a:lnTo>
                          <a:pt x="15" y="29"/>
                        </a:lnTo>
                        <a:lnTo>
                          <a:pt x="10" y="25"/>
                        </a:lnTo>
                        <a:lnTo>
                          <a:pt x="6" y="20"/>
                        </a:lnTo>
                        <a:lnTo>
                          <a:pt x="3" y="16"/>
                        </a:ln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5"/>
                        </a:lnTo>
                        <a:lnTo>
                          <a:pt x="3" y="2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1" y="0"/>
                        </a:lnTo>
                        <a:lnTo>
                          <a:pt x="28" y="2"/>
                        </a:lnTo>
                        <a:lnTo>
                          <a:pt x="34" y="4"/>
                        </a:lnTo>
                        <a:lnTo>
                          <a:pt x="41" y="7"/>
                        </a:lnTo>
                        <a:lnTo>
                          <a:pt x="48" y="11"/>
                        </a:lnTo>
                        <a:lnTo>
                          <a:pt x="54" y="15"/>
                        </a:lnTo>
                        <a:lnTo>
                          <a:pt x="59" y="19"/>
                        </a:lnTo>
                        <a:lnTo>
                          <a:pt x="64" y="23"/>
                        </a:lnTo>
                        <a:lnTo>
                          <a:pt x="67" y="27"/>
                        </a:lnTo>
                        <a:lnTo>
                          <a:pt x="69" y="31"/>
                        </a:lnTo>
                        <a:lnTo>
                          <a:pt x="70" y="35"/>
                        </a:lnTo>
                        <a:lnTo>
                          <a:pt x="69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9" name="Group 190"/>
            <p:cNvGrpSpPr>
              <a:grpSpLocks/>
            </p:cNvGrpSpPr>
            <p:nvPr/>
          </p:nvGrpSpPr>
          <p:grpSpPr bwMode="auto">
            <a:xfrm rot="655237">
              <a:off x="2784" y="3264"/>
              <a:ext cx="624" cy="273"/>
              <a:chOff x="4560" y="639"/>
              <a:chExt cx="816" cy="547"/>
            </a:xfrm>
          </p:grpSpPr>
          <p:sp>
            <p:nvSpPr>
              <p:cNvPr id="10" name="Freeform 191"/>
              <p:cNvSpPr>
                <a:spLocks/>
              </p:cNvSpPr>
              <p:nvPr/>
            </p:nvSpPr>
            <p:spPr bwMode="auto">
              <a:xfrm>
                <a:off x="5075" y="704"/>
                <a:ext cx="301" cy="266"/>
              </a:xfrm>
              <a:custGeom>
                <a:avLst/>
                <a:gdLst>
                  <a:gd name="T0" fmla="*/ 293 w 602"/>
                  <a:gd name="T1" fmla="*/ 3 h 533"/>
                  <a:gd name="T2" fmla="*/ 277 w 602"/>
                  <a:gd name="T3" fmla="*/ 2 h 533"/>
                  <a:gd name="T4" fmla="*/ 257 w 602"/>
                  <a:gd name="T5" fmla="*/ 9 h 533"/>
                  <a:gd name="T6" fmla="*/ 227 w 602"/>
                  <a:gd name="T7" fmla="*/ 26 h 533"/>
                  <a:gd name="T8" fmla="*/ 226 w 602"/>
                  <a:gd name="T9" fmla="*/ 19 h 533"/>
                  <a:gd name="T10" fmla="*/ 242 w 602"/>
                  <a:gd name="T11" fmla="*/ 4 h 533"/>
                  <a:gd name="T12" fmla="*/ 235 w 602"/>
                  <a:gd name="T13" fmla="*/ 2 h 533"/>
                  <a:gd name="T14" fmla="*/ 215 w 602"/>
                  <a:gd name="T15" fmla="*/ 13 h 533"/>
                  <a:gd name="T16" fmla="*/ 192 w 602"/>
                  <a:gd name="T17" fmla="*/ 29 h 533"/>
                  <a:gd name="T18" fmla="*/ 170 w 602"/>
                  <a:gd name="T19" fmla="*/ 43 h 533"/>
                  <a:gd name="T20" fmla="*/ 177 w 602"/>
                  <a:gd name="T21" fmla="*/ 30 h 533"/>
                  <a:gd name="T22" fmla="*/ 199 w 602"/>
                  <a:gd name="T23" fmla="*/ 7 h 533"/>
                  <a:gd name="T24" fmla="*/ 190 w 602"/>
                  <a:gd name="T25" fmla="*/ 3 h 533"/>
                  <a:gd name="T26" fmla="*/ 169 w 602"/>
                  <a:gd name="T27" fmla="*/ 10 h 533"/>
                  <a:gd name="T28" fmla="*/ 147 w 602"/>
                  <a:gd name="T29" fmla="*/ 21 h 533"/>
                  <a:gd name="T30" fmla="*/ 126 w 602"/>
                  <a:gd name="T31" fmla="*/ 32 h 533"/>
                  <a:gd name="T32" fmla="*/ 129 w 602"/>
                  <a:gd name="T33" fmla="*/ 23 h 533"/>
                  <a:gd name="T34" fmla="*/ 142 w 602"/>
                  <a:gd name="T35" fmla="*/ 8 h 533"/>
                  <a:gd name="T36" fmla="*/ 114 w 602"/>
                  <a:gd name="T37" fmla="*/ 14 h 533"/>
                  <a:gd name="T38" fmla="*/ 77 w 602"/>
                  <a:gd name="T39" fmla="*/ 51 h 533"/>
                  <a:gd name="T40" fmla="*/ 60 w 602"/>
                  <a:gd name="T41" fmla="*/ 38 h 533"/>
                  <a:gd name="T42" fmla="*/ 43 w 602"/>
                  <a:gd name="T43" fmla="*/ 67 h 533"/>
                  <a:gd name="T44" fmla="*/ 37 w 602"/>
                  <a:gd name="T45" fmla="*/ 80 h 533"/>
                  <a:gd name="T46" fmla="*/ 27 w 602"/>
                  <a:gd name="T47" fmla="*/ 75 h 533"/>
                  <a:gd name="T48" fmla="*/ 11 w 602"/>
                  <a:gd name="T49" fmla="*/ 86 h 533"/>
                  <a:gd name="T50" fmla="*/ 0 w 602"/>
                  <a:gd name="T51" fmla="*/ 128 h 533"/>
                  <a:gd name="T52" fmla="*/ 14 w 602"/>
                  <a:gd name="T53" fmla="*/ 161 h 533"/>
                  <a:gd name="T54" fmla="*/ 44 w 602"/>
                  <a:gd name="T55" fmla="*/ 174 h 533"/>
                  <a:gd name="T56" fmla="*/ 55 w 602"/>
                  <a:gd name="T57" fmla="*/ 184 h 533"/>
                  <a:gd name="T58" fmla="*/ 45 w 602"/>
                  <a:gd name="T59" fmla="*/ 215 h 533"/>
                  <a:gd name="T60" fmla="*/ 52 w 602"/>
                  <a:gd name="T61" fmla="*/ 245 h 533"/>
                  <a:gd name="T62" fmla="*/ 91 w 602"/>
                  <a:gd name="T63" fmla="*/ 264 h 533"/>
                  <a:gd name="T64" fmla="*/ 120 w 602"/>
                  <a:gd name="T65" fmla="*/ 254 h 533"/>
                  <a:gd name="T66" fmla="*/ 126 w 602"/>
                  <a:gd name="T67" fmla="*/ 244 h 533"/>
                  <a:gd name="T68" fmla="*/ 152 w 602"/>
                  <a:gd name="T69" fmla="*/ 245 h 533"/>
                  <a:gd name="T70" fmla="*/ 147 w 602"/>
                  <a:gd name="T71" fmla="*/ 222 h 533"/>
                  <a:gd name="T72" fmla="*/ 174 w 602"/>
                  <a:gd name="T73" fmla="*/ 212 h 533"/>
                  <a:gd name="T74" fmla="*/ 197 w 602"/>
                  <a:gd name="T75" fmla="*/ 199 h 533"/>
                  <a:gd name="T76" fmla="*/ 213 w 602"/>
                  <a:gd name="T77" fmla="*/ 186 h 533"/>
                  <a:gd name="T78" fmla="*/ 218 w 602"/>
                  <a:gd name="T79" fmla="*/ 177 h 533"/>
                  <a:gd name="T80" fmla="*/ 200 w 602"/>
                  <a:gd name="T81" fmla="*/ 184 h 533"/>
                  <a:gd name="T82" fmla="*/ 196 w 602"/>
                  <a:gd name="T83" fmla="*/ 178 h 533"/>
                  <a:gd name="T84" fmla="*/ 235 w 602"/>
                  <a:gd name="T85" fmla="*/ 144 h 533"/>
                  <a:gd name="T86" fmla="*/ 248 w 602"/>
                  <a:gd name="T87" fmla="*/ 120 h 533"/>
                  <a:gd name="T88" fmla="*/ 221 w 602"/>
                  <a:gd name="T89" fmla="*/ 129 h 533"/>
                  <a:gd name="T90" fmla="*/ 213 w 602"/>
                  <a:gd name="T91" fmla="*/ 124 h 533"/>
                  <a:gd name="T92" fmla="*/ 257 w 602"/>
                  <a:gd name="T93" fmla="*/ 82 h 533"/>
                  <a:gd name="T94" fmla="*/ 272 w 602"/>
                  <a:gd name="T95" fmla="*/ 57 h 533"/>
                  <a:gd name="T96" fmla="*/ 253 w 602"/>
                  <a:gd name="T97" fmla="*/ 69 h 533"/>
                  <a:gd name="T98" fmla="*/ 252 w 602"/>
                  <a:gd name="T99" fmla="*/ 58 h 533"/>
                  <a:gd name="T100" fmla="*/ 282 w 602"/>
                  <a:gd name="T101" fmla="*/ 18 h 5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02" h="533">
                    <a:moveTo>
                      <a:pt x="602" y="15"/>
                    </a:moveTo>
                    <a:lnTo>
                      <a:pt x="596" y="12"/>
                    </a:lnTo>
                    <a:lnTo>
                      <a:pt x="591" y="9"/>
                    </a:lnTo>
                    <a:lnTo>
                      <a:pt x="585" y="7"/>
                    </a:lnTo>
                    <a:lnTo>
                      <a:pt x="578" y="5"/>
                    </a:lnTo>
                    <a:lnTo>
                      <a:pt x="571" y="4"/>
                    </a:lnTo>
                    <a:lnTo>
                      <a:pt x="562" y="4"/>
                    </a:lnTo>
                    <a:lnTo>
                      <a:pt x="554" y="5"/>
                    </a:lnTo>
                    <a:lnTo>
                      <a:pt x="545" y="6"/>
                    </a:lnTo>
                    <a:lnTo>
                      <a:pt x="535" y="9"/>
                    </a:lnTo>
                    <a:lnTo>
                      <a:pt x="525" y="13"/>
                    </a:lnTo>
                    <a:lnTo>
                      <a:pt x="513" y="18"/>
                    </a:lnTo>
                    <a:lnTo>
                      <a:pt x="500" y="24"/>
                    </a:lnTo>
                    <a:lnTo>
                      <a:pt x="485" y="32"/>
                    </a:lnTo>
                    <a:lnTo>
                      <a:pt x="470" y="41"/>
                    </a:lnTo>
                    <a:lnTo>
                      <a:pt x="454" y="52"/>
                    </a:lnTo>
                    <a:lnTo>
                      <a:pt x="436" y="64"/>
                    </a:lnTo>
                    <a:lnTo>
                      <a:pt x="439" y="55"/>
                    </a:lnTo>
                    <a:lnTo>
                      <a:pt x="444" y="47"/>
                    </a:lnTo>
                    <a:lnTo>
                      <a:pt x="451" y="39"/>
                    </a:lnTo>
                    <a:lnTo>
                      <a:pt x="458" y="31"/>
                    </a:lnTo>
                    <a:lnTo>
                      <a:pt x="466" y="23"/>
                    </a:lnTo>
                    <a:lnTo>
                      <a:pt x="475" y="16"/>
                    </a:lnTo>
                    <a:lnTo>
                      <a:pt x="484" y="8"/>
                    </a:lnTo>
                    <a:lnTo>
                      <a:pt x="493" y="1"/>
                    </a:lnTo>
                    <a:lnTo>
                      <a:pt x="486" y="0"/>
                    </a:lnTo>
                    <a:lnTo>
                      <a:pt x="479" y="1"/>
                    </a:lnTo>
                    <a:lnTo>
                      <a:pt x="470" y="4"/>
                    </a:lnTo>
                    <a:lnTo>
                      <a:pt x="461" y="8"/>
                    </a:lnTo>
                    <a:lnTo>
                      <a:pt x="451" y="14"/>
                    </a:lnTo>
                    <a:lnTo>
                      <a:pt x="441" y="20"/>
                    </a:lnTo>
                    <a:lnTo>
                      <a:pt x="430" y="27"/>
                    </a:lnTo>
                    <a:lnTo>
                      <a:pt x="418" y="35"/>
                    </a:lnTo>
                    <a:lnTo>
                      <a:pt x="407" y="43"/>
                    </a:lnTo>
                    <a:lnTo>
                      <a:pt x="396" y="51"/>
                    </a:lnTo>
                    <a:lnTo>
                      <a:pt x="384" y="59"/>
                    </a:lnTo>
                    <a:lnTo>
                      <a:pt x="373" y="67"/>
                    </a:lnTo>
                    <a:lnTo>
                      <a:pt x="362" y="74"/>
                    </a:lnTo>
                    <a:lnTo>
                      <a:pt x="350" y="82"/>
                    </a:lnTo>
                    <a:lnTo>
                      <a:pt x="340" y="87"/>
                    </a:lnTo>
                    <a:lnTo>
                      <a:pt x="330" y="92"/>
                    </a:lnTo>
                    <a:lnTo>
                      <a:pt x="336" y="83"/>
                    </a:lnTo>
                    <a:lnTo>
                      <a:pt x="344" y="72"/>
                    </a:lnTo>
                    <a:lnTo>
                      <a:pt x="354" y="61"/>
                    </a:lnTo>
                    <a:lnTo>
                      <a:pt x="365" y="49"/>
                    </a:lnTo>
                    <a:lnTo>
                      <a:pt x="375" y="38"/>
                    </a:lnTo>
                    <a:lnTo>
                      <a:pt x="386" y="26"/>
                    </a:lnTo>
                    <a:lnTo>
                      <a:pt x="397" y="15"/>
                    </a:lnTo>
                    <a:lnTo>
                      <a:pt x="407" y="4"/>
                    </a:lnTo>
                    <a:lnTo>
                      <a:pt x="399" y="4"/>
                    </a:lnTo>
                    <a:lnTo>
                      <a:pt x="390" y="5"/>
                    </a:lnTo>
                    <a:lnTo>
                      <a:pt x="380" y="6"/>
                    </a:lnTo>
                    <a:lnTo>
                      <a:pt x="370" y="9"/>
                    </a:lnTo>
                    <a:lnTo>
                      <a:pt x="359" y="13"/>
                    </a:lnTo>
                    <a:lnTo>
                      <a:pt x="348" y="17"/>
                    </a:lnTo>
                    <a:lnTo>
                      <a:pt x="337" y="21"/>
                    </a:lnTo>
                    <a:lnTo>
                      <a:pt x="326" y="26"/>
                    </a:lnTo>
                    <a:lnTo>
                      <a:pt x="315" y="31"/>
                    </a:lnTo>
                    <a:lnTo>
                      <a:pt x="303" y="37"/>
                    </a:lnTo>
                    <a:lnTo>
                      <a:pt x="293" y="42"/>
                    </a:lnTo>
                    <a:lnTo>
                      <a:pt x="281" y="48"/>
                    </a:lnTo>
                    <a:lnTo>
                      <a:pt x="270" y="54"/>
                    </a:lnTo>
                    <a:lnTo>
                      <a:pt x="260" y="60"/>
                    </a:lnTo>
                    <a:lnTo>
                      <a:pt x="251" y="65"/>
                    </a:lnTo>
                    <a:lnTo>
                      <a:pt x="242" y="71"/>
                    </a:lnTo>
                    <a:lnTo>
                      <a:pt x="246" y="62"/>
                    </a:lnTo>
                    <a:lnTo>
                      <a:pt x="251" y="54"/>
                    </a:lnTo>
                    <a:lnTo>
                      <a:pt x="257" y="46"/>
                    </a:lnTo>
                    <a:lnTo>
                      <a:pt x="263" y="39"/>
                    </a:lnTo>
                    <a:lnTo>
                      <a:pt x="270" y="31"/>
                    </a:lnTo>
                    <a:lnTo>
                      <a:pt x="277" y="24"/>
                    </a:lnTo>
                    <a:lnTo>
                      <a:pt x="284" y="17"/>
                    </a:lnTo>
                    <a:lnTo>
                      <a:pt x="292" y="9"/>
                    </a:lnTo>
                    <a:lnTo>
                      <a:pt x="269" y="12"/>
                    </a:lnTo>
                    <a:lnTo>
                      <a:pt x="248" y="18"/>
                    </a:lnTo>
                    <a:lnTo>
                      <a:pt x="227" y="28"/>
                    </a:lnTo>
                    <a:lnTo>
                      <a:pt x="207" y="41"/>
                    </a:lnTo>
                    <a:lnTo>
                      <a:pt x="188" y="58"/>
                    </a:lnTo>
                    <a:lnTo>
                      <a:pt x="170" y="80"/>
                    </a:lnTo>
                    <a:lnTo>
                      <a:pt x="153" y="103"/>
                    </a:lnTo>
                    <a:lnTo>
                      <a:pt x="135" y="129"/>
                    </a:lnTo>
                    <a:lnTo>
                      <a:pt x="152" y="53"/>
                    </a:lnTo>
                    <a:lnTo>
                      <a:pt x="134" y="64"/>
                    </a:lnTo>
                    <a:lnTo>
                      <a:pt x="120" y="76"/>
                    </a:lnTo>
                    <a:lnTo>
                      <a:pt x="108" y="91"/>
                    </a:lnTo>
                    <a:lnTo>
                      <a:pt x="98" y="105"/>
                    </a:lnTo>
                    <a:lnTo>
                      <a:pt x="91" y="120"/>
                    </a:lnTo>
                    <a:lnTo>
                      <a:pt x="86" y="135"/>
                    </a:lnTo>
                    <a:lnTo>
                      <a:pt x="84" y="150"/>
                    </a:lnTo>
                    <a:lnTo>
                      <a:pt x="84" y="162"/>
                    </a:lnTo>
                    <a:lnTo>
                      <a:pt x="80" y="162"/>
                    </a:lnTo>
                    <a:lnTo>
                      <a:pt x="74" y="161"/>
                    </a:lnTo>
                    <a:lnTo>
                      <a:pt x="68" y="161"/>
                    </a:lnTo>
                    <a:lnTo>
                      <a:pt x="62" y="159"/>
                    </a:lnTo>
                    <a:lnTo>
                      <a:pt x="57" y="156"/>
                    </a:lnTo>
                    <a:lnTo>
                      <a:pt x="53" y="150"/>
                    </a:lnTo>
                    <a:lnTo>
                      <a:pt x="51" y="141"/>
                    </a:lnTo>
                    <a:lnTo>
                      <a:pt x="51" y="128"/>
                    </a:lnTo>
                    <a:lnTo>
                      <a:pt x="34" y="151"/>
                    </a:lnTo>
                    <a:lnTo>
                      <a:pt x="21" y="173"/>
                    </a:lnTo>
                    <a:lnTo>
                      <a:pt x="11" y="194"/>
                    </a:lnTo>
                    <a:lnTo>
                      <a:pt x="3" y="217"/>
                    </a:lnTo>
                    <a:lnTo>
                      <a:pt x="0" y="237"/>
                    </a:lnTo>
                    <a:lnTo>
                      <a:pt x="0" y="257"/>
                    </a:lnTo>
                    <a:lnTo>
                      <a:pt x="3" y="275"/>
                    </a:lnTo>
                    <a:lnTo>
                      <a:pt x="9" y="293"/>
                    </a:lnTo>
                    <a:lnTo>
                      <a:pt x="17" y="309"/>
                    </a:lnTo>
                    <a:lnTo>
                      <a:pt x="27" y="322"/>
                    </a:lnTo>
                    <a:lnTo>
                      <a:pt x="39" y="333"/>
                    </a:lnTo>
                    <a:lnTo>
                      <a:pt x="53" y="341"/>
                    </a:lnTo>
                    <a:lnTo>
                      <a:pt x="69" y="347"/>
                    </a:lnTo>
                    <a:lnTo>
                      <a:pt x="87" y="349"/>
                    </a:lnTo>
                    <a:lnTo>
                      <a:pt x="105" y="348"/>
                    </a:lnTo>
                    <a:lnTo>
                      <a:pt x="124" y="344"/>
                    </a:lnTo>
                    <a:lnTo>
                      <a:pt x="117" y="356"/>
                    </a:lnTo>
                    <a:lnTo>
                      <a:pt x="110" y="369"/>
                    </a:lnTo>
                    <a:lnTo>
                      <a:pt x="103" y="383"/>
                    </a:lnTo>
                    <a:lnTo>
                      <a:pt x="97" y="398"/>
                    </a:lnTo>
                    <a:lnTo>
                      <a:pt x="92" y="414"/>
                    </a:lnTo>
                    <a:lnTo>
                      <a:pt x="89" y="430"/>
                    </a:lnTo>
                    <a:lnTo>
                      <a:pt x="89" y="446"/>
                    </a:lnTo>
                    <a:lnTo>
                      <a:pt x="90" y="461"/>
                    </a:lnTo>
                    <a:lnTo>
                      <a:pt x="95" y="476"/>
                    </a:lnTo>
                    <a:lnTo>
                      <a:pt x="104" y="491"/>
                    </a:lnTo>
                    <a:lnTo>
                      <a:pt x="116" y="503"/>
                    </a:lnTo>
                    <a:lnTo>
                      <a:pt x="132" y="514"/>
                    </a:lnTo>
                    <a:lnTo>
                      <a:pt x="155" y="522"/>
                    </a:lnTo>
                    <a:lnTo>
                      <a:pt x="181" y="529"/>
                    </a:lnTo>
                    <a:lnTo>
                      <a:pt x="214" y="532"/>
                    </a:lnTo>
                    <a:lnTo>
                      <a:pt x="253" y="533"/>
                    </a:lnTo>
                    <a:lnTo>
                      <a:pt x="248" y="522"/>
                    </a:lnTo>
                    <a:lnTo>
                      <a:pt x="240" y="509"/>
                    </a:lnTo>
                    <a:lnTo>
                      <a:pt x="232" y="496"/>
                    </a:lnTo>
                    <a:lnTo>
                      <a:pt x="227" y="484"/>
                    </a:lnTo>
                    <a:lnTo>
                      <a:pt x="239" y="485"/>
                    </a:lnTo>
                    <a:lnTo>
                      <a:pt x="252" y="488"/>
                    </a:lnTo>
                    <a:lnTo>
                      <a:pt x="265" y="490"/>
                    </a:lnTo>
                    <a:lnTo>
                      <a:pt x="278" y="491"/>
                    </a:lnTo>
                    <a:lnTo>
                      <a:pt x="292" y="491"/>
                    </a:lnTo>
                    <a:lnTo>
                      <a:pt x="304" y="490"/>
                    </a:lnTo>
                    <a:lnTo>
                      <a:pt x="315" y="488"/>
                    </a:lnTo>
                    <a:lnTo>
                      <a:pt x="325" y="482"/>
                    </a:lnTo>
                    <a:lnTo>
                      <a:pt x="277" y="449"/>
                    </a:lnTo>
                    <a:lnTo>
                      <a:pt x="293" y="445"/>
                    </a:lnTo>
                    <a:lnTo>
                      <a:pt x="308" y="440"/>
                    </a:lnTo>
                    <a:lnTo>
                      <a:pt x="322" y="435"/>
                    </a:lnTo>
                    <a:lnTo>
                      <a:pt x="336" y="430"/>
                    </a:lnTo>
                    <a:lnTo>
                      <a:pt x="348" y="424"/>
                    </a:lnTo>
                    <a:lnTo>
                      <a:pt x="361" y="417"/>
                    </a:lnTo>
                    <a:lnTo>
                      <a:pt x="372" y="411"/>
                    </a:lnTo>
                    <a:lnTo>
                      <a:pt x="383" y="405"/>
                    </a:lnTo>
                    <a:lnTo>
                      <a:pt x="393" y="399"/>
                    </a:lnTo>
                    <a:lnTo>
                      <a:pt x="402" y="392"/>
                    </a:lnTo>
                    <a:lnTo>
                      <a:pt x="410" y="386"/>
                    </a:lnTo>
                    <a:lnTo>
                      <a:pt x="418" y="379"/>
                    </a:lnTo>
                    <a:lnTo>
                      <a:pt x="425" y="372"/>
                    </a:lnTo>
                    <a:lnTo>
                      <a:pt x="433" y="366"/>
                    </a:lnTo>
                    <a:lnTo>
                      <a:pt x="438" y="359"/>
                    </a:lnTo>
                    <a:lnTo>
                      <a:pt x="443" y="352"/>
                    </a:lnTo>
                    <a:lnTo>
                      <a:pt x="435" y="355"/>
                    </a:lnTo>
                    <a:lnTo>
                      <a:pt x="425" y="358"/>
                    </a:lnTo>
                    <a:lnTo>
                      <a:pt x="416" y="362"/>
                    </a:lnTo>
                    <a:lnTo>
                      <a:pt x="408" y="365"/>
                    </a:lnTo>
                    <a:lnTo>
                      <a:pt x="399" y="368"/>
                    </a:lnTo>
                    <a:lnTo>
                      <a:pt x="391" y="370"/>
                    </a:lnTo>
                    <a:lnTo>
                      <a:pt x="383" y="371"/>
                    </a:lnTo>
                    <a:lnTo>
                      <a:pt x="375" y="370"/>
                    </a:lnTo>
                    <a:lnTo>
                      <a:pt x="392" y="357"/>
                    </a:lnTo>
                    <a:lnTo>
                      <a:pt x="411" y="341"/>
                    </a:lnTo>
                    <a:lnTo>
                      <a:pt x="432" y="325"/>
                    </a:lnTo>
                    <a:lnTo>
                      <a:pt x="451" y="307"/>
                    </a:lnTo>
                    <a:lnTo>
                      <a:pt x="469" y="289"/>
                    </a:lnTo>
                    <a:lnTo>
                      <a:pt x="485" y="270"/>
                    </a:lnTo>
                    <a:lnTo>
                      <a:pt x="499" y="252"/>
                    </a:lnTo>
                    <a:lnTo>
                      <a:pt x="509" y="235"/>
                    </a:lnTo>
                    <a:lnTo>
                      <a:pt x="496" y="240"/>
                    </a:lnTo>
                    <a:lnTo>
                      <a:pt x="482" y="245"/>
                    </a:lnTo>
                    <a:lnTo>
                      <a:pt x="469" y="250"/>
                    </a:lnTo>
                    <a:lnTo>
                      <a:pt x="455" y="254"/>
                    </a:lnTo>
                    <a:lnTo>
                      <a:pt x="442" y="258"/>
                    </a:lnTo>
                    <a:lnTo>
                      <a:pt x="430" y="262"/>
                    </a:lnTo>
                    <a:lnTo>
                      <a:pt x="418" y="264"/>
                    </a:lnTo>
                    <a:lnTo>
                      <a:pt x="408" y="266"/>
                    </a:lnTo>
                    <a:lnTo>
                      <a:pt x="425" y="249"/>
                    </a:lnTo>
                    <a:lnTo>
                      <a:pt x="447" y="230"/>
                    </a:lnTo>
                    <a:lnTo>
                      <a:pt x="469" y="208"/>
                    </a:lnTo>
                    <a:lnTo>
                      <a:pt x="492" y="186"/>
                    </a:lnTo>
                    <a:lnTo>
                      <a:pt x="514" y="165"/>
                    </a:lnTo>
                    <a:lnTo>
                      <a:pt x="532" y="143"/>
                    </a:lnTo>
                    <a:lnTo>
                      <a:pt x="545" y="124"/>
                    </a:lnTo>
                    <a:lnTo>
                      <a:pt x="553" y="108"/>
                    </a:lnTo>
                    <a:lnTo>
                      <a:pt x="544" y="114"/>
                    </a:lnTo>
                    <a:lnTo>
                      <a:pt x="534" y="121"/>
                    </a:lnTo>
                    <a:lnTo>
                      <a:pt x="524" y="128"/>
                    </a:lnTo>
                    <a:lnTo>
                      <a:pt x="515" y="134"/>
                    </a:lnTo>
                    <a:lnTo>
                      <a:pt x="505" y="139"/>
                    </a:lnTo>
                    <a:lnTo>
                      <a:pt x="495" y="143"/>
                    </a:lnTo>
                    <a:lnTo>
                      <a:pt x="487" y="145"/>
                    </a:lnTo>
                    <a:lnTo>
                      <a:pt x="479" y="145"/>
                    </a:lnTo>
                    <a:lnTo>
                      <a:pt x="504" y="117"/>
                    </a:lnTo>
                    <a:lnTo>
                      <a:pt x="523" y="92"/>
                    </a:lnTo>
                    <a:lnTo>
                      <a:pt x="539" y="69"/>
                    </a:lnTo>
                    <a:lnTo>
                      <a:pt x="552" y="51"/>
                    </a:lnTo>
                    <a:lnTo>
                      <a:pt x="563" y="36"/>
                    </a:lnTo>
                    <a:lnTo>
                      <a:pt x="576" y="25"/>
                    </a:lnTo>
                    <a:lnTo>
                      <a:pt x="588" y="18"/>
                    </a:lnTo>
                    <a:lnTo>
                      <a:pt x="602" y="15"/>
                    </a:lnTo>
                    <a:close/>
                  </a:path>
                </a:pathLst>
              </a:custGeom>
              <a:solidFill>
                <a:srgbClr val="00A5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92"/>
              <p:cNvSpPr>
                <a:spLocks/>
              </p:cNvSpPr>
              <p:nvPr/>
            </p:nvSpPr>
            <p:spPr bwMode="auto">
              <a:xfrm>
                <a:off x="5135" y="719"/>
                <a:ext cx="202" cy="206"/>
              </a:xfrm>
              <a:custGeom>
                <a:avLst/>
                <a:gdLst>
                  <a:gd name="T0" fmla="*/ 16 w 406"/>
                  <a:gd name="T1" fmla="*/ 144 h 412"/>
                  <a:gd name="T2" fmla="*/ 25 w 406"/>
                  <a:gd name="T3" fmla="*/ 135 h 412"/>
                  <a:gd name="T4" fmla="*/ 38 w 406"/>
                  <a:gd name="T5" fmla="*/ 158 h 412"/>
                  <a:gd name="T6" fmla="*/ 64 w 406"/>
                  <a:gd name="T7" fmla="*/ 206 h 412"/>
                  <a:gd name="T8" fmla="*/ 57 w 406"/>
                  <a:gd name="T9" fmla="*/ 185 h 412"/>
                  <a:gd name="T10" fmla="*/ 40 w 406"/>
                  <a:gd name="T11" fmla="*/ 136 h 412"/>
                  <a:gd name="T12" fmla="*/ 44 w 406"/>
                  <a:gd name="T13" fmla="*/ 121 h 412"/>
                  <a:gd name="T14" fmla="*/ 52 w 406"/>
                  <a:gd name="T15" fmla="*/ 115 h 412"/>
                  <a:gd name="T16" fmla="*/ 69 w 406"/>
                  <a:gd name="T17" fmla="*/ 141 h 412"/>
                  <a:gd name="T18" fmla="*/ 111 w 406"/>
                  <a:gd name="T19" fmla="*/ 171 h 412"/>
                  <a:gd name="T20" fmla="*/ 88 w 406"/>
                  <a:gd name="T21" fmla="*/ 155 h 412"/>
                  <a:gd name="T22" fmla="*/ 65 w 406"/>
                  <a:gd name="T23" fmla="*/ 117 h 412"/>
                  <a:gd name="T24" fmla="*/ 70 w 406"/>
                  <a:gd name="T25" fmla="*/ 104 h 412"/>
                  <a:gd name="T26" fmla="*/ 78 w 406"/>
                  <a:gd name="T27" fmla="*/ 98 h 412"/>
                  <a:gd name="T28" fmla="*/ 93 w 406"/>
                  <a:gd name="T29" fmla="*/ 114 h 412"/>
                  <a:gd name="T30" fmla="*/ 138 w 406"/>
                  <a:gd name="T31" fmla="*/ 127 h 412"/>
                  <a:gd name="T32" fmla="*/ 133 w 406"/>
                  <a:gd name="T33" fmla="*/ 125 h 412"/>
                  <a:gd name="T34" fmla="*/ 95 w 406"/>
                  <a:gd name="T35" fmla="*/ 107 h 412"/>
                  <a:gd name="T36" fmla="*/ 96 w 406"/>
                  <a:gd name="T37" fmla="*/ 88 h 412"/>
                  <a:gd name="T38" fmla="*/ 114 w 406"/>
                  <a:gd name="T39" fmla="*/ 88 h 412"/>
                  <a:gd name="T40" fmla="*/ 141 w 406"/>
                  <a:gd name="T41" fmla="*/ 83 h 412"/>
                  <a:gd name="T42" fmla="*/ 171 w 406"/>
                  <a:gd name="T43" fmla="*/ 69 h 412"/>
                  <a:gd name="T44" fmla="*/ 150 w 406"/>
                  <a:gd name="T45" fmla="*/ 76 h 412"/>
                  <a:gd name="T46" fmla="*/ 106 w 406"/>
                  <a:gd name="T47" fmla="*/ 85 h 412"/>
                  <a:gd name="T48" fmla="*/ 109 w 406"/>
                  <a:gd name="T49" fmla="*/ 74 h 412"/>
                  <a:gd name="T50" fmla="*/ 138 w 406"/>
                  <a:gd name="T51" fmla="*/ 53 h 412"/>
                  <a:gd name="T52" fmla="*/ 172 w 406"/>
                  <a:gd name="T53" fmla="*/ 27 h 412"/>
                  <a:gd name="T54" fmla="*/ 198 w 406"/>
                  <a:gd name="T55" fmla="*/ 4 h 412"/>
                  <a:gd name="T56" fmla="*/ 184 w 406"/>
                  <a:gd name="T57" fmla="*/ 12 h 412"/>
                  <a:gd name="T58" fmla="*/ 153 w 406"/>
                  <a:gd name="T59" fmla="*/ 35 h 412"/>
                  <a:gd name="T60" fmla="*/ 122 w 406"/>
                  <a:gd name="T61" fmla="*/ 57 h 412"/>
                  <a:gd name="T62" fmla="*/ 102 w 406"/>
                  <a:gd name="T63" fmla="*/ 72 h 412"/>
                  <a:gd name="T64" fmla="*/ 111 w 406"/>
                  <a:gd name="T65" fmla="*/ 53 h 412"/>
                  <a:gd name="T66" fmla="*/ 141 w 406"/>
                  <a:gd name="T67" fmla="*/ 18 h 412"/>
                  <a:gd name="T68" fmla="*/ 112 w 406"/>
                  <a:gd name="T69" fmla="*/ 44 h 412"/>
                  <a:gd name="T70" fmla="*/ 88 w 406"/>
                  <a:gd name="T71" fmla="*/ 82 h 412"/>
                  <a:gd name="T72" fmla="*/ 82 w 406"/>
                  <a:gd name="T73" fmla="*/ 53 h 412"/>
                  <a:gd name="T74" fmla="*/ 106 w 406"/>
                  <a:gd name="T75" fmla="*/ 15 h 412"/>
                  <a:gd name="T76" fmla="*/ 75 w 406"/>
                  <a:gd name="T77" fmla="*/ 54 h 412"/>
                  <a:gd name="T78" fmla="*/ 76 w 406"/>
                  <a:gd name="T79" fmla="*/ 88 h 412"/>
                  <a:gd name="T80" fmla="*/ 71 w 406"/>
                  <a:gd name="T81" fmla="*/ 97 h 412"/>
                  <a:gd name="T82" fmla="*/ 61 w 406"/>
                  <a:gd name="T83" fmla="*/ 104 h 412"/>
                  <a:gd name="T84" fmla="*/ 46 w 406"/>
                  <a:gd name="T85" fmla="*/ 83 h 412"/>
                  <a:gd name="T86" fmla="*/ 47 w 406"/>
                  <a:gd name="T87" fmla="*/ 30 h 412"/>
                  <a:gd name="T88" fmla="*/ 34 w 406"/>
                  <a:gd name="T89" fmla="*/ 57 h 412"/>
                  <a:gd name="T90" fmla="*/ 49 w 406"/>
                  <a:gd name="T91" fmla="*/ 107 h 412"/>
                  <a:gd name="T92" fmla="*/ 46 w 406"/>
                  <a:gd name="T93" fmla="*/ 116 h 412"/>
                  <a:gd name="T94" fmla="*/ 38 w 406"/>
                  <a:gd name="T95" fmla="*/ 123 h 412"/>
                  <a:gd name="T96" fmla="*/ 17 w 406"/>
                  <a:gd name="T97" fmla="*/ 103 h 412"/>
                  <a:gd name="T98" fmla="*/ 4 w 406"/>
                  <a:gd name="T99" fmla="*/ 67 h 412"/>
                  <a:gd name="T100" fmla="*/ 4 w 406"/>
                  <a:gd name="T101" fmla="*/ 91 h 412"/>
                  <a:gd name="T102" fmla="*/ 26 w 406"/>
                  <a:gd name="T103" fmla="*/ 128 h 412"/>
                  <a:gd name="T104" fmla="*/ 20 w 406"/>
                  <a:gd name="T105" fmla="*/ 140 h 412"/>
                  <a:gd name="T106" fmla="*/ 9 w 406"/>
                  <a:gd name="T107" fmla="*/ 148 h 412"/>
                  <a:gd name="T108" fmla="*/ 7 w 406"/>
                  <a:gd name="T109" fmla="*/ 149 h 41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06" h="412">
                    <a:moveTo>
                      <a:pt x="15" y="304"/>
                    </a:moveTo>
                    <a:lnTo>
                      <a:pt x="21" y="299"/>
                    </a:lnTo>
                    <a:lnTo>
                      <a:pt x="26" y="293"/>
                    </a:lnTo>
                    <a:lnTo>
                      <a:pt x="32" y="288"/>
                    </a:lnTo>
                    <a:lnTo>
                      <a:pt x="36" y="283"/>
                    </a:lnTo>
                    <a:lnTo>
                      <a:pt x="40" y="278"/>
                    </a:lnTo>
                    <a:lnTo>
                      <a:pt x="45" y="273"/>
                    </a:lnTo>
                    <a:lnTo>
                      <a:pt x="50" y="270"/>
                    </a:lnTo>
                    <a:lnTo>
                      <a:pt x="56" y="268"/>
                    </a:lnTo>
                    <a:lnTo>
                      <a:pt x="63" y="274"/>
                    </a:lnTo>
                    <a:lnTo>
                      <a:pt x="70" y="291"/>
                    </a:lnTo>
                    <a:lnTo>
                      <a:pt x="77" y="316"/>
                    </a:lnTo>
                    <a:lnTo>
                      <a:pt x="86" y="346"/>
                    </a:lnTo>
                    <a:lnTo>
                      <a:pt x="99" y="374"/>
                    </a:lnTo>
                    <a:lnTo>
                      <a:pt x="112" y="398"/>
                    </a:lnTo>
                    <a:lnTo>
                      <a:pt x="129" y="412"/>
                    </a:lnTo>
                    <a:lnTo>
                      <a:pt x="150" y="412"/>
                    </a:lnTo>
                    <a:lnTo>
                      <a:pt x="136" y="406"/>
                    </a:lnTo>
                    <a:lnTo>
                      <a:pt x="124" y="391"/>
                    </a:lnTo>
                    <a:lnTo>
                      <a:pt x="114" y="370"/>
                    </a:lnTo>
                    <a:lnTo>
                      <a:pt x="104" y="346"/>
                    </a:lnTo>
                    <a:lnTo>
                      <a:pt x="95" y="321"/>
                    </a:lnTo>
                    <a:lnTo>
                      <a:pt x="88" y="295"/>
                    </a:lnTo>
                    <a:lnTo>
                      <a:pt x="81" y="272"/>
                    </a:lnTo>
                    <a:lnTo>
                      <a:pt x="76" y="253"/>
                    </a:lnTo>
                    <a:lnTo>
                      <a:pt x="80" y="249"/>
                    </a:lnTo>
                    <a:lnTo>
                      <a:pt x="84" y="246"/>
                    </a:lnTo>
                    <a:lnTo>
                      <a:pt x="88" y="242"/>
                    </a:lnTo>
                    <a:lnTo>
                      <a:pt x="92" y="239"/>
                    </a:lnTo>
                    <a:lnTo>
                      <a:pt x="96" y="236"/>
                    </a:lnTo>
                    <a:lnTo>
                      <a:pt x="101" y="233"/>
                    </a:lnTo>
                    <a:lnTo>
                      <a:pt x="105" y="230"/>
                    </a:lnTo>
                    <a:lnTo>
                      <a:pt x="108" y="228"/>
                    </a:lnTo>
                    <a:lnTo>
                      <a:pt x="116" y="239"/>
                    </a:lnTo>
                    <a:lnTo>
                      <a:pt x="126" y="259"/>
                    </a:lnTo>
                    <a:lnTo>
                      <a:pt x="139" y="282"/>
                    </a:lnTo>
                    <a:lnTo>
                      <a:pt x="155" y="306"/>
                    </a:lnTo>
                    <a:lnTo>
                      <a:pt x="175" y="327"/>
                    </a:lnTo>
                    <a:lnTo>
                      <a:pt x="198" y="339"/>
                    </a:lnTo>
                    <a:lnTo>
                      <a:pt x="224" y="341"/>
                    </a:lnTo>
                    <a:lnTo>
                      <a:pt x="254" y="327"/>
                    </a:lnTo>
                    <a:lnTo>
                      <a:pt x="222" y="330"/>
                    </a:lnTo>
                    <a:lnTo>
                      <a:pt x="197" y="325"/>
                    </a:lnTo>
                    <a:lnTo>
                      <a:pt x="177" y="310"/>
                    </a:lnTo>
                    <a:lnTo>
                      <a:pt x="160" y="293"/>
                    </a:lnTo>
                    <a:lnTo>
                      <a:pt x="147" y="272"/>
                    </a:lnTo>
                    <a:lnTo>
                      <a:pt x="138" y="252"/>
                    </a:lnTo>
                    <a:lnTo>
                      <a:pt x="130" y="233"/>
                    </a:lnTo>
                    <a:lnTo>
                      <a:pt x="123" y="220"/>
                    </a:lnTo>
                    <a:lnTo>
                      <a:pt x="129" y="215"/>
                    </a:lnTo>
                    <a:lnTo>
                      <a:pt x="135" y="211"/>
                    </a:lnTo>
                    <a:lnTo>
                      <a:pt x="140" y="208"/>
                    </a:lnTo>
                    <a:lnTo>
                      <a:pt x="144" y="204"/>
                    </a:lnTo>
                    <a:lnTo>
                      <a:pt x="148" y="201"/>
                    </a:lnTo>
                    <a:lnTo>
                      <a:pt x="152" y="198"/>
                    </a:lnTo>
                    <a:lnTo>
                      <a:pt x="156" y="195"/>
                    </a:lnTo>
                    <a:lnTo>
                      <a:pt x="160" y="192"/>
                    </a:lnTo>
                    <a:lnTo>
                      <a:pt x="166" y="199"/>
                    </a:lnTo>
                    <a:lnTo>
                      <a:pt x="176" y="212"/>
                    </a:lnTo>
                    <a:lnTo>
                      <a:pt x="187" y="227"/>
                    </a:lnTo>
                    <a:lnTo>
                      <a:pt x="202" y="243"/>
                    </a:lnTo>
                    <a:lnTo>
                      <a:pt x="221" y="255"/>
                    </a:lnTo>
                    <a:lnTo>
                      <a:pt x="247" y="260"/>
                    </a:lnTo>
                    <a:lnTo>
                      <a:pt x="277" y="254"/>
                    </a:lnTo>
                    <a:lnTo>
                      <a:pt x="315" y="234"/>
                    </a:lnTo>
                    <a:lnTo>
                      <a:pt x="302" y="239"/>
                    </a:lnTo>
                    <a:lnTo>
                      <a:pt x="286" y="245"/>
                    </a:lnTo>
                    <a:lnTo>
                      <a:pt x="267" y="250"/>
                    </a:lnTo>
                    <a:lnTo>
                      <a:pt x="247" y="252"/>
                    </a:lnTo>
                    <a:lnTo>
                      <a:pt x="226" y="247"/>
                    </a:lnTo>
                    <a:lnTo>
                      <a:pt x="207" y="235"/>
                    </a:lnTo>
                    <a:lnTo>
                      <a:pt x="190" y="213"/>
                    </a:lnTo>
                    <a:lnTo>
                      <a:pt x="177" y="179"/>
                    </a:lnTo>
                    <a:lnTo>
                      <a:pt x="180" y="177"/>
                    </a:lnTo>
                    <a:lnTo>
                      <a:pt x="185" y="177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9" y="176"/>
                    </a:lnTo>
                    <a:lnTo>
                      <a:pt x="219" y="176"/>
                    </a:lnTo>
                    <a:lnTo>
                      <a:pt x="230" y="175"/>
                    </a:lnTo>
                    <a:lnTo>
                      <a:pt x="243" y="174"/>
                    </a:lnTo>
                    <a:lnTo>
                      <a:pt x="256" y="172"/>
                    </a:lnTo>
                    <a:lnTo>
                      <a:pt x="269" y="170"/>
                    </a:lnTo>
                    <a:lnTo>
                      <a:pt x="283" y="166"/>
                    </a:lnTo>
                    <a:lnTo>
                      <a:pt x="298" y="162"/>
                    </a:lnTo>
                    <a:lnTo>
                      <a:pt x="313" y="155"/>
                    </a:lnTo>
                    <a:lnTo>
                      <a:pt x="328" y="148"/>
                    </a:lnTo>
                    <a:lnTo>
                      <a:pt x="343" y="138"/>
                    </a:lnTo>
                    <a:lnTo>
                      <a:pt x="358" y="127"/>
                    </a:lnTo>
                    <a:lnTo>
                      <a:pt x="344" y="134"/>
                    </a:lnTo>
                    <a:lnTo>
                      <a:pt x="325" y="142"/>
                    </a:lnTo>
                    <a:lnTo>
                      <a:pt x="302" y="152"/>
                    </a:lnTo>
                    <a:lnTo>
                      <a:pt x="278" y="160"/>
                    </a:lnTo>
                    <a:lnTo>
                      <a:pt x="254" y="167"/>
                    </a:lnTo>
                    <a:lnTo>
                      <a:pt x="231" y="170"/>
                    </a:lnTo>
                    <a:lnTo>
                      <a:pt x="213" y="169"/>
                    </a:lnTo>
                    <a:lnTo>
                      <a:pt x="199" y="163"/>
                    </a:lnTo>
                    <a:lnTo>
                      <a:pt x="203" y="160"/>
                    </a:lnTo>
                    <a:lnTo>
                      <a:pt x="210" y="155"/>
                    </a:lnTo>
                    <a:lnTo>
                      <a:pt x="220" y="148"/>
                    </a:lnTo>
                    <a:lnTo>
                      <a:pt x="232" y="139"/>
                    </a:lnTo>
                    <a:lnTo>
                      <a:pt x="246" y="129"/>
                    </a:lnTo>
                    <a:lnTo>
                      <a:pt x="261" y="118"/>
                    </a:lnTo>
                    <a:lnTo>
                      <a:pt x="277" y="105"/>
                    </a:lnTo>
                    <a:lnTo>
                      <a:pt x="294" y="93"/>
                    </a:lnTo>
                    <a:lnTo>
                      <a:pt x="312" y="80"/>
                    </a:lnTo>
                    <a:lnTo>
                      <a:pt x="329" y="67"/>
                    </a:lnTo>
                    <a:lnTo>
                      <a:pt x="345" y="54"/>
                    </a:lnTo>
                    <a:lnTo>
                      <a:pt x="361" y="41"/>
                    </a:lnTo>
                    <a:lnTo>
                      <a:pt x="375" y="29"/>
                    </a:lnTo>
                    <a:lnTo>
                      <a:pt x="388" y="18"/>
                    </a:lnTo>
                    <a:lnTo>
                      <a:pt x="398" y="8"/>
                    </a:lnTo>
                    <a:lnTo>
                      <a:pt x="406" y="0"/>
                    </a:lnTo>
                    <a:lnTo>
                      <a:pt x="396" y="6"/>
                    </a:lnTo>
                    <a:lnTo>
                      <a:pt x="384" y="14"/>
                    </a:lnTo>
                    <a:lnTo>
                      <a:pt x="370" y="24"/>
                    </a:lnTo>
                    <a:lnTo>
                      <a:pt x="355" y="34"/>
                    </a:lnTo>
                    <a:lnTo>
                      <a:pt x="340" y="45"/>
                    </a:lnTo>
                    <a:lnTo>
                      <a:pt x="324" y="57"/>
                    </a:lnTo>
                    <a:lnTo>
                      <a:pt x="307" y="69"/>
                    </a:lnTo>
                    <a:lnTo>
                      <a:pt x="291" y="81"/>
                    </a:lnTo>
                    <a:lnTo>
                      <a:pt x="275" y="93"/>
                    </a:lnTo>
                    <a:lnTo>
                      <a:pt x="260" y="104"/>
                    </a:lnTo>
                    <a:lnTo>
                      <a:pt x="246" y="114"/>
                    </a:lnTo>
                    <a:lnTo>
                      <a:pt x="233" y="124"/>
                    </a:lnTo>
                    <a:lnTo>
                      <a:pt x="222" y="132"/>
                    </a:lnTo>
                    <a:lnTo>
                      <a:pt x="213" y="139"/>
                    </a:lnTo>
                    <a:lnTo>
                      <a:pt x="206" y="144"/>
                    </a:lnTo>
                    <a:lnTo>
                      <a:pt x="202" y="147"/>
                    </a:lnTo>
                    <a:lnTo>
                      <a:pt x="203" y="137"/>
                    </a:lnTo>
                    <a:lnTo>
                      <a:pt x="211" y="123"/>
                    </a:lnTo>
                    <a:lnTo>
                      <a:pt x="223" y="105"/>
                    </a:lnTo>
                    <a:lnTo>
                      <a:pt x="239" y="87"/>
                    </a:lnTo>
                    <a:lnTo>
                      <a:pt x="255" y="68"/>
                    </a:lnTo>
                    <a:lnTo>
                      <a:pt x="271" y="51"/>
                    </a:lnTo>
                    <a:lnTo>
                      <a:pt x="284" y="35"/>
                    </a:lnTo>
                    <a:lnTo>
                      <a:pt x="295" y="24"/>
                    </a:lnTo>
                    <a:lnTo>
                      <a:pt x="268" y="42"/>
                    </a:lnTo>
                    <a:lnTo>
                      <a:pt x="245" y="64"/>
                    </a:lnTo>
                    <a:lnTo>
                      <a:pt x="225" y="87"/>
                    </a:lnTo>
                    <a:lnTo>
                      <a:pt x="209" y="110"/>
                    </a:lnTo>
                    <a:lnTo>
                      <a:pt x="196" y="132"/>
                    </a:lnTo>
                    <a:lnTo>
                      <a:pt x="185" y="150"/>
                    </a:lnTo>
                    <a:lnTo>
                      <a:pt x="177" y="164"/>
                    </a:lnTo>
                    <a:lnTo>
                      <a:pt x="171" y="171"/>
                    </a:lnTo>
                    <a:lnTo>
                      <a:pt x="160" y="150"/>
                    </a:lnTo>
                    <a:lnTo>
                      <a:pt x="159" y="128"/>
                    </a:lnTo>
                    <a:lnTo>
                      <a:pt x="164" y="105"/>
                    </a:lnTo>
                    <a:lnTo>
                      <a:pt x="176" y="83"/>
                    </a:lnTo>
                    <a:lnTo>
                      <a:pt x="189" y="63"/>
                    </a:lnTo>
                    <a:lnTo>
                      <a:pt x="202" y="44"/>
                    </a:lnTo>
                    <a:lnTo>
                      <a:pt x="214" y="30"/>
                    </a:lnTo>
                    <a:lnTo>
                      <a:pt x="223" y="19"/>
                    </a:lnTo>
                    <a:lnTo>
                      <a:pt x="188" y="52"/>
                    </a:lnTo>
                    <a:lnTo>
                      <a:pt x="165" y="81"/>
                    </a:lnTo>
                    <a:lnTo>
                      <a:pt x="151" y="107"/>
                    </a:lnTo>
                    <a:lnTo>
                      <a:pt x="146" y="130"/>
                    </a:lnTo>
                    <a:lnTo>
                      <a:pt x="145" y="148"/>
                    </a:lnTo>
                    <a:lnTo>
                      <a:pt x="148" y="164"/>
                    </a:lnTo>
                    <a:lnTo>
                      <a:pt x="152" y="175"/>
                    </a:lnTo>
                    <a:lnTo>
                      <a:pt x="154" y="184"/>
                    </a:lnTo>
                    <a:lnTo>
                      <a:pt x="150" y="187"/>
                    </a:lnTo>
                    <a:lnTo>
                      <a:pt x="146" y="190"/>
                    </a:lnTo>
                    <a:lnTo>
                      <a:pt x="142" y="193"/>
                    </a:lnTo>
                    <a:lnTo>
                      <a:pt x="138" y="196"/>
                    </a:lnTo>
                    <a:lnTo>
                      <a:pt x="134" y="200"/>
                    </a:lnTo>
                    <a:lnTo>
                      <a:pt x="129" y="203"/>
                    </a:lnTo>
                    <a:lnTo>
                      <a:pt x="123" y="207"/>
                    </a:lnTo>
                    <a:lnTo>
                      <a:pt x="117" y="212"/>
                    </a:lnTo>
                    <a:lnTo>
                      <a:pt x="109" y="201"/>
                    </a:lnTo>
                    <a:lnTo>
                      <a:pt x="100" y="185"/>
                    </a:lnTo>
                    <a:lnTo>
                      <a:pt x="92" y="165"/>
                    </a:lnTo>
                    <a:lnTo>
                      <a:pt x="86" y="142"/>
                    </a:lnTo>
                    <a:lnTo>
                      <a:pt x="84" y="117"/>
                    </a:lnTo>
                    <a:lnTo>
                      <a:pt x="86" y="88"/>
                    </a:lnTo>
                    <a:lnTo>
                      <a:pt x="94" y="59"/>
                    </a:lnTo>
                    <a:lnTo>
                      <a:pt x="109" y="28"/>
                    </a:lnTo>
                    <a:lnTo>
                      <a:pt x="84" y="55"/>
                    </a:lnTo>
                    <a:lnTo>
                      <a:pt x="72" y="83"/>
                    </a:lnTo>
                    <a:lnTo>
                      <a:pt x="69" y="113"/>
                    </a:lnTo>
                    <a:lnTo>
                      <a:pt x="73" y="143"/>
                    </a:lnTo>
                    <a:lnTo>
                      <a:pt x="80" y="170"/>
                    </a:lnTo>
                    <a:lnTo>
                      <a:pt x="90" y="194"/>
                    </a:lnTo>
                    <a:lnTo>
                      <a:pt x="99" y="213"/>
                    </a:lnTo>
                    <a:lnTo>
                      <a:pt x="105" y="224"/>
                    </a:lnTo>
                    <a:lnTo>
                      <a:pt x="102" y="226"/>
                    </a:lnTo>
                    <a:lnTo>
                      <a:pt x="98" y="229"/>
                    </a:lnTo>
                    <a:lnTo>
                      <a:pt x="93" y="232"/>
                    </a:lnTo>
                    <a:lnTo>
                      <a:pt x="89" y="236"/>
                    </a:lnTo>
                    <a:lnTo>
                      <a:pt x="85" y="239"/>
                    </a:lnTo>
                    <a:lnTo>
                      <a:pt x="81" y="242"/>
                    </a:lnTo>
                    <a:lnTo>
                      <a:pt x="77" y="245"/>
                    </a:lnTo>
                    <a:lnTo>
                      <a:pt x="73" y="248"/>
                    </a:lnTo>
                    <a:lnTo>
                      <a:pt x="59" y="237"/>
                    </a:lnTo>
                    <a:lnTo>
                      <a:pt x="47" y="223"/>
                    </a:lnTo>
                    <a:lnTo>
                      <a:pt x="35" y="206"/>
                    </a:lnTo>
                    <a:lnTo>
                      <a:pt x="24" y="188"/>
                    </a:lnTo>
                    <a:lnTo>
                      <a:pt x="16" y="169"/>
                    </a:lnTo>
                    <a:lnTo>
                      <a:pt x="10" y="150"/>
                    </a:lnTo>
                    <a:lnTo>
                      <a:pt x="8" y="133"/>
                    </a:lnTo>
                    <a:lnTo>
                      <a:pt x="8" y="117"/>
                    </a:lnTo>
                    <a:lnTo>
                      <a:pt x="0" y="138"/>
                    </a:lnTo>
                    <a:lnTo>
                      <a:pt x="1" y="160"/>
                    </a:lnTo>
                    <a:lnTo>
                      <a:pt x="8" y="182"/>
                    </a:lnTo>
                    <a:lnTo>
                      <a:pt x="20" y="204"/>
                    </a:lnTo>
                    <a:lnTo>
                      <a:pt x="34" y="224"/>
                    </a:lnTo>
                    <a:lnTo>
                      <a:pt x="45" y="241"/>
                    </a:lnTo>
                    <a:lnTo>
                      <a:pt x="52" y="255"/>
                    </a:lnTo>
                    <a:lnTo>
                      <a:pt x="53" y="264"/>
                    </a:lnTo>
                    <a:lnTo>
                      <a:pt x="49" y="270"/>
                    </a:lnTo>
                    <a:lnTo>
                      <a:pt x="45" y="275"/>
                    </a:lnTo>
                    <a:lnTo>
                      <a:pt x="41" y="279"/>
                    </a:lnTo>
                    <a:lnTo>
                      <a:pt x="36" y="283"/>
                    </a:lnTo>
                    <a:lnTo>
                      <a:pt x="31" y="287"/>
                    </a:lnTo>
                    <a:lnTo>
                      <a:pt x="25" y="291"/>
                    </a:lnTo>
                    <a:lnTo>
                      <a:pt x="19" y="295"/>
                    </a:lnTo>
                    <a:lnTo>
                      <a:pt x="12" y="300"/>
                    </a:lnTo>
                    <a:lnTo>
                      <a:pt x="12" y="299"/>
                    </a:lnTo>
                    <a:lnTo>
                      <a:pt x="14" y="297"/>
                    </a:lnTo>
                    <a:lnTo>
                      <a:pt x="15" y="298"/>
                    </a:lnTo>
                    <a:lnTo>
                      <a:pt x="15" y="30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93"/>
              <p:cNvSpPr>
                <a:spLocks/>
              </p:cNvSpPr>
              <p:nvPr/>
            </p:nvSpPr>
            <p:spPr bwMode="auto">
              <a:xfrm>
                <a:off x="4796" y="732"/>
                <a:ext cx="331" cy="357"/>
              </a:xfrm>
              <a:custGeom>
                <a:avLst/>
                <a:gdLst>
                  <a:gd name="T0" fmla="*/ 116 w 662"/>
                  <a:gd name="T1" fmla="*/ 35 h 714"/>
                  <a:gd name="T2" fmla="*/ 107 w 662"/>
                  <a:gd name="T3" fmla="*/ 41 h 714"/>
                  <a:gd name="T4" fmla="*/ 98 w 662"/>
                  <a:gd name="T5" fmla="*/ 48 h 714"/>
                  <a:gd name="T6" fmla="*/ 90 w 662"/>
                  <a:gd name="T7" fmla="*/ 54 h 714"/>
                  <a:gd name="T8" fmla="*/ 84 w 662"/>
                  <a:gd name="T9" fmla="*/ 56 h 714"/>
                  <a:gd name="T10" fmla="*/ 75 w 662"/>
                  <a:gd name="T11" fmla="*/ 59 h 714"/>
                  <a:gd name="T12" fmla="*/ 63 w 662"/>
                  <a:gd name="T13" fmla="*/ 64 h 714"/>
                  <a:gd name="T14" fmla="*/ 50 w 662"/>
                  <a:gd name="T15" fmla="*/ 71 h 714"/>
                  <a:gd name="T16" fmla="*/ 36 w 662"/>
                  <a:gd name="T17" fmla="*/ 81 h 714"/>
                  <a:gd name="T18" fmla="*/ 23 w 662"/>
                  <a:gd name="T19" fmla="*/ 90 h 714"/>
                  <a:gd name="T20" fmla="*/ 13 w 662"/>
                  <a:gd name="T21" fmla="*/ 101 h 714"/>
                  <a:gd name="T22" fmla="*/ 7 w 662"/>
                  <a:gd name="T23" fmla="*/ 112 h 714"/>
                  <a:gd name="T24" fmla="*/ 2 w 662"/>
                  <a:gd name="T25" fmla="*/ 132 h 714"/>
                  <a:gd name="T26" fmla="*/ 0 w 662"/>
                  <a:gd name="T27" fmla="*/ 168 h 714"/>
                  <a:gd name="T28" fmla="*/ 10 w 662"/>
                  <a:gd name="T29" fmla="*/ 209 h 714"/>
                  <a:gd name="T30" fmla="*/ 40 w 662"/>
                  <a:gd name="T31" fmla="*/ 251 h 714"/>
                  <a:gd name="T32" fmla="*/ 78 w 662"/>
                  <a:gd name="T33" fmla="*/ 277 h 714"/>
                  <a:gd name="T34" fmla="*/ 102 w 662"/>
                  <a:gd name="T35" fmla="*/ 292 h 714"/>
                  <a:gd name="T36" fmla="*/ 123 w 662"/>
                  <a:gd name="T37" fmla="*/ 303 h 714"/>
                  <a:gd name="T38" fmla="*/ 140 w 662"/>
                  <a:gd name="T39" fmla="*/ 311 h 714"/>
                  <a:gd name="T40" fmla="*/ 154 w 662"/>
                  <a:gd name="T41" fmla="*/ 318 h 714"/>
                  <a:gd name="T42" fmla="*/ 166 w 662"/>
                  <a:gd name="T43" fmla="*/ 323 h 714"/>
                  <a:gd name="T44" fmla="*/ 178 w 662"/>
                  <a:gd name="T45" fmla="*/ 329 h 714"/>
                  <a:gd name="T46" fmla="*/ 188 w 662"/>
                  <a:gd name="T47" fmla="*/ 335 h 714"/>
                  <a:gd name="T48" fmla="*/ 199 w 662"/>
                  <a:gd name="T49" fmla="*/ 343 h 714"/>
                  <a:gd name="T50" fmla="*/ 216 w 662"/>
                  <a:gd name="T51" fmla="*/ 352 h 714"/>
                  <a:gd name="T52" fmla="*/ 236 w 662"/>
                  <a:gd name="T53" fmla="*/ 357 h 714"/>
                  <a:gd name="T54" fmla="*/ 258 w 662"/>
                  <a:gd name="T55" fmla="*/ 355 h 714"/>
                  <a:gd name="T56" fmla="*/ 278 w 662"/>
                  <a:gd name="T57" fmla="*/ 344 h 714"/>
                  <a:gd name="T58" fmla="*/ 294 w 662"/>
                  <a:gd name="T59" fmla="*/ 328 h 714"/>
                  <a:gd name="T60" fmla="*/ 304 w 662"/>
                  <a:gd name="T61" fmla="*/ 309 h 714"/>
                  <a:gd name="T62" fmla="*/ 307 w 662"/>
                  <a:gd name="T63" fmla="*/ 291 h 714"/>
                  <a:gd name="T64" fmla="*/ 306 w 662"/>
                  <a:gd name="T65" fmla="*/ 275 h 714"/>
                  <a:gd name="T66" fmla="*/ 309 w 662"/>
                  <a:gd name="T67" fmla="*/ 258 h 714"/>
                  <a:gd name="T68" fmla="*/ 314 w 662"/>
                  <a:gd name="T69" fmla="*/ 229 h 714"/>
                  <a:gd name="T70" fmla="*/ 324 w 662"/>
                  <a:gd name="T71" fmla="*/ 184 h 714"/>
                  <a:gd name="T72" fmla="*/ 331 w 662"/>
                  <a:gd name="T73" fmla="*/ 136 h 714"/>
                  <a:gd name="T74" fmla="*/ 330 w 662"/>
                  <a:gd name="T75" fmla="*/ 107 h 714"/>
                  <a:gd name="T76" fmla="*/ 323 w 662"/>
                  <a:gd name="T77" fmla="*/ 82 h 714"/>
                  <a:gd name="T78" fmla="*/ 311 w 662"/>
                  <a:gd name="T79" fmla="*/ 60 h 714"/>
                  <a:gd name="T80" fmla="*/ 298 w 662"/>
                  <a:gd name="T81" fmla="*/ 42 h 714"/>
                  <a:gd name="T82" fmla="*/ 283 w 662"/>
                  <a:gd name="T83" fmla="*/ 28 h 714"/>
                  <a:gd name="T84" fmla="*/ 268 w 662"/>
                  <a:gd name="T85" fmla="*/ 17 h 714"/>
                  <a:gd name="T86" fmla="*/ 256 w 662"/>
                  <a:gd name="T87" fmla="*/ 8 h 714"/>
                  <a:gd name="T88" fmla="*/ 245 w 662"/>
                  <a:gd name="T89" fmla="*/ 3 h 714"/>
                  <a:gd name="T90" fmla="*/ 233 w 662"/>
                  <a:gd name="T91" fmla="*/ 0 h 714"/>
                  <a:gd name="T92" fmla="*/ 220 w 662"/>
                  <a:gd name="T93" fmla="*/ 1 h 714"/>
                  <a:gd name="T94" fmla="*/ 205 w 662"/>
                  <a:gd name="T95" fmla="*/ 3 h 714"/>
                  <a:gd name="T96" fmla="*/ 191 w 662"/>
                  <a:gd name="T97" fmla="*/ 6 h 714"/>
                  <a:gd name="T98" fmla="*/ 179 w 662"/>
                  <a:gd name="T99" fmla="*/ 12 h 714"/>
                  <a:gd name="T100" fmla="*/ 168 w 662"/>
                  <a:gd name="T101" fmla="*/ 16 h 714"/>
                  <a:gd name="T102" fmla="*/ 160 w 662"/>
                  <a:gd name="T103" fmla="*/ 21 h 714"/>
                  <a:gd name="T104" fmla="*/ 154 w 662"/>
                  <a:gd name="T105" fmla="*/ 24 h 714"/>
                  <a:gd name="T106" fmla="*/ 145 w 662"/>
                  <a:gd name="T107" fmla="*/ 25 h 714"/>
                  <a:gd name="T108" fmla="*/ 134 w 662"/>
                  <a:gd name="T109" fmla="*/ 27 h 714"/>
                  <a:gd name="T110" fmla="*/ 124 w 662"/>
                  <a:gd name="T111" fmla="*/ 30 h 7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62" h="714">
                    <a:moveTo>
                      <a:pt x="239" y="64"/>
                    </a:moveTo>
                    <a:lnTo>
                      <a:pt x="231" y="69"/>
                    </a:lnTo>
                    <a:lnTo>
                      <a:pt x="223" y="75"/>
                    </a:lnTo>
                    <a:lnTo>
                      <a:pt x="214" y="82"/>
                    </a:lnTo>
                    <a:lnTo>
                      <a:pt x="203" y="88"/>
                    </a:lnTo>
                    <a:lnTo>
                      <a:pt x="195" y="95"/>
                    </a:lnTo>
                    <a:lnTo>
                      <a:pt x="186" y="101"/>
                    </a:lnTo>
                    <a:lnTo>
                      <a:pt x="179" y="107"/>
                    </a:lnTo>
                    <a:lnTo>
                      <a:pt x="174" y="111"/>
                    </a:lnTo>
                    <a:lnTo>
                      <a:pt x="168" y="112"/>
                    </a:lnTo>
                    <a:lnTo>
                      <a:pt x="159" y="114"/>
                    </a:lnTo>
                    <a:lnTo>
                      <a:pt x="150" y="117"/>
                    </a:lnTo>
                    <a:lnTo>
                      <a:pt x="137" y="122"/>
                    </a:lnTo>
                    <a:lnTo>
                      <a:pt x="125" y="128"/>
                    </a:lnTo>
                    <a:lnTo>
                      <a:pt x="112" y="135"/>
                    </a:lnTo>
                    <a:lnTo>
                      <a:pt x="99" y="142"/>
                    </a:lnTo>
                    <a:lnTo>
                      <a:pt x="86" y="151"/>
                    </a:lnTo>
                    <a:lnTo>
                      <a:pt x="71" y="161"/>
                    </a:lnTo>
                    <a:lnTo>
                      <a:pt x="58" y="170"/>
                    </a:lnTo>
                    <a:lnTo>
                      <a:pt x="46" y="180"/>
                    </a:lnTo>
                    <a:lnTo>
                      <a:pt x="36" y="191"/>
                    </a:lnTo>
                    <a:lnTo>
                      <a:pt x="26" y="202"/>
                    </a:lnTo>
                    <a:lnTo>
                      <a:pt x="18" y="212"/>
                    </a:lnTo>
                    <a:lnTo>
                      <a:pt x="13" y="223"/>
                    </a:lnTo>
                    <a:lnTo>
                      <a:pt x="9" y="235"/>
                    </a:lnTo>
                    <a:lnTo>
                      <a:pt x="4" y="263"/>
                    </a:lnTo>
                    <a:lnTo>
                      <a:pt x="0" y="298"/>
                    </a:lnTo>
                    <a:lnTo>
                      <a:pt x="0" y="336"/>
                    </a:lnTo>
                    <a:lnTo>
                      <a:pt x="7" y="377"/>
                    </a:lnTo>
                    <a:lnTo>
                      <a:pt x="20" y="418"/>
                    </a:lnTo>
                    <a:lnTo>
                      <a:pt x="43" y="460"/>
                    </a:lnTo>
                    <a:lnTo>
                      <a:pt x="79" y="501"/>
                    </a:lnTo>
                    <a:lnTo>
                      <a:pt x="126" y="537"/>
                    </a:lnTo>
                    <a:lnTo>
                      <a:pt x="155" y="554"/>
                    </a:lnTo>
                    <a:lnTo>
                      <a:pt x="181" y="570"/>
                    </a:lnTo>
                    <a:lnTo>
                      <a:pt x="204" y="583"/>
                    </a:lnTo>
                    <a:lnTo>
                      <a:pt x="226" y="595"/>
                    </a:lnTo>
                    <a:lnTo>
                      <a:pt x="245" y="605"/>
                    </a:lnTo>
                    <a:lnTo>
                      <a:pt x="263" y="613"/>
                    </a:lnTo>
                    <a:lnTo>
                      <a:pt x="279" y="621"/>
                    </a:lnTo>
                    <a:lnTo>
                      <a:pt x="295" y="628"/>
                    </a:lnTo>
                    <a:lnTo>
                      <a:pt x="308" y="635"/>
                    </a:lnTo>
                    <a:lnTo>
                      <a:pt x="321" y="641"/>
                    </a:lnTo>
                    <a:lnTo>
                      <a:pt x="332" y="646"/>
                    </a:lnTo>
                    <a:lnTo>
                      <a:pt x="343" y="651"/>
                    </a:lnTo>
                    <a:lnTo>
                      <a:pt x="355" y="657"/>
                    </a:lnTo>
                    <a:lnTo>
                      <a:pt x="365" y="663"/>
                    </a:lnTo>
                    <a:lnTo>
                      <a:pt x="375" y="669"/>
                    </a:lnTo>
                    <a:lnTo>
                      <a:pt x="385" y="676"/>
                    </a:lnTo>
                    <a:lnTo>
                      <a:pt x="398" y="685"/>
                    </a:lnTo>
                    <a:lnTo>
                      <a:pt x="413" y="694"/>
                    </a:lnTo>
                    <a:lnTo>
                      <a:pt x="432" y="703"/>
                    </a:lnTo>
                    <a:lnTo>
                      <a:pt x="451" y="709"/>
                    </a:lnTo>
                    <a:lnTo>
                      <a:pt x="471" y="713"/>
                    </a:lnTo>
                    <a:lnTo>
                      <a:pt x="492" y="714"/>
                    </a:lnTo>
                    <a:lnTo>
                      <a:pt x="515" y="710"/>
                    </a:lnTo>
                    <a:lnTo>
                      <a:pt x="536" y="701"/>
                    </a:lnTo>
                    <a:lnTo>
                      <a:pt x="556" y="688"/>
                    </a:lnTo>
                    <a:lnTo>
                      <a:pt x="574" y="673"/>
                    </a:lnTo>
                    <a:lnTo>
                      <a:pt x="588" y="655"/>
                    </a:lnTo>
                    <a:lnTo>
                      <a:pt x="599" y="637"/>
                    </a:lnTo>
                    <a:lnTo>
                      <a:pt x="607" y="617"/>
                    </a:lnTo>
                    <a:lnTo>
                      <a:pt x="612" y="598"/>
                    </a:lnTo>
                    <a:lnTo>
                      <a:pt x="614" y="581"/>
                    </a:lnTo>
                    <a:lnTo>
                      <a:pt x="613" y="565"/>
                    </a:lnTo>
                    <a:lnTo>
                      <a:pt x="612" y="550"/>
                    </a:lnTo>
                    <a:lnTo>
                      <a:pt x="613" y="534"/>
                    </a:lnTo>
                    <a:lnTo>
                      <a:pt x="617" y="515"/>
                    </a:lnTo>
                    <a:lnTo>
                      <a:pt x="622" y="489"/>
                    </a:lnTo>
                    <a:lnTo>
                      <a:pt x="628" y="458"/>
                    </a:lnTo>
                    <a:lnTo>
                      <a:pt x="637" y="417"/>
                    </a:lnTo>
                    <a:lnTo>
                      <a:pt x="647" y="367"/>
                    </a:lnTo>
                    <a:lnTo>
                      <a:pt x="658" y="304"/>
                    </a:lnTo>
                    <a:lnTo>
                      <a:pt x="662" y="271"/>
                    </a:lnTo>
                    <a:lnTo>
                      <a:pt x="662" y="242"/>
                    </a:lnTo>
                    <a:lnTo>
                      <a:pt x="659" y="213"/>
                    </a:lnTo>
                    <a:lnTo>
                      <a:pt x="653" y="187"/>
                    </a:lnTo>
                    <a:lnTo>
                      <a:pt x="645" y="163"/>
                    </a:lnTo>
                    <a:lnTo>
                      <a:pt x="635" y="141"/>
                    </a:lnTo>
                    <a:lnTo>
                      <a:pt x="622" y="120"/>
                    </a:lnTo>
                    <a:lnTo>
                      <a:pt x="609" y="102"/>
                    </a:lnTo>
                    <a:lnTo>
                      <a:pt x="595" y="84"/>
                    </a:lnTo>
                    <a:lnTo>
                      <a:pt x="580" y="69"/>
                    </a:lnTo>
                    <a:lnTo>
                      <a:pt x="566" y="56"/>
                    </a:lnTo>
                    <a:lnTo>
                      <a:pt x="550" y="44"/>
                    </a:lnTo>
                    <a:lnTo>
                      <a:pt x="536" y="34"/>
                    </a:lnTo>
                    <a:lnTo>
                      <a:pt x="523" y="25"/>
                    </a:lnTo>
                    <a:lnTo>
                      <a:pt x="511" y="16"/>
                    </a:lnTo>
                    <a:lnTo>
                      <a:pt x="501" y="10"/>
                    </a:lnTo>
                    <a:lnTo>
                      <a:pt x="490" y="5"/>
                    </a:lnTo>
                    <a:lnTo>
                      <a:pt x="479" y="2"/>
                    </a:lnTo>
                    <a:lnTo>
                      <a:pt x="466" y="0"/>
                    </a:lnTo>
                    <a:lnTo>
                      <a:pt x="453" y="0"/>
                    </a:lnTo>
                    <a:lnTo>
                      <a:pt x="439" y="1"/>
                    </a:lnTo>
                    <a:lnTo>
                      <a:pt x="425" y="2"/>
                    </a:lnTo>
                    <a:lnTo>
                      <a:pt x="410" y="5"/>
                    </a:lnTo>
                    <a:lnTo>
                      <a:pt x="396" y="8"/>
                    </a:lnTo>
                    <a:lnTo>
                      <a:pt x="382" y="12"/>
                    </a:lnTo>
                    <a:lnTo>
                      <a:pt x="369" y="17"/>
                    </a:lnTo>
                    <a:lnTo>
                      <a:pt x="357" y="23"/>
                    </a:lnTo>
                    <a:lnTo>
                      <a:pt x="345" y="27"/>
                    </a:lnTo>
                    <a:lnTo>
                      <a:pt x="335" y="32"/>
                    </a:lnTo>
                    <a:lnTo>
                      <a:pt x="326" y="37"/>
                    </a:lnTo>
                    <a:lnTo>
                      <a:pt x="320" y="42"/>
                    </a:lnTo>
                    <a:lnTo>
                      <a:pt x="315" y="46"/>
                    </a:lnTo>
                    <a:lnTo>
                      <a:pt x="308" y="47"/>
                    </a:lnTo>
                    <a:lnTo>
                      <a:pt x="300" y="48"/>
                    </a:lnTo>
                    <a:lnTo>
                      <a:pt x="290" y="49"/>
                    </a:lnTo>
                    <a:lnTo>
                      <a:pt x="278" y="51"/>
                    </a:lnTo>
                    <a:lnTo>
                      <a:pt x="267" y="54"/>
                    </a:lnTo>
                    <a:lnTo>
                      <a:pt x="257" y="56"/>
                    </a:lnTo>
                    <a:lnTo>
                      <a:pt x="247" y="60"/>
                    </a:lnTo>
                    <a:lnTo>
                      <a:pt x="239" y="64"/>
                    </a:lnTo>
                    <a:close/>
                  </a:path>
                </a:pathLst>
              </a:custGeom>
              <a:solidFill>
                <a:srgbClr val="FF1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94"/>
              <p:cNvSpPr>
                <a:spLocks/>
              </p:cNvSpPr>
              <p:nvPr/>
            </p:nvSpPr>
            <p:spPr bwMode="auto">
              <a:xfrm>
                <a:off x="4896" y="761"/>
                <a:ext cx="65" cy="129"/>
              </a:xfrm>
              <a:custGeom>
                <a:avLst/>
                <a:gdLst>
                  <a:gd name="T0" fmla="*/ 13 w 130"/>
                  <a:gd name="T1" fmla="*/ 13 h 259"/>
                  <a:gd name="T2" fmla="*/ 9 w 130"/>
                  <a:gd name="T3" fmla="*/ 27 h 259"/>
                  <a:gd name="T4" fmla="*/ 9 w 130"/>
                  <a:gd name="T5" fmla="*/ 42 h 259"/>
                  <a:gd name="T6" fmla="*/ 13 w 130"/>
                  <a:gd name="T7" fmla="*/ 57 h 259"/>
                  <a:gd name="T8" fmla="*/ 17 w 130"/>
                  <a:gd name="T9" fmla="*/ 72 h 259"/>
                  <a:gd name="T10" fmla="*/ 20 w 130"/>
                  <a:gd name="T11" fmla="*/ 88 h 259"/>
                  <a:gd name="T12" fmla="*/ 20 w 130"/>
                  <a:gd name="T13" fmla="*/ 102 h 259"/>
                  <a:gd name="T14" fmla="*/ 14 w 130"/>
                  <a:gd name="T15" fmla="*/ 116 h 259"/>
                  <a:gd name="T16" fmla="*/ 0 w 130"/>
                  <a:gd name="T17" fmla="*/ 129 h 259"/>
                  <a:gd name="T18" fmla="*/ 12 w 130"/>
                  <a:gd name="T19" fmla="*/ 129 h 259"/>
                  <a:gd name="T20" fmla="*/ 22 w 130"/>
                  <a:gd name="T21" fmla="*/ 127 h 259"/>
                  <a:gd name="T22" fmla="*/ 31 w 130"/>
                  <a:gd name="T23" fmla="*/ 122 h 259"/>
                  <a:gd name="T24" fmla="*/ 40 w 130"/>
                  <a:gd name="T25" fmla="*/ 114 h 259"/>
                  <a:gd name="T26" fmla="*/ 47 w 130"/>
                  <a:gd name="T27" fmla="*/ 106 h 259"/>
                  <a:gd name="T28" fmla="*/ 53 w 130"/>
                  <a:gd name="T29" fmla="*/ 97 h 259"/>
                  <a:gd name="T30" fmla="*/ 58 w 130"/>
                  <a:gd name="T31" fmla="*/ 86 h 259"/>
                  <a:gd name="T32" fmla="*/ 62 w 130"/>
                  <a:gd name="T33" fmla="*/ 75 h 259"/>
                  <a:gd name="T34" fmla="*/ 64 w 130"/>
                  <a:gd name="T35" fmla="*/ 63 h 259"/>
                  <a:gd name="T36" fmla="*/ 65 w 130"/>
                  <a:gd name="T37" fmla="*/ 52 h 259"/>
                  <a:gd name="T38" fmla="*/ 65 w 130"/>
                  <a:gd name="T39" fmla="*/ 41 h 259"/>
                  <a:gd name="T40" fmla="*/ 64 w 130"/>
                  <a:gd name="T41" fmla="*/ 31 h 259"/>
                  <a:gd name="T42" fmla="*/ 62 w 130"/>
                  <a:gd name="T43" fmla="*/ 22 h 259"/>
                  <a:gd name="T44" fmla="*/ 58 w 130"/>
                  <a:gd name="T45" fmla="*/ 14 h 259"/>
                  <a:gd name="T46" fmla="*/ 53 w 130"/>
                  <a:gd name="T47" fmla="*/ 8 h 259"/>
                  <a:gd name="T48" fmla="*/ 47 w 130"/>
                  <a:gd name="T49" fmla="*/ 4 h 259"/>
                  <a:gd name="T50" fmla="*/ 40 w 130"/>
                  <a:gd name="T51" fmla="*/ 2 h 259"/>
                  <a:gd name="T52" fmla="*/ 34 w 130"/>
                  <a:gd name="T53" fmla="*/ 0 h 259"/>
                  <a:gd name="T54" fmla="*/ 29 w 130"/>
                  <a:gd name="T55" fmla="*/ 0 h 259"/>
                  <a:gd name="T56" fmla="*/ 24 w 130"/>
                  <a:gd name="T57" fmla="*/ 0 h 259"/>
                  <a:gd name="T58" fmla="*/ 21 w 130"/>
                  <a:gd name="T59" fmla="*/ 1 h 259"/>
                  <a:gd name="T60" fmla="*/ 17 w 130"/>
                  <a:gd name="T61" fmla="*/ 4 h 259"/>
                  <a:gd name="T62" fmla="*/ 15 w 130"/>
                  <a:gd name="T63" fmla="*/ 8 h 259"/>
                  <a:gd name="T64" fmla="*/ 13 w 130"/>
                  <a:gd name="T65" fmla="*/ 13 h 2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0" h="259">
                    <a:moveTo>
                      <a:pt x="25" y="26"/>
                    </a:moveTo>
                    <a:lnTo>
                      <a:pt x="17" y="55"/>
                    </a:lnTo>
                    <a:lnTo>
                      <a:pt x="18" y="84"/>
                    </a:lnTo>
                    <a:lnTo>
                      <a:pt x="25" y="115"/>
                    </a:lnTo>
                    <a:lnTo>
                      <a:pt x="34" y="145"/>
                    </a:lnTo>
                    <a:lnTo>
                      <a:pt x="40" y="176"/>
                    </a:lnTo>
                    <a:lnTo>
                      <a:pt x="39" y="205"/>
                    </a:lnTo>
                    <a:lnTo>
                      <a:pt x="27" y="232"/>
                    </a:lnTo>
                    <a:lnTo>
                      <a:pt x="0" y="259"/>
                    </a:lnTo>
                    <a:lnTo>
                      <a:pt x="23" y="259"/>
                    </a:lnTo>
                    <a:lnTo>
                      <a:pt x="44" y="254"/>
                    </a:lnTo>
                    <a:lnTo>
                      <a:pt x="62" y="244"/>
                    </a:lnTo>
                    <a:lnTo>
                      <a:pt x="79" y="229"/>
                    </a:lnTo>
                    <a:lnTo>
                      <a:pt x="94" y="213"/>
                    </a:lnTo>
                    <a:lnTo>
                      <a:pt x="106" y="194"/>
                    </a:lnTo>
                    <a:lnTo>
                      <a:pt x="115" y="173"/>
                    </a:lnTo>
                    <a:lnTo>
                      <a:pt x="123" y="150"/>
                    </a:lnTo>
                    <a:lnTo>
                      <a:pt x="128" y="127"/>
                    </a:lnTo>
                    <a:lnTo>
                      <a:pt x="130" y="105"/>
                    </a:lnTo>
                    <a:lnTo>
                      <a:pt x="130" y="82"/>
                    </a:lnTo>
                    <a:lnTo>
                      <a:pt x="128" y="62"/>
                    </a:lnTo>
                    <a:lnTo>
                      <a:pt x="123" y="44"/>
                    </a:lnTo>
                    <a:lnTo>
                      <a:pt x="116" y="28"/>
                    </a:lnTo>
                    <a:lnTo>
                      <a:pt x="106" y="17"/>
                    </a:lnTo>
                    <a:lnTo>
                      <a:pt x="93" y="9"/>
                    </a:lnTo>
                    <a:lnTo>
                      <a:pt x="79" y="4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1" y="3"/>
                    </a:lnTo>
                    <a:lnTo>
                      <a:pt x="34" y="8"/>
                    </a:lnTo>
                    <a:lnTo>
                      <a:pt x="29" y="16"/>
                    </a:lnTo>
                    <a:lnTo>
                      <a:pt x="25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95"/>
              <p:cNvSpPr>
                <a:spLocks/>
              </p:cNvSpPr>
              <p:nvPr/>
            </p:nvSpPr>
            <p:spPr bwMode="auto">
              <a:xfrm>
                <a:off x="4808" y="757"/>
                <a:ext cx="115" cy="107"/>
              </a:xfrm>
              <a:custGeom>
                <a:avLst/>
                <a:gdLst>
                  <a:gd name="T0" fmla="*/ 115 w 229"/>
                  <a:gd name="T1" fmla="*/ 0 h 212"/>
                  <a:gd name="T2" fmla="*/ 105 w 229"/>
                  <a:gd name="T3" fmla="*/ 1 h 212"/>
                  <a:gd name="T4" fmla="*/ 93 w 229"/>
                  <a:gd name="T5" fmla="*/ 4 h 212"/>
                  <a:gd name="T6" fmla="*/ 81 w 229"/>
                  <a:gd name="T7" fmla="*/ 10 h 212"/>
                  <a:gd name="T8" fmla="*/ 70 w 229"/>
                  <a:gd name="T9" fmla="*/ 18 h 212"/>
                  <a:gd name="T10" fmla="*/ 59 w 229"/>
                  <a:gd name="T11" fmla="*/ 28 h 212"/>
                  <a:gd name="T12" fmla="*/ 50 w 229"/>
                  <a:gd name="T13" fmla="*/ 38 h 212"/>
                  <a:gd name="T14" fmla="*/ 44 w 229"/>
                  <a:gd name="T15" fmla="*/ 49 h 212"/>
                  <a:gd name="T16" fmla="*/ 42 w 229"/>
                  <a:gd name="T17" fmla="*/ 61 h 212"/>
                  <a:gd name="T18" fmla="*/ 40 w 229"/>
                  <a:gd name="T19" fmla="*/ 71 h 212"/>
                  <a:gd name="T20" fmla="*/ 36 w 229"/>
                  <a:gd name="T21" fmla="*/ 80 h 212"/>
                  <a:gd name="T22" fmla="*/ 32 w 229"/>
                  <a:gd name="T23" fmla="*/ 89 h 212"/>
                  <a:gd name="T24" fmla="*/ 26 w 229"/>
                  <a:gd name="T25" fmla="*/ 95 h 212"/>
                  <a:gd name="T26" fmla="*/ 19 w 229"/>
                  <a:gd name="T27" fmla="*/ 100 h 212"/>
                  <a:gd name="T28" fmla="*/ 13 w 229"/>
                  <a:gd name="T29" fmla="*/ 103 h 212"/>
                  <a:gd name="T30" fmla="*/ 6 w 229"/>
                  <a:gd name="T31" fmla="*/ 105 h 212"/>
                  <a:gd name="T32" fmla="*/ 0 w 229"/>
                  <a:gd name="T33" fmla="*/ 104 h 212"/>
                  <a:gd name="T34" fmla="*/ 7 w 229"/>
                  <a:gd name="T35" fmla="*/ 106 h 212"/>
                  <a:gd name="T36" fmla="*/ 13 w 229"/>
                  <a:gd name="T37" fmla="*/ 107 h 212"/>
                  <a:gd name="T38" fmla="*/ 20 w 229"/>
                  <a:gd name="T39" fmla="*/ 107 h 212"/>
                  <a:gd name="T40" fmla="*/ 27 w 229"/>
                  <a:gd name="T41" fmla="*/ 106 h 212"/>
                  <a:gd name="T42" fmla="*/ 34 w 229"/>
                  <a:gd name="T43" fmla="*/ 104 h 212"/>
                  <a:gd name="T44" fmla="*/ 40 w 229"/>
                  <a:gd name="T45" fmla="*/ 101 h 212"/>
                  <a:gd name="T46" fmla="*/ 46 w 229"/>
                  <a:gd name="T47" fmla="*/ 98 h 212"/>
                  <a:gd name="T48" fmla="*/ 53 w 229"/>
                  <a:gd name="T49" fmla="*/ 94 h 212"/>
                  <a:gd name="T50" fmla="*/ 58 w 229"/>
                  <a:gd name="T51" fmla="*/ 90 h 212"/>
                  <a:gd name="T52" fmla="*/ 64 w 229"/>
                  <a:gd name="T53" fmla="*/ 85 h 212"/>
                  <a:gd name="T54" fmla="*/ 69 w 229"/>
                  <a:gd name="T55" fmla="*/ 81 h 212"/>
                  <a:gd name="T56" fmla="*/ 73 w 229"/>
                  <a:gd name="T57" fmla="*/ 76 h 212"/>
                  <a:gd name="T58" fmla="*/ 77 w 229"/>
                  <a:gd name="T59" fmla="*/ 72 h 212"/>
                  <a:gd name="T60" fmla="*/ 80 w 229"/>
                  <a:gd name="T61" fmla="*/ 67 h 212"/>
                  <a:gd name="T62" fmla="*/ 82 w 229"/>
                  <a:gd name="T63" fmla="*/ 63 h 212"/>
                  <a:gd name="T64" fmla="*/ 84 w 229"/>
                  <a:gd name="T65" fmla="*/ 60 h 212"/>
                  <a:gd name="T66" fmla="*/ 86 w 229"/>
                  <a:gd name="T67" fmla="*/ 51 h 212"/>
                  <a:gd name="T68" fmla="*/ 89 w 229"/>
                  <a:gd name="T69" fmla="*/ 43 h 212"/>
                  <a:gd name="T70" fmla="*/ 92 w 229"/>
                  <a:gd name="T71" fmla="*/ 34 h 212"/>
                  <a:gd name="T72" fmla="*/ 97 w 229"/>
                  <a:gd name="T73" fmla="*/ 25 h 212"/>
                  <a:gd name="T74" fmla="*/ 101 w 229"/>
                  <a:gd name="T75" fmla="*/ 16 h 212"/>
                  <a:gd name="T76" fmla="*/ 105 w 229"/>
                  <a:gd name="T77" fmla="*/ 9 h 212"/>
                  <a:gd name="T78" fmla="*/ 110 w 229"/>
                  <a:gd name="T79" fmla="*/ 4 h 212"/>
                  <a:gd name="T80" fmla="*/ 115 w 229"/>
                  <a:gd name="T81" fmla="*/ 0 h 2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9" h="212">
                    <a:moveTo>
                      <a:pt x="229" y="0"/>
                    </a:moveTo>
                    <a:lnTo>
                      <a:pt x="209" y="1"/>
                    </a:lnTo>
                    <a:lnTo>
                      <a:pt x="186" y="7"/>
                    </a:lnTo>
                    <a:lnTo>
                      <a:pt x="162" y="19"/>
                    </a:lnTo>
                    <a:lnTo>
                      <a:pt x="140" y="35"/>
                    </a:lnTo>
                    <a:lnTo>
                      <a:pt x="118" y="55"/>
                    </a:lnTo>
                    <a:lnTo>
                      <a:pt x="100" y="76"/>
                    </a:lnTo>
                    <a:lnTo>
                      <a:pt x="88" y="97"/>
                    </a:lnTo>
                    <a:lnTo>
                      <a:pt x="83" y="120"/>
                    </a:lnTo>
                    <a:lnTo>
                      <a:pt x="79" y="140"/>
                    </a:lnTo>
                    <a:lnTo>
                      <a:pt x="72" y="159"/>
                    </a:lnTo>
                    <a:lnTo>
                      <a:pt x="63" y="176"/>
                    </a:lnTo>
                    <a:lnTo>
                      <a:pt x="52" y="189"/>
                    </a:lnTo>
                    <a:lnTo>
                      <a:pt x="38" y="199"/>
                    </a:lnTo>
                    <a:lnTo>
                      <a:pt x="25" y="205"/>
                    </a:lnTo>
                    <a:lnTo>
                      <a:pt x="12" y="208"/>
                    </a:lnTo>
                    <a:lnTo>
                      <a:pt x="0" y="206"/>
                    </a:lnTo>
                    <a:lnTo>
                      <a:pt x="13" y="210"/>
                    </a:lnTo>
                    <a:lnTo>
                      <a:pt x="26" y="212"/>
                    </a:lnTo>
                    <a:lnTo>
                      <a:pt x="39" y="212"/>
                    </a:lnTo>
                    <a:lnTo>
                      <a:pt x="54" y="210"/>
                    </a:lnTo>
                    <a:lnTo>
                      <a:pt x="67" y="206"/>
                    </a:lnTo>
                    <a:lnTo>
                      <a:pt x="80" y="201"/>
                    </a:lnTo>
                    <a:lnTo>
                      <a:pt x="92" y="194"/>
                    </a:lnTo>
                    <a:lnTo>
                      <a:pt x="105" y="187"/>
                    </a:lnTo>
                    <a:lnTo>
                      <a:pt x="116" y="179"/>
                    </a:lnTo>
                    <a:lnTo>
                      <a:pt x="128" y="169"/>
                    </a:lnTo>
                    <a:lnTo>
                      <a:pt x="137" y="160"/>
                    </a:lnTo>
                    <a:lnTo>
                      <a:pt x="146" y="151"/>
                    </a:lnTo>
                    <a:lnTo>
                      <a:pt x="153" y="142"/>
                    </a:lnTo>
                    <a:lnTo>
                      <a:pt x="160" y="133"/>
                    </a:lnTo>
                    <a:lnTo>
                      <a:pt x="164" y="125"/>
                    </a:lnTo>
                    <a:lnTo>
                      <a:pt x="167" y="118"/>
                    </a:lnTo>
                    <a:lnTo>
                      <a:pt x="172" y="102"/>
                    </a:lnTo>
                    <a:lnTo>
                      <a:pt x="178" y="85"/>
                    </a:lnTo>
                    <a:lnTo>
                      <a:pt x="184" y="68"/>
                    </a:lnTo>
                    <a:lnTo>
                      <a:pt x="193" y="50"/>
                    </a:lnTo>
                    <a:lnTo>
                      <a:pt x="201" y="32"/>
                    </a:lnTo>
                    <a:lnTo>
                      <a:pt x="210" y="18"/>
                    </a:lnTo>
                    <a:lnTo>
                      <a:pt x="219" y="7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96"/>
              <p:cNvSpPr>
                <a:spLocks/>
              </p:cNvSpPr>
              <p:nvPr/>
            </p:nvSpPr>
            <p:spPr bwMode="auto">
              <a:xfrm>
                <a:off x="4911" y="709"/>
                <a:ext cx="142" cy="60"/>
              </a:xfrm>
              <a:custGeom>
                <a:avLst/>
                <a:gdLst>
                  <a:gd name="T0" fmla="*/ 0 w 283"/>
                  <a:gd name="T1" fmla="*/ 60 h 119"/>
                  <a:gd name="T2" fmla="*/ 2 w 283"/>
                  <a:gd name="T3" fmla="*/ 55 h 119"/>
                  <a:gd name="T4" fmla="*/ 5 w 283"/>
                  <a:gd name="T5" fmla="*/ 51 h 119"/>
                  <a:gd name="T6" fmla="*/ 8 w 283"/>
                  <a:gd name="T7" fmla="*/ 47 h 119"/>
                  <a:gd name="T8" fmla="*/ 13 w 283"/>
                  <a:gd name="T9" fmla="*/ 42 h 119"/>
                  <a:gd name="T10" fmla="*/ 18 w 283"/>
                  <a:gd name="T11" fmla="*/ 38 h 119"/>
                  <a:gd name="T12" fmla="*/ 23 w 283"/>
                  <a:gd name="T13" fmla="*/ 34 h 119"/>
                  <a:gd name="T14" fmla="*/ 29 w 283"/>
                  <a:gd name="T15" fmla="*/ 30 h 119"/>
                  <a:gd name="T16" fmla="*/ 35 w 283"/>
                  <a:gd name="T17" fmla="*/ 27 h 119"/>
                  <a:gd name="T18" fmla="*/ 42 w 283"/>
                  <a:gd name="T19" fmla="*/ 24 h 119"/>
                  <a:gd name="T20" fmla="*/ 48 w 283"/>
                  <a:gd name="T21" fmla="*/ 21 h 119"/>
                  <a:gd name="T22" fmla="*/ 55 w 283"/>
                  <a:gd name="T23" fmla="*/ 19 h 119"/>
                  <a:gd name="T24" fmla="*/ 62 w 283"/>
                  <a:gd name="T25" fmla="*/ 18 h 119"/>
                  <a:gd name="T26" fmla="*/ 68 w 283"/>
                  <a:gd name="T27" fmla="*/ 17 h 119"/>
                  <a:gd name="T28" fmla="*/ 74 w 283"/>
                  <a:gd name="T29" fmla="*/ 17 h 119"/>
                  <a:gd name="T30" fmla="*/ 80 w 283"/>
                  <a:gd name="T31" fmla="*/ 17 h 119"/>
                  <a:gd name="T32" fmla="*/ 85 w 283"/>
                  <a:gd name="T33" fmla="*/ 19 h 119"/>
                  <a:gd name="T34" fmla="*/ 95 w 283"/>
                  <a:gd name="T35" fmla="*/ 22 h 119"/>
                  <a:gd name="T36" fmla="*/ 105 w 283"/>
                  <a:gd name="T37" fmla="*/ 23 h 119"/>
                  <a:gd name="T38" fmla="*/ 114 w 283"/>
                  <a:gd name="T39" fmla="*/ 22 h 119"/>
                  <a:gd name="T40" fmla="*/ 123 w 283"/>
                  <a:gd name="T41" fmla="*/ 19 h 119"/>
                  <a:gd name="T42" fmla="*/ 130 w 283"/>
                  <a:gd name="T43" fmla="*/ 16 h 119"/>
                  <a:gd name="T44" fmla="*/ 136 w 283"/>
                  <a:gd name="T45" fmla="*/ 11 h 119"/>
                  <a:gd name="T46" fmla="*/ 140 w 283"/>
                  <a:gd name="T47" fmla="*/ 6 h 119"/>
                  <a:gd name="T48" fmla="*/ 142 w 283"/>
                  <a:gd name="T49" fmla="*/ 0 h 119"/>
                  <a:gd name="T50" fmla="*/ 139 w 283"/>
                  <a:gd name="T51" fmla="*/ 13 h 119"/>
                  <a:gd name="T52" fmla="*/ 132 w 283"/>
                  <a:gd name="T53" fmla="*/ 25 h 119"/>
                  <a:gd name="T54" fmla="*/ 122 w 283"/>
                  <a:gd name="T55" fmla="*/ 35 h 119"/>
                  <a:gd name="T56" fmla="*/ 111 w 283"/>
                  <a:gd name="T57" fmla="*/ 43 h 119"/>
                  <a:gd name="T58" fmla="*/ 98 w 283"/>
                  <a:gd name="T59" fmla="*/ 50 h 119"/>
                  <a:gd name="T60" fmla="*/ 86 w 283"/>
                  <a:gd name="T61" fmla="*/ 54 h 119"/>
                  <a:gd name="T62" fmla="*/ 75 w 283"/>
                  <a:gd name="T63" fmla="*/ 57 h 119"/>
                  <a:gd name="T64" fmla="*/ 66 w 283"/>
                  <a:gd name="T65" fmla="*/ 57 h 119"/>
                  <a:gd name="T66" fmla="*/ 58 w 283"/>
                  <a:gd name="T67" fmla="*/ 56 h 119"/>
                  <a:gd name="T68" fmla="*/ 49 w 283"/>
                  <a:gd name="T69" fmla="*/ 55 h 119"/>
                  <a:gd name="T70" fmla="*/ 40 w 283"/>
                  <a:gd name="T71" fmla="*/ 54 h 119"/>
                  <a:gd name="T72" fmla="*/ 30 w 283"/>
                  <a:gd name="T73" fmla="*/ 54 h 119"/>
                  <a:gd name="T74" fmla="*/ 21 w 283"/>
                  <a:gd name="T75" fmla="*/ 54 h 119"/>
                  <a:gd name="T76" fmla="*/ 13 w 283"/>
                  <a:gd name="T77" fmla="*/ 55 h 119"/>
                  <a:gd name="T78" fmla="*/ 6 w 283"/>
                  <a:gd name="T79" fmla="*/ 57 h 119"/>
                  <a:gd name="T80" fmla="*/ 0 w 283"/>
                  <a:gd name="T81" fmla="*/ 60 h 1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3" h="119">
                    <a:moveTo>
                      <a:pt x="0" y="119"/>
                    </a:moveTo>
                    <a:lnTo>
                      <a:pt x="4" y="110"/>
                    </a:lnTo>
                    <a:lnTo>
                      <a:pt x="9" y="101"/>
                    </a:lnTo>
                    <a:lnTo>
                      <a:pt x="16" y="93"/>
                    </a:lnTo>
                    <a:lnTo>
                      <a:pt x="25" y="84"/>
                    </a:lnTo>
                    <a:lnTo>
                      <a:pt x="35" y="76"/>
                    </a:lnTo>
                    <a:lnTo>
                      <a:pt x="45" y="68"/>
                    </a:lnTo>
                    <a:lnTo>
                      <a:pt x="58" y="59"/>
                    </a:lnTo>
                    <a:lnTo>
                      <a:pt x="70" y="53"/>
                    </a:lnTo>
                    <a:lnTo>
                      <a:pt x="83" y="47"/>
                    </a:lnTo>
                    <a:lnTo>
                      <a:pt x="96" y="42"/>
                    </a:lnTo>
                    <a:lnTo>
                      <a:pt x="109" y="38"/>
                    </a:lnTo>
                    <a:lnTo>
                      <a:pt x="123" y="35"/>
                    </a:lnTo>
                    <a:lnTo>
                      <a:pt x="135" y="33"/>
                    </a:lnTo>
                    <a:lnTo>
                      <a:pt x="147" y="33"/>
                    </a:lnTo>
                    <a:lnTo>
                      <a:pt x="159" y="34"/>
                    </a:lnTo>
                    <a:lnTo>
                      <a:pt x="169" y="37"/>
                    </a:lnTo>
                    <a:lnTo>
                      <a:pt x="189" y="43"/>
                    </a:lnTo>
                    <a:lnTo>
                      <a:pt x="210" y="45"/>
                    </a:lnTo>
                    <a:lnTo>
                      <a:pt x="228" y="43"/>
                    </a:lnTo>
                    <a:lnTo>
                      <a:pt x="245" y="38"/>
                    </a:lnTo>
                    <a:lnTo>
                      <a:pt x="259" y="31"/>
                    </a:lnTo>
                    <a:lnTo>
                      <a:pt x="272" y="22"/>
                    </a:lnTo>
                    <a:lnTo>
                      <a:pt x="280" y="12"/>
                    </a:lnTo>
                    <a:lnTo>
                      <a:pt x="283" y="0"/>
                    </a:lnTo>
                    <a:lnTo>
                      <a:pt x="277" y="26"/>
                    </a:lnTo>
                    <a:lnTo>
                      <a:pt x="264" y="49"/>
                    </a:lnTo>
                    <a:lnTo>
                      <a:pt x="244" y="69"/>
                    </a:lnTo>
                    <a:lnTo>
                      <a:pt x="221" y="86"/>
                    </a:lnTo>
                    <a:lnTo>
                      <a:pt x="196" y="99"/>
                    </a:lnTo>
                    <a:lnTo>
                      <a:pt x="171" y="108"/>
                    </a:lnTo>
                    <a:lnTo>
                      <a:pt x="149" y="113"/>
                    </a:lnTo>
                    <a:lnTo>
                      <a:pt x="132" y="113"/>
                    </a:lnTo>
                    <a:lnTo>
                      <a:pt x="115" y="111"/>
                    </a:lnTo>
                    <a:lnTo>
                      <a:pt x="98" y="109"/>
                    </a:lnTo>
                    <a:lnTo>
                      <a:pt x="79" y="108"/>
                    </a:lnTo>
                    <a:lnTo>
                      <a:pt x="60" y="107"/>
                    </a:lnTo>
                    <a:lnTo>
                      <a:pt x="41" y="107"/>
                    </a:lnTo>
                    <a:lnTo>
                      <a:pt x="25" y="109"/>
                    </a:lnTo>
                    <a:lnTo>
                      <a:pt x="11" y="113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97"/>
              <p:cNvSpPr>
                <a:spLocks/>
              </p:cNvSpPr>
              <p:nvPr/>
            </p:nvSpPr>
            <p:spPr bwMode="auto">
              <a:xfrm>
                <a:off x="4909" y="639"/>
                <a:ext cx="119" cy="124"/>
              </a:xfrm>
              <a:custGeom>
                <a:avLst/>
                <a:gdLst>
                  <a:gd name="T0" fmla="*/ 16 w 237"/>
                  <a:gd name="T1" fmla="*/ 123 h 249"/>
                  <a:gd name="T2" fmla="*/ 26 w 237"/>
                  <a:gd name="T3" fmla="*/ 124 h 249"/>
                  <a:gd name="T4" fmla="*/ 35 w 237"/>
                  <a:gd name="T5" fmla="*/ 119 h 249"/>
                  <a:gd name="T6" fmla="*/ 43 w 237"/>
                  <a:gd name="T7" fmla="*/ 109 h 249"/>
                  <a:gd name="T8" fmla="*/ 49 w 237"/>
                  <a:gd name="T9" fmla="*/ 95 h 249"/>
                  <a:gd name="T10" fmla="*/ 55 w 237"/>
                  <a:gd name="T11" fmla="*/ 79 h 249"/>
                  <a:gd name="T12" fmla="*/ 60 w 237"/>
                  <a:gd name="T13" fmla="*/ 63 h 249"/>
                  <a:gd name="T14" fmla="*/ 66 w 237"/>
                  <a:gd name="T15" fmla="*/ 48 h 249"/>
                  <a:gd name="T16" fmla="*/ 70 w 237"/>
                  <a:gd name="T17" fmla="*/ 36 h 249"/>
                  <a:gd name="T18" fmla="*/ 75 w 237"/>
                  <a:gd name="T19" fmla="*/ 26 h 249"/>
                  <a:gd name="T20" fmla="*/ 80 w 237"/>
                  <a:gd name="T21" fmla="*/ 19 h 249"/>
                  <a:gd name="T22" fmla="*/ 86 w 237"/>
                  <a:gd name="T23" fmla="*/ 13 h 249"/>
                  <a:gd name="T24" fmla="*/ 92 w 237"/>
                  <a:gd name="T25" fmla="*/ 9 h 249"/>
                  <a:gd name="T26" fmla="*/ 99 w 237"/>
                  <a:gd name="T27" fmla="*/ 7 h 249"/>
                  <a:gd name="T28" fmla="*/ 105 w 237"/>
                  <a:gd name="T29" fmla="*/ 6 h 249"/>
                  <a:gd name="T30" fmla="*/ 112 w 237"/>
                  <a:gd name="T31" fmla="*/ 6 h 249"/>
                  <a:gd name="T32" fmla="*/ 119 w 237"/>
                  <a:gd name="T33" fmla="*/ 7 h 249"/>
                  <a:gd name="T34" fmla="*/ 112 w 237"/>
                  <a:gd name="T35" fmla="*/ 4 h 249"/>
                  <a:gd name="T36" fmla="*/ 105 w 237"/>
                  <a:gd name="T37" fmla="*/ 1 h 249"/>
                  <a:gd name="T38" fmla="*/ 97 w 237"/>
                  <a:gd name="T39" fmla="*/ 0 h 249"/>
                  <a:gd name="T40" fmla="*/ 90 w 237"/>
                  <a:gd name="T41" fmla="*/ 0 h 249"/>
                  <a:gd name="T42" fmla="*/ 82 w 237"/>
                  <a:gd name="T43" fmla="*/ 0 h 249"/>
                  <a:gd name="T44" fmla="*/ 75 w 237"/>
                  <a:gd name="T45" fmla="*/ 3 h 249"/>
                  <a:gd name="T46" fmla="*/ 67 w 237"/>
                  <a:gd name="T47" fmla="*/ 5 h 249"/>
                  <a:gd name="T48" fmla="*/ 59 w 237"/>
                  <a:gd name="T49" fmla="*/ 8 h 249"/>
                  <a:gd name="T50" fmla="*/ 52 w 237"/>
                  <a:gd name="T51" fmla="*/ 12 h 249"/>
                  <a:gd name="T52" fmla="*/ 45 w 237"/>
                  <a:gd name="T53" fmla="*/ 17 h 249"/>
                  <a:gd name="T54" fmla="*/ 38 w 237"/>
                  <a:gd name="T55" fmla="*/ 22 h 249"/>
                  <a:gd name="T56" fmla="*/ 32 w 237"/>
                  <a:gd name="T57" fmla="*/ 28 h 249"/>
                  <a:gd name="T58" fmla="*/ 26 w 237"/>
                  <a:gd name="T59" fmla="*/ 34 h 249"/>
                  <a:gd name="T60" fmla="*/ 21 w 237"/>
                  <a:gd name="T61" fmla="*/ 41 h 249"/>
                  <a:gd name="T62" fmla="*/ 17 w 237"/>
                  <a:gd name="T63" fmla="*/ 48 h 249"/>
                  <a:gd name="T64" fmla="*/ 13 w 237"/>
                  <a:gd name="T65" fmla="*/ 55 h 249"/>
                  <a:gd name="T66" fmla="*/ 8 w 237"/>
                  <a:gd name="T67" fmla="*/ 69 h 249"/>
                  <a:gd name="T68" fmla="*/ 3 w 237"/>
                  <a:gd name="T69" fmla="*/ 81 h 249"/>
                  <a:gd name="T70" fmla="*/ 1 w 237"/>
                  <a:gd name="T71" fmla="*/ 91 h 249"/>
                  <a:gd name="T72" fmla="*/ 0 w 237"/>
                  <a:gd name="T73" fmla="*/ 100 h 249"/>
                  <a:gd name="T74" fmla="*/ 1 w 237"/>
                  <a:gd name="T75" fmla="*/ 108 h 249"/>
                  <a:gd name="T76" fmla="*/ 4 w 237"/>
                  <a:gd name="T77" fmla="*/ 114 h 249"/>
                  <a:gd name="T78" fmla="*/ 9 w 237"/>
                  <a:gd name="T79" fmla="*/ 119 h 249"/>
                  <a:gd name="T80" fmla="*/ 16 w 237"/>
                  <a:gd name="T81" fmla="*/ 123 h 2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7" h="249">
                    <a:moveTo>
                      <a:pt x="32" y="247"/>
                    </a:moveTo>
                    <a:lnTo>
                      <a:pt x="51" y="249"/>
                    </a:lnTo>
                    <a:lnTo>
                      <a:pt x="70" y="238"/>
                    </a:lnTo>
                    <a:lnTo>
                      <a:pt x="85" y="218"/>
                    </a:lnTo>
                    <a:lnTo>
                      <a:pt x="98" y="190"/>
                    </a:lnTo>
                    <a:lnTo>
                      <a:pt x="110" y="159"/>
                    </a:lnTo>
                    <a:lnTo>
                      <a:pt x="120" y="127"/>
                    </a:lnTo>
                    <a:lnTo>
                      <a:pt x="131" y="97"/>
                    </a:lnTo>
                    <a:lnTo>
                      <a:pt x="140" y="72"/>
                    </a:lnTo>
                    <a:lnTo>
                      <a:pt x="150" y="53"/>
                    </a:lnTo>
                    <a:lnTo>
                      <a:pt x="160" y="38"/>
                    </a:lnTo>
                    <a:lnTo>
                      <a:pt x="171" y="27"/>
                    </a:lnTo>
                    <a:lnTo>
                      <a:pt x="184" y="19"/>
                    </a:lnTo>
                    <a:lnTo>
                      <a:pt x="197" y="14"/>
                    </a:lnTo>
                    <a:lnTo>
                      <a:pt x="210" y="12"/>
                    </a:lnTo>
                    <a:lnTo>
                      <a:pt x="224" y="13"/>
                    </a:lnTo>
                    <a:lnTo>
                      <a:pt x="237" y="15"/>
                    </a:lnTo>
                    <a:lnTo>
                      <a:pt x="224" y="8"/>
                    </a:lnTo>
                    <a:lnTo>
                      <a:pt x="210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4" y="1"/>
                    </a:lnTo>
                    <a:lnTo>
                      <a:pt x="149" y="6"/>
                    </a:lnTo>
                    <a:lnTo>
                      <a:pt x="133" y="11"/>
                    </a:lnTo>
                    <a:lnTo>
                      <a:pt x="118" y="17"/>
                    </a:lnTo>
                    <a:lnTo>
                      <a:pt x="103" y="25"/>
                    </a:lnTo>
                    <a:lnTo>
                      <a:pt x="89" y="34"/>
                    </a:lnTo>
                    <a:lnTo>
                      <a:pt x="76" y="45"/>
                    </a:lnTo>
                    <a:lnTo>
                      <a:pt x="64" y="56"/>
                    </a:lnTo>
                    <a:lnTo>
                      <a:pt x="52" y="69"/>
                    </a:lnTo>
                    <a:lnTo>
                      <a:pt x="42" y="83"/>
                    </a:lnTo>
                    <a:lnTo>
                      <a:pt x="33" y="97"/>
                    </a:lnTo>
                    <a:lnTo>
                      <a:pt x="26" y="111"/>
                    </a:lnTo>
                    <a:lnTo>
                      <a:pt x="15" y="138"/>
                    </a:lnTo>
                    <a:lnTo>
                      <a:pt x="6" y="163"/>
                    </a:lnTo>
                    <a:lnTo>
                      <a:pt x="1" y="183"/>
                    </a:lnTo>
                    <a:lnTo>
                      <a:pt x="0" y="200"/>
                    </a:lnTo>
                    <a:lnTo>
                      <a:pt x="2" y="216"/>
                    </a:lnTo>
                    <a:lnTo>
                      <a:pt x="8" y="228"/>
                    </a:lnTo>
                    <a:lnTo>
                      <a:pt x="18" y="238"/>
                    </a:lnTo>
                    <a:lnTo>
                      <a:pt x="32" y="2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98"/>
              <p:cNvSpPr>
                <a:spLocks/>
              </p:cNvSpPr>
              <p:nvPr/>
            </p:nvSpPr>
            <p:spPr bwMode="auto">
              <a:xfrm>
                <a:off x="4765" y="743"/>
                <a:ext cx="158" cy="71"/>
              </a:xfrm>
              <a:custGeom>
                <a:avLst/>
                <a:gdLst>
                  <a:gd name="T0" fmla="*/ 155 w 314"/>
                  <a:gd name="T1" fmla="*/ 9 h 142"/>
                  <a:gd name="T2" fmla="*/ 152 w 314"/>
                  <a:gd name="T3" fmla="*/ 4 h 142"/>
                  <a:gd name="T4" fmla="*/ 148 w 314"/>
                  <a:gd name="T5" fmla="*/ 2 h 142"/>
                  <a:gd name="T6" fmla="*/ 143 w 314"/>
                  <a:gd name="T7" fmla="*/ 0 h 142"/>
                  <a:gd name="T8" fmla="*/ 137 w 314"/>
                  <a:gd name="T9" fmla="*/ 0 h 142"/>
                  <a:gd name="T10" fmla="*/ 131 w 314"/>
                  <a:gd name="T11" fmla="*/ 1 h 142"/>
                  <a:gd name="T12" fmla="*/ 125 w 314"/>
                  <a:gd name="T13" fmla="*/ 3 h 142"/>
                  <a:gd name="T14" fmla="*/ 118 w 314"/>
                  <a:gd name="T15" fmla="*/ 6 h 142"/>
                  <a:gd name="T16" fmla="*/ 111 w 314"/>
                  <a:gd name="T17" fmla="*/ 9 h 142"/>
                  <a:gd name="T18" fmla="*/ 103 w 314"/>
                  <a:gd name="T19" fmla="*/ 13 h 142"/>
                  <a:gd name="T20" fmla="*/ 96 w 314"/>
                  <a:gd name="T21" fmla="*/ 17 h 142"/>
                  <a:gd name="T22" fmla="*/ 88 w 314"/>
                  <a:gd name="T23" fmla="*/ 21 h 142"/>
                  <a:gd name="T24" fmla="*/ 81 w 314"/>
                  <a:gd name="T25" fmla="*/ 25 h 142"/>
                  <a:gd name="T26" fmla="*/ 74 w 314"/>
                  <a:gd name="T27" fmla="*/ 29 h 142"/>
                  <a:gd name="T28" fmla="*/ 68 w 314"/>
                  <a:gd name="T29" fmla="*/ 33 h 142"/>
                  <a:gd name="T30" fmla="*/ 61 w 314"/>
                  <a:gd name="T31" fmla="*/ 37 h 142"/>
                  <a:gd name="T32" fmla="*/ 56 w 314"/>
                  <a:gd name="T33" fmla="*/ 40 h 142"/>
                  <a:gd name="T34" fmla="*/ 46 w 314"/>
                  <a:gd name="T35" fmla="*/ 44 h 142"/>
                  <a:gd name="T36" fmla="*/ 37 w 314"/>
                  <a:gd name="T37" fmla="*/ 46 h 142"/>
                  <a:gd name="T38" fmla="*/ 29 w 314"/>
                  <a:gd name="T39" fmla="*/ 47 h 142"/>
                  <a:gd name="T40" fmla="*/ 22 w 314"/>
                  <a:gd name="T41" fmla="*/ 46 h 142"/>
                  <a:gd name="T42" fmla="*/ 15 w 314"/>
                  <a:gd name="T43" fmla="*/ 44 h 142"/>
                  <a:gd name="T44" fmla="*/ 10 w 314"/>
                  <a:gd name="T45" fmla="*/ 40 h 142"/>
                  <a:gd name="T46" fmla="*/ 5 w 314"/>
                  <a:gd name="T47" fmla="*/ 36 h 142"/>
                  <a:gd name="T48" fmla="*/ 0 w 314"/>
                  <a:gd name="T49" fmla="*/ 30 h 142"/>
                  <a:gd name="T50" fmla="*/ 3 w 314"/>
                  <a:gd name="T51" fmla="*/ 37 h 142"/>
                  <a:gd name="T52" fmla="*/ 7 w 314"/>
                  <a:gd name="T53" fmla="*/ 44 h 142"/>
                  <a:gd name="T54" fmla="*/ 12 w 314"/>
                  <a:gd name="T55" fmla="*/ 49 h 142"/>
                  <a:gd name="T56" fmla="*/ 17 w 314"/>
                  <a:gd name="T57" fmla="*/ 54 h 142"/>
                  <a:gd name="T58" fmla="*/ 24 w 314"/>
                  <a:gd name="T59" fmla="*/ 59 h 142"/>
                  <a:gd name="T60" fmla="*/ 31 w 314"/>
                  <a:gd name="T61" fmla="*/ 62 h 142"/>
                  <a:gd name="T62" fmla="*/ 39 w 314"/>
                  <a:gd name="T63" fmla="*/ 65 h 142"/>
                  <a:gd name="T64" fmla="*/ 46 w 314"/>
                  <a:gd name="T65" fmla="*/ 68 h 142"/>
                  <a:gd name="T66" fmla="*/ 55 w 314"/>
                  <a:gd name="T67" fmla="*/ 70 h 142"/>
                  <a:gd name="T68" fmla="*/ 63 w 314"/>
                  <a:gd name="T69" fmla="*/ 71 h 142"/>
                  <a:gd name="T70" fmla="*/ 72 w 314"/>
                  <a:gd name="T71" fmla="*/ 71 h 142"/>
                  <a:gd name="T72" fmla="*/ 81 w 314"/>
                  <a:gd name="T73" fmla="*/ 71 h 142"/>
                  <a:gd name="T74" fmla="*/ 89 w 314"/>
                  <a:gd name="T75" fmla="*/ 70 h 142"/>
                  <a:gd name="T76" fmla="*/ 97 w 314"/>
                  <a:gd name="T77" fmla="*/ 68 h 142"/>
                  <a:gd name="T78" fmla="*/ 105 w 314"/>
                  <a:gd name="T79" fmla="*/ 65 h 142"/>
                  <a:gd name="T80" fmla="*/ 113 w 314"/>
                  <a:gd name="T81" fmla="*/ 62 h 142"/>
                  <a:gd name="T82" fmla="*/ 126 w 314"/>
                  <a:gd name="T83" fmla="*/ 56 h 142"/>
                  <a:gd name="T84" fmla="*/ 137 w 314"/>
                  <a:gd name="T85" fmla="*/ 49 h 142"/>
                  <a:gd name="T86" fmla="*/ 146 w 314"/>
                  <a:gd name="T87" fmla="*/ 43 h 142"/>
                  <a:gd name="T88" fmla="*/ 152 w 314"/>
                  <a:gd name="T89" fmla="*/ 37 h 142"/>
                  <a:gd name="T90" fmla="*/ 156 w 314"/>
                  <a:gd name="T91" fmla="*/ 31 h 142"/>
                  <a:gd name="T92" fmla="*/ 158 w 314"/>
                  <a:gd name="T93" fmla="*/ 24 h 142"/>
                  <a:gd name="T94" fmla="*/ 157 w 314"/>
                  <a:gd name="T95" fmla="*/ 17 h 142"/>
                  <a:gd name="T96" fmla="*/ 155 w 314"/>
                  <a:gd name="T97" fmla="*/ 9 h 1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14" h="142">
                    <a:moveTo>
                      <a:pt x="308" y="17"/>
                    </a:moveTo>
                    <a:lnTo>
                      <a:pt x="302" y="8"/>
                    </a:lnTo>
                    <a:lnTo>
                      <a:pt x="294" y="3"/>
                    </a:lnTo>
                    <a:lnTo>
                      <a:pt x="284" y="0"/>
                    </a:lnTo>
                    <a:lnTo>
                      <a:pt x="272" y="0"/>
                    </a:lnTo>
                    <a:lnTo>
                      <a:pt x="260" y="2"/>
                    </a:lnTo>
                    <a:lnTo>
                      <a:pt x="248" y="5"/>
                    </a:lnTo>
                    <a:lnTo>
                      <a:pt x="234" y="11"/>
                    </a:lnTo>
                    <a:lnTo>
                      <a:pt x="220" y="17"/>
                    </a:lnTo>
                    <a:lnTo>
                      <a:pt x="205" y="25"/>
                    </a:lnTo>
                    <a:lnTo>
                      <a:pt x="190" y="33"/>
                    </a:lnTo>
                    <a:lnTo>
                      <a:pt x="175" y="41"/>
                    </a:lnTo>
                    <a:lnTo>
                      <a:pt x="161" y="49"/>
                    </a:lnTo>
                    <a:lnTo>
                      <a:pt x="148" y="58"/>
                    </a:lnTo>
                    <a:lnTo>
                      <a:pt x="135" y="65"/>
                    </a:lnTo>
                    <a:lnTo>
                      <a:pt x="122" y="73"/>
                    </a:lnTo>
                    <a:lnTo>
                      <a:pt x="111" y="79"/>
                    </a:lnTo>
                    <a:lnTo>
                      <a:pt x="92" y="87"/>
                    </a:lnTo>
                    <a:lnTo>
                      <a:pt x="74" y="92"/>
                    </a:lnTo>
                    <a:lnTo>
                      <a:pt x="57" y="93"/>
                    </a:lnTo>
                    <a:lnTo>
                      <a:pt x="43" y="91"/>
                    </a:lnTo>
                    <a:lnTo>
                      <a:pt x="30" y="87"/>
                    </a:lnTo>
                    <a:lnTo>
                      <a:pt x="19" y="80"/>
                    </a:lnTo>
                    <a:lnTo>
                      <a:pt x="9" y="71"/>
                    </a:lnTo>
                    <a:lnTo>
                      <a:pt x="0" y="59"/>
                    </a:lnTo>
                    <a:lnTo>
                      <a:pt x="6" y="74"/>
                    </a:lnTo>
                    <a:lnTo>
                      <a:pt x="14" y="87"/>
                    </a:lnTo>
                    <a:lnTo>
                      <a:pt x="23" y="98"/>
                    </a:lnTo>
                    <a:lnTo>
                      <a:pt x="34" y="108"/>
                    </a:lnTo>
                    <a:lnTo>
                      <a:pt x="47" y="117"/>
                    </a:lnTo>
                    <a:lnTo>
                      <a:pt x="61" y="124"/>
                    </a:lnTo>
                    <a:lnTo>
                      <a:pt x="77" y="130"/>
                    </a:lnTo>
                    <a:lnTo>
                      <a:pt x="92" y="136"/>
                    </a:lnTo>
                    <a:lnTo>
                      <a:pt x="109" y="140"/>
                    </a:lnTo>
                    <a:lnTo>
                      <a:pt x="125" y="142"/>
                    </a:lnTo>
                    <a:lnTo>
                      <a:pt x="143" y="142"/>
                    </a:lnTo>
                    <a:lnTo>
                      <a:pt x="160" y="142"/>
                    </a:lnTo>
                    <a:lnTo>
                      <a:pt x="177" y="140"/>
                    </a:lnTo>
                    <a:lnTo>
                      <a:pt x="193" y="136"/>
                    </a:lnTo>
                    <a:lnTo>
                      <a:pt x="209" y="130"/>
                    </a:lnTo>
                    <a:lnTo>
                      <a:pt x="224" y="124"/>
                    </a:lnTo>
                    <a:lnTo>
                      <a:pt x="250" y="111"/>
                    </a:lnTo>
                    <a:lnTo>
                      <a:pt x="272" y="98"/>
                    </a:lnTo>
                    <a:lnTo>
                      <a:pt x="290" y="86"/>
                    </a:lnTo>
                    <a:lnTo>
                      <a:pt x="303" y="74"/>
                    </a:lnTo>
                    <a:lnTo>
                      <a:pt x="310" y="61"/>
                    </a:lnTo>
                    <a:lnTo>
                      <a:pt x="314" y="47"/>
                    </a:lnTo>
                    <a:lnTo>
                      <a:pt x="313" y="33"/>
                    </a:lnTo>
                    <a:lnTo>
                      <a:pt x="308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99"/>
              <p:cNvSpPr>
                <a:spLocks/>
              </p:cNvSpPr>
              <p:nvPr/>
            </p:nvSpPr>
            <p:spPr bwMode="auto">
              <a:xfrm>
                <a:off x="4846" y="687"/>
                <a:ext cx="76" cy="74"/>
              </a:xfrm>
              <a:custGeom>
                <a:avLst/>
                <a:gdLst>
                  <a:gd name="T0" fmla="*/ 76 w 151"/>
                  <a:gd name="T1" fmla="*/ 72 h 147"/>
                  <a:gd name="T2" fmla="*/ 67 w 151"/>
                  <a:gd name="T3" fmla="*/ 74 h 147"/>
                  <a:gd name="T4" fmla="*/ 56 w 151"/>
                  <a:gd name="T5" fmla="*/ 71 h 147"/>
                  <a:gd name="T6" fmla="*/ 44 w 151"/>
                  <a:gd name="T7" fmla="*/ 63 h 147"/>
                  <a:gd name="T8" fmla="*/ 31 w 151"/>
                  <a:gd name="T9" fmla="*/ 52 h 147"/>
                  <a:gd name="T10" fmla="*/ 19 w 151"/>
                  <a:gd name="T11" fmla="*/ 40 h 147"/>
                  <a:gd name="T12" fmla="*/ 10 w 151"/>
                  <a:gd name="T13" fmla="*/ 26 h 147"/>
                  <a:gd name="T14" fmla="*/ 3 w 151"/>
                  <a:gd name="T15" fmla="*/ 13 h 147"/>
                  <a:gd name="T16" fmla="*/ 0 w 151"/>
                  <a:gd name="T17" fmla="*/ 0 h 147"/>
                  <a:gd name="T18" fmla="*/ 4 w 151"/>
                  <a:gd name="T19" fmla="*/ 1 h 147"/>
                  <a:gd name="T20" fmla="*/ 7 w 151"/>
                  <a:gd name="T21" fmla="*/ 1 h 147"/>
                  <a:gd name="T22" fmla="*/ 10 w 151"/>
                  <a:gd name="T23" fmla="*/ 1 h 147"/>
                  <a:gd name="T24" fmla="*/ 12 w 151"/>
                  <a:gd name="T25" fmla="*/ 1 h 147"/>
                  <a:gd name="T26" fmla="*/ 14 w 151"/>
                  <a:gd name="T27" fmla="*/ 1 h 147"/>
                  <a:gd name="T28" fmla="*/ 16 w 151"/>
                  <a:gd name="T29" fmla="*/ 1 h 147"/>
                  <a:gd name="T30" fmla="*/ 18 w 151"/>
                  <a:gd name="T31" fmla="*/ 2 h 147"/>
                  <a:gd name="T32" fmla="*/ 21 w 151"/>
                  <a:gd name="T33" fmla="*/ 2 h 147"/>
                  <a:gd name="T34" fmla="*/ 26 w 151"/>
                  <a:gd name="T35" fmla="*/ 11 h 147"/>
                  <a:gd name="T36" fmla="*/ 30 w 151"/>
                  <a:gd name="T37" fmla="*/ 20 h 147"/>
                  <a:gd name="T38" fmla="*/ 35 w 151"/>
                  <a:gd name="T39" fmla="*/ 31 h 147"/>
                  <a:gd name="T40" fmla="*/ 40 w 151"/>
                  <a:gd name="T41" fmla="*/ 40 h 147"/>
                  <a:gd name="T42" fmla="*/ 47 w 151"/>
                  <a:gd name="T43" fmla="*/ 50 h 147"/>
                  <a:gd name="T44" fmla="*/ 55 w 151"/>
                  <a:gd name="T45" fmla="*/ 59 h 147"/>
                  <a:gd name="T46" fmla="*/ 65 w 151"/>
                  <a:gd name="T47" fmla="*/ 66 h 147"/>
                  <a:gd name="T48" fmla="*/ 76 w 151"/>
                  <a:gd name="T49" fmla="*/ 72 h 1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1" h="147">
                    <a:moveTo>
                      <a:pt x="151" y="143"/>
                    </a:moveTo>
                    <a:lnTo>
                      <a:pt x="134" y="147"/>
                    </a:lnTo>
                    <a:lnTo>
                      <a:pt x="111" y="141"/>
                    </a:lnTo>
                    <a:lnTo>
                      <a:pt x="87" y="126"/>
                    </a:lnTo>
                    <a:lnTo>
                      <a:pt x="62" y="104"/>
                    </a:lnTo>
                    <a:lnTo>
                      <a:pt x="38" y="79"/>
                    </a:lnTo>
                    <a:lnTo>
                      <a:pt x="19" y="52"/>
                    </a:lnTo>
                    <a:lnTo>
                      <a:pt x="5" y="2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4" y="1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6" y="3"/>
                    </a:lnTo>
                    <a:lnTo>
                      <a:pt x="42" y="3"/>
                    </a:lnTo>
                    <a:lnTo>
                      <a:pt x="51" y="21"/>
                    </a:lnTo>
                    <a:lnTo>
                      <a:pt x="59" y="40"/>
                    </a:lnTo>
                    <a:lnTo>
                      <a:pt x="69" y="61"/>
                    </a:lnTo>
                    <a:lnTo>
                      <a:pt x="80" y="80"/>
                    </a:lnTo>
                    <a:lnTo>
                      <a:pt x="93" y="99"/>
                    </a:lnTo>
                    <a:lnTo>
                      <a:pt x="109" y="117"/>
                    </a:lnTo>
                    <a:lnTo>
                      <a:pt x="129" y="132"/>
                    </a:lnTo>
                    <a:lnTo>
                      <a:pt x="151" y="1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00"/>
              <p:cNvSpPr>
                <a:spLocks/>
              </p:cNvSpPr>
              <p:nvPr/>
            </p:nvSpPr>
            <p:spPr bwMode="auto">
              <a:xfrm>
                <a:off x="4869" y="877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1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01"/>
              <p:cNvSpPr>
                <a:spLocks/>
              </p:cNvSpPr>
              <p:nvPr/>
            </p:nvSpPr>
            <p:spPr bwMode="auto">
              <a:xfrm>
                <a:off x="4916" y="970"/>
                <a:ext cx="25" cy="42"/>
              </a:xfrm>
              <a:custGeom>
                <a:avLst/>
                <a:gdLst>
                  <a:gd name="T0" fmla="*/ 22 w 51"/>
                  <a:gd name="T1" fmla="*/ 42 h 84"/>
                  <a:gd name="T2" fmla="*/ 19 w 51"/>
                  <a:gd name="T3" fmla="*/ 42 h 84"/>
                  <a:gd name="T4" fmla="*/ 17 w 51"/>
                  <a:gd name="T5" fmla="*/ 42 h 84"/>
                  <a:gd name="T6" fmla="*/ 15 w 51"/>
                  <a:gd name="T7" fmla="*/ 40 h 84"/>
                  <a:gd name="T8" fmla="*/ 13 w 51"/>
                  <a:gd name="T9" fmla="*/ 39 h 84"/>
                  <a:gd name="T10" fmla="*/ 10 w 51"/>
                  <a:gd name="T11" fmla="*/ 36 h 84"/>
                  <a:gd name="T12" fmla="*/ 8 w 51"/>
                  <a:gd name="T13" fmla="*/ 33 h 84"/>
                  <a:gd name="T14" fmla="*/ 6 w 51"/>
                  <a:gd name="T15" fmla="*/ 30 h 84"/>
                  <a:gd name="T16" fmla="*/ 4 w 51"/>
                  <a:gd name="T17" fmla="*/ 26 h 84"/>
                  <a:gd name="T18" fmla="*/ 1 w 51"/>
                  <a:gd name="T19" fmla="*/ 17 h 84"/>
                  <a:gd name="T20" fmla="*/ 0 w 51"/>
                  <a:gd name="T21" fmla="*/ 10 h 84"/>
                  <a:gd name="T22" fmla="*/ 1 w 51"/>
                  <a:gd name="T23" fmla="*/ 4 h 84"/>
                  <a:gd name="T24" fmla="*/ 3 w 51"/>
                  <a:gd name="T25" fmla="*/ 1 h 84"/>
                  <a:gd name="T26" fmla="*/ 5 w 51"/>
                  <a:gd name="T27" fmla="*/ 0 h 84"/>
                  <a:gd name="T28" fmla="*/ 7 w 51"/>
                  <a:gd name="T29" fmla="*/ 1 h 84"/>
                  <a:gd name="T30" fmla="*/ 10 w 51"/>
                  <a:gd name="T31" fmla="*/ 2 h 84"/>
                  <a:gd name="T32" fmla="*/ 12 w 51"/>
                  <a:gd name="T33" fmla="*/ 4 h 84"/>
                  <a:gd name="T34" fmla="*/ 15 w 51"/>
                  <a:gd name="T35" fmla="*/ 7 h 84"/>
                  <a:gd name="T36" fmla="*/ 17 w 51"/>
                  <a:gd name="T37" fmla="*/ 10 h 84"/>
                  <a:gd name="T38" fmla="*/ 19 w 51"/>
                  <a:gd name="T39" fmla="*/ 14 h 84"/>
                  <a:gd name="T40" fmla="*/ 22 w 51"/>
                  <a:gd name="T41" fmla="*/ 18 h 84"/>
                  <a:gd name="T42" fmla="*/ 24 w 51"/>
                  <a:gd name="T43" fmla="*/ 26 h 84"/>
                  <a:gd name="T44" fmla="*/ 25 w 51"/>
                  <a:gd name="T45" fmla="*/ 33 h 84"/>
                  <a:gd name="T46" fmla="*/ 24 w 51"/>
                  <a:gd name="T47" fmla="*/ 39 h 84"/>
                  <a:gd name="T48" fmla="*/ 22 w 51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7"/>
                    </a:lnTo>
                    <a:lnTo>
                      <a:pt x="21" y="72"/>
                    </a:lnTo>
                    <a:lnTo>
                      <a:pt x="16" y="66"/>
                    </a:lnTo>
                    <a:lnTo>
                      <a:pt x="12" y="59"/>
                    </a:lnTo>
                    <a:lnTo>
                      <a:pt x="8" y="51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19"/>
                    </a:lnTo>
                    <a:lnTo>
                      <a:pt x="39" y="27"/>
                    </a:lnTo>
                    <a:lnTo>
                      <a:pt x="44" y="35"/>
                    </a:lnTo>
                    <a:lnTo>
                      <a:pt x="49" y="51"/>
                    </a:lnTo>
                    <a:lnTo>
                      <a:pt x="51" y="66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02"/>
              <p:cNvSpPr>
                <a:spLocks/>
              </p:cNvSpPr>
              <p:nvPr/>
            </p:nvSpPr>
            <p:spPr bwMode="auto">
              <a:xfrm>
                <a:off x="4928" y="916"/>
                <a:ext cx="25" cy="41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1 h 83"/>
                  <a:gd name="T4" fmla="*/ 18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1 w 51"/>
                  <a:gd name="T11" fmla="*/ 35 h 83"/>
                  <a:gd name="T12" fmla="*/ 8 w 51"/>
                  <a:gd name="T13" fmla="*/ 32 h 83"/>
                  <a:gd name="T14" fmla="*/ 6 w 51"/>
                  <a:gd name="T15" fmla="*/ 28 h 83"/>
                  <a:gd name="T16" fmla="*/ 4 w 51"/>
                  <a:gd name="T17" fmla="*/ 24 h 83"/>
                  <a:gd name="T18" fmla="*/ 1 w 51"/>
                  <a:gd name="T19" fmla="*/ 16 h 83"/>
                  <a:gd name="T20" fmla="*/ 0 w 51"/>
                  <a:gd name="T21" fmla="*/ 9 h 83"/>
                  <a:gd name="T22" fmla="*/ 1 w 51"/>
                  <a:gd name="T23" fmla="*/ 3 h 83"/>
                  <a:gd name="T24" fmla="*/ 3 w 51"/>
                  <a:gd name="T25" fmla="*/ 0 h 83"/>
                  <a:gd name="T26" fmla="*/ 5 w 51"/>
                  <a:gd name="T27" fmla="*/ 0 h 83"/>
                  <a:gd name="T28" fmla="*/ 7 w 51"/>
                  <a:gd name="T29" fmla="*/ 0 h 83"/>
                  <a:gd name="T30" fmla="*/ 10 w 51"/>
                  <a:gd name="T31" fmla="*/ 1 h 83"/>
                  <a:gd name="T32" fmla="*/ 12 w 51"/>
                  <a:gd name="T33" fmla="*/ 3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2 h 83"/>
                  <a:gd name="T40" fmla="*/ 21 w 51"/>
                  <a:gd name="T41" fmla="*/ 16 h 83"/>
                  <a:gd name="T42" fmla="*/ 24 w 51"/>
                  <a:gd name="T43" fmla="*/ 24 h 83"/>
                  <a:gd name="T44" fmla="*/ 25 w 51"/>
                  <a:gd name="T45" fmla="*/ 32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6" y="82"/>
                    </a:lnTo>
                    <a:lnTo>
                      <a:pt x="31" y="80"/>
                    </a:lnTo>
                    <a:lnTo>
                      <a:pt x="27" y="76"/>
                    </a:lnTo>
                    <a:lnTo>
                      <a:pt x="22" y="71"/>
                    </a:lnTo>
                    <a:lnTo>
                      <a:pt x="16" y="65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5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49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03"/>
              <p:cNvSpPr>
                <a:spLocks/>
              </p:cNvSpPr>
              <p:nvPr/>
            </p:nvSpPr>
            <p:spPr bwMode="auto">
              <a:xfrm>
                <a:off x="4946" y="856"/>
                <a:ext cx="25" cy="42"/>
              </a:xfrm>
              <a:custGeom>
                <a:avLst/>
                <a:gdLst>
                  <a:gd name="T0" fmla="*/ 22 w 50"/>
                  <a:gd name="T1" fmla="*/ 41 h 83"/>
                  <a:gd name="T2" fmla="*/ 20 w 50"/>
                  <a:gd name="T3" fmla="*/ 42 h 83"/>
                  <a:gd name="T4" fmla="*/ 18 w 50"/>
                  <a:gd name="T5" fmla="*/ 41 h 83"/>
                  <a:gd name="T6" fmla="*/ 16 w 50"/>
                  <a:gd name="T7" fmla="*/ 40 h 83"/>
                  <a:gd name="T8" fmla="*/ 13 w 50"/>
                  <a:gd name="T9" fmla="*/ 38 h 83"/>
                  <a:gd name="T10" fmla="*/ 11 w 50"/>
                  <a:gd name="T11" fmla="*/ 36 h 83"/>
                  <a:gd name="T12" fmla="*/ 8 w 50"/>
                  <a:gd name="T13" fmla="*/ 33 h 83"/>
                  <a:gd name="T14" fmla="*/ 6 w 50"/>
                  <a:gd name="T15" fmla="*/ 29 h 83"/>
                  <a:gd name="T16" fmla="*/ 4 w 50"/>
                  <a:gd name="T17" fmla="*/ 25 h 83"/>
                  <a:gd name="T18" fmla="*/ 1 w 50"/>
                  <a:gd name="T19" fmla="*/ 17 h 83"/>
                  <a:gd name="T20" fmla="*/ 0 w 50"/>
                  <a:gd name="T21" fmla="*/ 9 h 83"/>
                  <a:gd name="T22" fmla="*/ 1 w 50"/>
                  <a:gd name="T23" fmla="*/ 4 h 83"/>
                  <a:gd name="T24" fmla="*/ 3 w 50"/>
                  <a:gd name="T25" fmla="*/ 1 h 83"/>
                  <a:gd name="T26" fmla="*/ 5 w 50"/>
                  <a:gd name="T27" fmla="*/ 0 h 83"/>
                  <a:gd name="T28" fmla="*/ 7 w 50"/>
                  <a:gd name="T29" fmla="*/ 1 h 83"/>
                  <a:gd name="T30" fmla="*/ 10 w 50"/>
                  <a:gd name="T31" fmla="*/ 2 h 83"/>
                  <a:gd name="T32" fmla="*/ 12 w 50"/>
                  <a:gd name="T33" fmla="*/ 4 h 83"/>
                  <a:gd name="T34" fmla="*/ 15 w 50"/>
                  <a:gd name="T35" fmla="*/ 6 h 83"/>
                  <a:gd name="T36" fmla="*/ 17 w 50"/>
                  <a:gd name="T37" fmla="*/ 9 h 83"/>
                  <a:gd name="T38" fmla="*/ 19 w 50"/>
                  <a:gd name="T39" fmla="*/ 13 h 83"/>
                  <a:gd name="T40" fmla="*/ 21 w 50"/>
                  <a:gd name="T41" fmla="*/ 17 h 83"/>
                  <a:gd name="T42" fmla="*/ 24 w 50"/>
                  <a:gd name="T43" fmla="*/ 25 h 83"/>
                  <a:gd name="T44" fmla="*/ 25 w 50"/>
                  <a:gd name="T45" fmla="*/ 33 h 83"/>
                  <a:gd name="T46" fmla="*/ 24 w 50"/>
                  <a:gd name="T47" fmla="*/ 38 h 83"/>
                  <a:gd name="T48" fmla="*/ 22 w 50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3">
                    <a:moveTo>
                      <a:pt x="43" y="82"/>
                    </a:moveTo>
                    <a:lnTo>
                      <a:pt x="39" y="83"/>
                    </a:lnTo>
                    <a:lnTo>
                      <a:pt x="35" y="82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1" y="7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0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04"/>
              <p:cNvSpPr>
                <a:spLocks/>
              </p:cNvSpPr>
              <p:nvPr/>
            </p:nvSpPr>
            <p:spPr bwMode="auto">
              <a:xfrm>
                <a:off x="4987" y="989"/>
                <a:ext cx="26" cy="41"/>
              </a:xfrm>
              <a:custGeom>
                <a:avLst/>
                <a:gdLst>
                  <a:gd name="T0" fmla="*/ 23 w 52"/>
                  <a:gd name="T1" fmla="*/ 41 h 82"/>
                  <a:gd name="T2" fmla="*/ 21 w 52"/>
                  <a:gd name="T3" fmla="*/ 41 h 82"/>
                  <a:gd name="T4" fmla="*/ 18 w 52"/>
                  <a:gd name="T5" fmla="*/ 41 h 82"/>
                  <a:gd name="T6" fmla="*/ 16 w 52"/>
                  <a:gd name="T7" fmla="*/ 40 h 82"/>
                  <a:gd name="T8" fmla="*/ 13 w 52"/>
                  <a:gd name="T9" fmla="*/ 38 h 82"/>
                  <a:gd name="T10" fmla="*/ 11 w 52"/>
                  <a:gd name="T11" fmla="*/ 35 h 82"/>
                  <a:gd name="T12" fmla="*/ 8 w 52"/>
                  <a:gd name="T13" fmla="*/ 32 h 82"/>
                  <a:gd name="T14" fmla="*/ 6 w 52"/>
                  <a:gd name="T15" fmla="*/ 29 h 82"/>
                  <a:gd name="T16" fmla="*/ 4 w 52"/>
                  <a:gd name="T17" fmla="*/ 25 h 82"/>
                  <a:gd name="T18" fmla="*/ 1 w 52"/>
                  <a:gd name="T19" fmla="*/ 17 h 82"/>
                  <a:gd name="T20" fmla="*/ 0 w 52"/>
                  <a:gd name="T21" fmla="*/ 9 h 82"/>
                  <a:gd name="T22" fmla="*/ 1 w 52"/>
                  <a:gd name="T23" fmla="*/ 4 h 82"/>
                  <a:gd name="T24" fmla="*/ 4 w 52"/>
                  <a:gd name="T25" fmla="*/ 1 h 82"/>
                  <a:gd name="T26" fmla="*/ 6 w 52"/>
                  <a:gd name="T27" fmla="*/ 0 h 82"/>
                  <a:gd name="T28" fmla="*/ 8 w 52"/>
                  <a:gd name="T29" fmla="*/ 1 h 82"/>
                  <a:gd name="T30" fmla="*/ 10 w 52"/>
                  <a:gd name="T31" fmla="*/ 2 h 82"/>
                  <a:gd name="T32" fmla="*/ 12 w 52"/>
                  <a:gd name="T33" fmla="*/ 4 h 82"/>
                  <a:gd name="T34" fmla="*/ 15 w 52"/>
                  <a:gd name="T35" fmla="*/ 6 h 82"/>
                  <a:gd name="T36" fmla="*/ 17 w 52"/>
                  <a:gd name="T37" fmla="*/ 9 h 82"/>
                  <a:gd name="T38" fmla="*/ 19 w 52"/>
                  <a:gd name="T39" fmla="*/ 13 h 82"/>
                  <a:gd name="T40" fmla="*/ 22 w 52"/>
                  <a:gd name="T41" fmla="*/ 17 h 82"/>
                  <a:gd name="T42" fmla="*/ 25 w 52"/>
                  <a:gd name="T43" fmla="*/ 25 h 82"/>
                  <a:gd name="T44" fmla="*/ 26 w 52"/>
                  <a:gd name="T45" fmla="*/ 32 h 82"/>
                  <a:gd name="T46" fmla="*/ 25 w 52"/>
                  <a:gd name="T47" fmla="*/ 38 h 82"/>
                  <a:gd name="T48" fmla="*/ 23 w 52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2">
                    <a:moveTo>
                      <a:pt x="45" y="81"/>
                    </a:moveTo>
                    <a:lnTo>
                      <a:pt x="41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2" y="64"/>
                    </a:lnTo>
                    <a:lnTo>
                      <a:pt x="50" y="75"/>
                    </a:lnTo>
                    <a:lnTo>
                      <a:pt x="45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05"/>
              <p:cNvSpPr>
                <a:spLocks/>
              </p:cNvSpPr>
              <p:nvPr/>
            </p:nvSpPr>
            <p:spPr bwMode="auto">
              <a:xfrm>
                <a:off x="5017" y="910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9 h 85"/>
                  <a:gd name="T10" fmla="*/ 11 w 51"/>
                  <a:gd name="T11" fmla="*/ 36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10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8"/>
                    </a:lnTo>
                    <a:lnTo>
                      <a:pt x="21" y="72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20"/>
                    </a:lnTo>
                    <a:lnTo>
                      <a:pt x="2" y="9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06"/>
              <p:cNvSpPr>
                <a:spLocks/>
              </p:cNvSpPr>
              <p:nvPr/>
            </p:nvSpPr>
            <p:spPr bwMode="auto">
              <a:xfrm>
                <a:off x="5051" y="1007"/>
                <a:ext cx="26" cy="41"/>
              </a:xfrm>
              <a:custGeom>
                <a:avLst/>
                <a:gdLst>
                  <a:gd name="T0" fmla="*/ 22 w 51"/>
                  <a:gd name="T1" fmla="*/ 41 h 82"/>
                  <a:gd name="T2" fmla="*/ 20 w 51"/>
                  <a:gd name="T3" fmla="*/ 41 h 82"/>
                  <a:gd name="T4" fmla="*/ 18 w 51"/>
                  <a:gd name="T5" fmla="*/ 41 h 82"/>
                  <a:gd name="T6" fmla="*/ 16 w 51"/>
                  <a:gd name="T7" fmla="*/ 40 h 82"/>
                  <a:gd name="T8" fmla="*/ 13 w 51"/>
                  <a:gd name="T9" fmla="*/ 38 h 82"/>
                  <a:gd name="T10" fmla="*/ 11 w 51"/>
                  <a:gd name="T11" fmla="*/ 35 h 82"/>
                  <a:gd name="T12" fmla="*/ 8 w 51"/>
                  <a:gd name="T13" fmla="*/ 32 h 82"/>
                  <a:gd name="T14" fmla="*/ 6 w 51"/>
                  <a:gd name="T15" fmla="*/ 29 h 82"/>
                  <a:gd name="T16" fmla="*/ 4 w 51"/>
                  <a:gd name="T17" fmla="*/ 25 h 82"/>
                  <a:gd name="T18" fmla="*/ 1 w 51"/>
                  <a:gd name="T19" fmla="*/ 17 h 82"/>
                  <a:gd name="T20" fmla="*/ 0 w 51"/>
                  <a:gd name="T21" fmla="*/ 10 h 82"/>
                  <a:gd name="T22" fmla="*/ 1 w 51"/>
                  <a:gd name="T23" fmla="*/ 4 h 82"/>
                  <a:gd name="T24" fmla="*/ 4 w 51"/>
                  <a:gd name="T25" fmla="*/ 1 h 82"/>
                  <a:gd name="T26" fmla="*/ 6 w 51"/>
                  <a:gd name="T27" fmla="*/ 0 h 82"/>
                  <a:gd name="T28" fmla="*/ 8 w 51"/>
                  <a:gd name="T29" fmla="*/ 1 h 82"/>
                  <a:gd name="T30" fmla="*/ 10 w 51"/>
                  <a:gd name="T31" fmla="*/ 2 h 82"/>
                  <a:gd name="T32" fmla="*/ 13 w 51"/>
                  <a:gd name="T33" fmla="*/ 4 h 82"/>
                  <a:gd name="T34" fmla="*/ 15 w 51"/>
                  <a:gd name="T35" fmla="*/ 6 h 82"/>
                  <a:gd name="T36" fmla="*/ 18 w 51"/>
                  <a:gd name="T37" fmla="*/ 10 h 82"/>
                  <a:gd name="T38" fmla="*/ 20 w 51"/>
                  <a:gd name="T39" fmla="*/ 13 h 82"/>
                  <a:gd name="T40" fmla="*/ 22 w 51"/>
                  <a:gd name="T41" fmla="*/ 17 h 82"/>
                  <a:gd name="T42" fmla="*/ 25 w 51"/>
                  <a:gd name="T43" fmla="*/ 25 h 82"/>
                  <a:gd name="T44" fmla="*/ 26 w 51"/>
                  <a:gd name="T45" fmla="*/ 32 h 82"/>
                  <a:gd name="T46" fmla="*/ 25 w 51"/>
                  <a:gd name="T47" fmla="*/ 38 h 82"/>
                  <a:gd name="T48" fmla="*/ 22 w 51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2">
                    <a:moveTo>
                      <a:pt x="44" y="81"/>
                    </a:moveTo>
                    <a:lnTo>
                      <a:pt x="40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7"/>
                    </a:lnTo>
                    <a:lnTo>
                      <a:pt x="30" y="12"/>
                    </a:lnTo>
                    <a:lnTo>
                      <a:pt x="35" y="19"/>
                    </a:lnTo>
                    <a:lnTo>
                      <a:pt x="39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1" y="64"/>
                    </a:lnTo>
                    <a:lnTo>
                      <a:pt x="49" y="75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07"/>
              <p:cNvSpPr>
                <a:spLocks/>
              </p:cNvSpPr>
              <p:nvPr/>
            </p:nvSpPr>
            <p:spPr bwMode="auto">
              <a:xfrm>
                <a:off x="5013" y="824"/>
                <a:ext cx="25" cy="42"/>
              </a:xfrm>
              <a:custGeom>
                <a:avLst/>
                <a:gdLst>
                  <a:gd name="T0" fmla="*/ 22 w 50"/>
                  <a:gd name="T1" fmla="*/ 42 h 84"/>
                  <a:gd name="T2" fmla="*/ 20 w 50"/>
                  <a:gd name="T3" fmla="*/ 42 h 84"/>
                  <a:gd name="T4" fmla="*/ 18 w 50"/>
                  <a:gd name="T5" fmla="*/ 42 h 84"/>
                  <a:gd name="T6" fmla="*/ 16 w 50"/>
                  <a:gd name="T7" fmla="*/ 40 h 84"/>
                  <a:gd name="T8" fmla="*/ 13 w 50"/>
                  <a:gd name="T9" fmla="*/ 38 h 84"/>
                  <a:gd name="T10" fmla="*/ 11 w 50"/>
                  <a:gd name="T11" fmla="*/ 36 h 84"/>
                  <a:gd name="T12" fmla="*/ 8 w 50"/>
                  <a:gd name="T13" fmla="*/ 33 h 84"/>
                  <a:gd name="T14" fmla="*/ 6 w 50"/>
                  <a:gd name="T15" fmla="*/ 29 h 84"/>
                  <a:gd name="T16" fmla="*/ 4 w 50"/>
                  <a:gd name="T17" fmla="*/ 25 h 84"/>
                  <a:gd name="T18" fmla="*/ 1 w 50"/>
                  <a:gd name="T19" fmla="*/ 17 h 84"/>
                  <a:gd name="T20" fmla="*/ 0 w 50"/>
                  <a:gd name="T21" fmla="*/ 9 h 84"/>
                  <a:gd name="T22" fmla="*/ 1 w 50"/>
                  <a:gd name="T23" fmla="*/ 4 h 84"/>
                  <a:gd name="T24" fmla="*/ 4 w 50"/>
                  <a:gd name="T25" fmla="*/ 1 h 84"/>
                  <a:gd name="T26" fmla="*/ 6 w 50"/>
                  <a:gd name="T27" fmla="*/ 0 h 84"/>
                  <a:gd name="T28" fmla="*/ 8 w 50"/>
                  <a:gd name="T29" fmla="*/ 1 h 84"/>
                  <a:gd name="T30" fmla="*/ 10 w 50"/>
                  <a:gd name="T31" fmla="*/ 2 h 84"/>
                  <a:gd name="T32" fmla="*/ 12 w 50"/>
                  <a:gd name="T33" fmla="*/ 4 h 84"/>
                  <a:gd name="T34" fmla="*/ 15 w 50"/>
                  <a:gd name="T35" fmla="*/ 6 h 84"/>
                  <a:gd name="T36" fmla="*/ 17 w 50"/>
                  <a:gd name="T37" fmla="*/ 9 h 84"/>
                  <a:gd name="T38" fmla="*/ 19 w 50"/>
                  <a:gd name="T39" fmla="*/ 13 h 84"/>
                  <a:gd name="T40" fmla="*/ 21 w 50"/>
                  <a:gd name="T41" fmla="*/ 17 h 84"/>
                  <a:gd name="T42" fmla="*/ 24 w 50"/>
                  <a:gd name="T43" fmla="*/ 26 h 84"/>
                  <a:gd name="T44" fmla="*/ 25 w 50"/>
                  <a:gd name="T45" fmla="*/ 33 h 84"/>
                  <a:gd name="T46" fmla="*/ 24 w 50"/>
                  <a:gd name="T47" fmla="*/ 38 h 84"/>
                  <a:gd name="T48" fmla="*/ 22 w 50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4">
                    <a:moveTo>
                      <a:pt x="43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1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08"/>
              <p:cNvSpPr>
                <a:spLocks/>
              </p:cNvSpPr>
              <p:nvPr/>
            </p:nvSpPr>
            <p:spPr bwMode="auto">
              <a:xfrm>
                <a:off x="5077" y="879"/>
                <a:ext cx="26" cy="41"/>
              </a:xfrm>
              <a:custGeom>
                <a:avLst/>
                <a:gdLst>
                  <a:gd name="T0" fmla="*/ 23 w 52"/>
                  <a:gd name="T1" fmla="*/ 41 h 84"/>
                  <a:gd name="T2" fmla="*/ 21 w 52"/>
                  <a:gd name="T3" fmla="*/ 41 h 84"/>
                  <a:gd name="T4" fmla="*/ 19 w 52"/>
                  <a:gd name="T5" fmla="*/ 41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5 h 84"/>
                  <a:gd name="T12" fmla="*/ 9 w 52"/>
                  <a:gd name="T13" fmla="*/ 32 h 84"/>
                  <a:gd name="T14" fmla="*/ 7 w 52"/>
                  <a:gd name="T15" fmla="*/ 28 h 84"/>
                  <a:gd name="T16" fmla="*/ 5 w 52"/>
                  <a:gd name="T17" fmla="*/ 24 h 84"/>
                  <a:gd name="T18" fmla="*/ 2 w 52"/>
                  <a:gd name="T19" fmla="*/ 17 h 84"/>
                  <a:gd name="T20" fmla="*/ 0 w 52"/>
                  <a:gd name="T21" fmla="*/ 9 h 84"/>
                  <a:gd name="T22" fmla="*/ 2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1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9 h 84"/>
                  <a:gd name="T38" fmla="*/ 20 w 52"/>
                  <a:gd name="T39" fmla="*/ 13 h 84"/>
                  <a:gd name="T40" fmla="*/ 22 w 52"/>
                  <a:gd name="T41" fmla="*/ 17 h 84"/>
                  <a:gd name="T42" fmla="*/ 25 w 52"/>
                  <a:gd name="T43" fmla="*/ 24 h 84"/>
                  <a:gd name="T44" fmla="*/ 26 w 52"/>
                  <a:gd name="T45" fmla="*/ 32 h 84"/>
                  <a:gd name="T46" fmla="*/ 25 w 52"/>
                  <a:gd name="T47" fmla="*/ 38 h 84"/>
                  <a:gd name="T48" fmla="*/ 23 w 52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1"/>
                    </a:lnTo>
                    <a:lnTo>
                      <a:pt x="27" y="77"/>
                    </a:lnTo>
                    <a:lnTo>
                      <a:pt x="22" y="72"/>
                    </a:lnTo>
                    <a:lnTo>
                      <a:pt x="17" y="65"/>
                    </a:lnTo>
                    <a:lnTo>
                      <a:pt x="13" y="58"/>
                    </a:lnTo>
                    <a:lnTo>
                      <a:pt x="9" y="50"/>
                    </a:lnTo>
                    <a:lnTo>
                      <a:pt x="3" y="34"/>
                    </a:lnTo>
                    <a:lnTo>
                      <a:pt x="0" y="19"/>
                    </a:lnTo>
                    <a:lnTo>
                      <a:pt x="3" y="8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1" y="4"/>
                    </a:lnTo>
                    <a:lnTo>
                      <a:pt x="26" y="8"/>
                    </a:lnTo>
                    <a:lnTo>
                      <a:pt x="31" y="13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4"/>
                    </a:lnTo>
                    <a:lnTo>
                      <a:pt x="50" y="50"/>
                    </a:lnTo>
                    <a:lnTo>
                      <a:pt x="52" y="65"/>
                    </a:lnTo>
                    <a:lnTo>
                      <a:pt x="50" y="77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09"/>
              <p:cNvSpPr>
                <a:spLocks/>
              </p:cNvSpPr>
              <p:nvPr/>
            </p:nvSpPr>
            <p:spPr bwMode="auto">
              <a:xfrm>
                <a:off x="5063" y="945"/>
                <a:ext cx="25" cy="41"/>
              </a:xfrm>
              <a:custGeom>
                <a:avLst/>
                <a:gdLst>
                  <a:gd name="T0" fmla="*/ 22 w 51"/>
                  <a:gd name="T1" fmla="*/ 41 h 84"/>
                  <a:gd name="T2" fmla="*/ 20 w 51"/>
                  <a:gd name="T3" fmla="*/ 41 h 84"/>
                  <a:gd name="T4" fmla="*/ 18 w 51"/>
                  <a:gd name="T5" fmla="*/ 41 h 84"/>
                  <a:gd name="T6" fmla="*/ 16 w 51"/>
                  <a:gd name="T7" fmla="*/ 39 h 84"/>
                  <a:gd name="T8" fmla="*/ 13 w 51"/>
                  <a:gd name="T9" fmla="*/ 38 h 84"/>
                  <a:gd name="T10" fmla="*/ 10 w 51"/>
                  <a:gd name="T11" fmla="*/ 35 h 84"/>
                  <a:gd name="T12" fmla="*/ 8 w 51"/>
                  <a:gd name="T13" fmla="*/ 32 h 84"/>
                  <a:gd name="T14" fmla="*/ 6 w 51"/>
                  <a:gd name="T15" fmla="*/ 28 h 84"/>
                  <a:gd name="T16" fmla="*/ 4 w 51"/>
                  <a:gd name="T17" fmla="*/ 24 h 84"/>
                  <a:gd name="T18" fmla="*/ 1 w 51"/>
                  <a:gd name="T19" fmla="*/ 17 h 84"/>
                  <a:gd name="T20" fmla="*/ 0 w 51"/>
                  <a:gd name="T21" fmla="*/ 9 h 84"/>
                  <a:gd name="T22" fmla="*/ 1 w 51"/>
                  <a:gd name="T23" fmla="*/ 4 h 84"/>
                  <a:gd name="T24" fmla="*/ 3 w 51"/>
                  <a:gd name="T25" fmla="*/ 0 h 84"/>
                  <a:gd name="T26" fmla="*/ 5 w 51"/>
                  <a:gd name="T27" fmla="*/ 0 h 84"/>
                  <a:gd name="T28" fmla="*/ 7 w 51"/>
                  <a:gd name="T29" fmla="*/ 0 h 84"/>
                  <a:gd name="T30" fmla="*/ 9 w 51"/>
                  <a:gd name="T31" fmla="*/ 1 h 84"/>
                  <a:gd name="T32" fmla="*/ 12 w 51"/>
                  <a:gd name="T33" fmla="*/ 4 h 84"/>
                  <a:gd name="T34" fmla="*/ 14 w 51"/>
                  <a:gd name="T35" fmla="*/ 6 h 84"/>
                  <a:gd name="T36" fmla="*/ 17 w 51"/>
                  <a:gd name="T37" fmla="*/ 9 h 84"/>
                  <a:gd name="T38" fmla="*/ 19 w 51"/>
                  <a:gd name="T39" fmla="*/ 13 h 84"/>
                  <a:gd name="T40" fmla="*/ 21 w 51"/>
                  <a:gd name="T41" fmla="*/ 17 h 84"/>
                  <a:gd name="T42" fmla="*/ 24 w 51"/>
                  <a:gd name="T43" fmla="*/ 24 h 84"/>
                  <a:gd name="T44" fmla="*/ 25 w 51"/>
                  <a:gd name="T45" fmla="*/ 32 h 84"/>
                  <a:gd name="T46" fmla="*/ 24 w 51"/>
                  <a:gd name="T47" fmla="*/ 38 h 84"/>
                  <a:gd name="T48" fmla="*/ 22 w 51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40" y="84"/>
                    </a:lnTo>
                    <a:lnTo>
                      <a:pt x="36" y="83"/>
                    </a:lnTo>
                    <a:lnTo>
                      <a:pt x="32" y="80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8"/>
                    </a:lnTo>
                    <a:lnTo>
                      <a:pt x="29" y="13"/>
                    </a:lnTo>
                    <a:lnTo>
                      <a:pt x="35" y="19"/>
                    </a:lnTo>
                    <a:lnTo>
                      <a:pt x="39" y="26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10"/>
              <p:cNvSpPr>
                <a:spLocks/>
              </p:cNvSpPr>
              <p:nvPr/>
            </p:nvSpPr>
            <p:spPr bwMode="auto">
              <a:xfrm>
                <a:off x="5066" y="797"/>
                <a:ext cx="26" cy="42"/>
              </a:xfrm>
              <a:custGeom>
                <a:avLst/>
                <a:gdLst>
                  <a:gd name="T0" fmla="*/ 23 w 52"/>
                  <a:gd name="T1" fmla="*/ 42 h 84"/>
                  <a:gd name="T2" fmla="*/ 21 w 52"/>
                  <a:gd name="T3" fmla="*/ 42 h 84"/>
                  <a:gd name="T4" fmla="*/ 19 w 52"/>
                  <a:gd name="T5" fmla="*/ 42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6 h 84"/>
                  <a:gd name="T12" fmla="*/ 8 w 52"/>
                  <a:gd name="T13" fmla="*/ 33 h 84"/>
                  <a:gd name="T14" fmla="*/ 6 w 52"/>
                  <a:gd name="T15" fmla="*/ 29 h 84"/>
                  <a:gd name="T16" fmla="*/ 4 w 52"/>
                  <a:gd name="T17" fmla="*/ 25 h 84"/>
                  <a:gd name="T18" fmla="*/ 1 w 52"/>
                  <a:gd name="T19" fmla="*/ 17 h 84"/>
                  <a:gd name="T20" fmla="*/ 0 w 52"/>
                  <a:gd name="T21" fmla="*/ 9 h 84"/>
                  <a:gd name="T22" fmla="*/ 1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0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10 h 84"/>
                  <a:gd name="T38" fmla="*/ 20 w 52"/>
                  <a:gd name="T39" fmla="*/ 13 h 84"/>
                  <a:gd name="T40" fmla="*/ 22 w 52"/>
                  <a:gd name="T41" fmla="*/ 18 h 84"/>
                  <a:gd name="T42" fmla="*/ 25 w 52"/>
                  <a:gd name="T43" fmla="*/ 26 h 84"/>
                  <a:gd name="T44" fmla="*/ 26 w 52"/>
                  <a:gd name="T45" fmla="*/ 33 h 84"/>
                  <a:gd name="T46" fmla="*/ 25 w 52"/>
                  <a:gd name="T47" fmla="*/ 38 h 84"/>
                  <a:gd name="T48" fmla="*/ 23 w 52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0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6" y="7"/>
                    </a:lnTo>
                    <a:lnTo>
                      <a:pt x="31" y="12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5"/>
                    </a:lnTo>
                    <a:lnTo>
                      <a:pt x="50" y="51"/>
                    </a:lnTo>
                    <a:lnTo>
                      <a:pt x="52" y="65"/>
                    </a:lnTo>
                    <a:lnTo>
                      <a:pt x="50" y="76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11"/>
              <p:cNvSpPr>
                <a:spLocks/>
              </p:cNvSpPr>
              <p:nvPr/>
            </p:nvSpPr>
            <p:spPr bwMode="auto">
              <a:xfrm>
                <a:off x="5024" y="762"/>
                <a:ext cx="25" cy="42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2 h 83"/>
                  <a:gd name="T4" fmla="*/ 17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0 w 51"/>
                  <a:gd name="T11" fmla="*/ 36 h 83"/>
                  <a:gd name="T12" fmla="*/ 8 w 51"/>
                  <a:gd name="T13" fmla="*/ 33 h 83"/>
                  <a:gd name="T14" fmla="*/ 6 w 51"/>
                  <a:gd name="T15" fmla="*/ 29 h 83"/>
                  <a:gd name="T16" fmla="*/ 4 w 51"/>
                  <a:gd name="T17" fmla="*/ 25 h 83"/>
                  <a:gd name="T18" fmla="*/ 1 w 51"/>
                  <a:gd name="T19" fmla="*/ 17 h 83"/>
                  <a:gd name="T20" fmla="*/ 0 w 51"/>
                  <a:gd name="T21" fmla="*/ 9 h 83"/>
                  <a:gd name="T22" fmla="*/ 1 w 51"/>
                  <a:gd name="T23" fmla="*/ 4 h 83"/>
                  <a:gd name="T24" fmla="*/ 3 w 51"/>
                  <a:gd name="T25" fmla="*/ 1 h 83"/>
                  <a:gd name="T26" fmla="*/ 5 w 51"/>
                  <a:gd name="T27" fmla="*/ 0 h 83"/>
                  <a:gd name="T28" fmla="*/ 7 w 51"/>
                  <a:gd name="T29" fmla="*/ 1 h 83"/>
                  <a:gd name="T30" fmla="*/ 9 w 51"/>
                  <a:gd name="T31" fmla="*/ 2 h 83"/>
                  <a:gd name="T32" fmla="*/ 12 w 51"/>
                  <a:gd name="T33" fmla="*/ 4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3 h 83"/>
                  <a:gd name="T40" fmla="*/ 21 w 51"/>
                  <a:gd name="T41" fmla="*/ 17 h 83"/>
                  <a:gd name="T42" fmla="*/ 24 w 51"/>
                  <a:gd name="T43" fmla="*/ 25 h 83"/>
                  <a:gd name="T44" fmla="*/ 25 w 51"/>
                  <a:gd name="T45" fmla="*/ 33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5" y="82"/>
                    </a:lnTo>
                    <a:lnTo>
                      <a:pt x="31" y="79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9" y="25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12"/>
              <p:cNvSpPr>
                <a:spLocks/>
              </p:cNvSpPr>
              <p:nvPr/>
            </p:nvSpPr>
            <p:spPr bwMode="auto">
              <a:xfrm>
                <a:off x="4961" y="772"/>
                <a:ext cx="25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0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3 h 85"/>
                  <a:gd name="T24" fmla="*/ 3 w 51"/>
                  <a:gd name="T25" fmla="*/ 0 h 85"/>
                  <a:gd name="T26" fmla="*/ 5 w 51"/>
                  <a:gd name="T27" fmla="*/ 0 h 85"/>
                  <a:gd name="T28" fmla="*/ 7 w 51"/>
                  <a:gd name="T29" fmla="*/ 0 h 85"/>
                  <a:gd name="T30" fmla="*/ 9 w 51"/>
                  <a:gd name="T31" fmla="*/ 2 h 85"/>
                  <a:gd name="T32" fmla="*/ 12 w 51"/>
                  <a:gd name="T33" fmla="*/ 3 h 85"/>
                  <a:gd name="T34" fmla="*/ 15 w 51"/>
                  <a:gd name="T35" fmla="*/ 6 h 85"/>
                  <a:gd name="T36" fmla="*/ 17 w 51"/>
                  <a:gd name="T37" fmla="*/ 10 h 85"/>
                  <a:gd name="T38" fmla="*/ 19 w 51"/>
                  <a:gd name="T39" fmla="*/ 13 h 85"/>
                  <a:gd name="T40" fmla="*/ 21 w 51"/>
                  <a:gd name="T41" fmla="*/ 17 h 85"/>
                  <a:gd name="T42" fmla="*/ 24 w 51"/>
                  <a:gd name="T43" fmla="*/ 25 h 85"/>
                  <a:gd name="T44" fmla="*/ 25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2" y="81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5" y="7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50" y="76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13"/>
              <p:cNvSpPr>
                <a:spLocks/>
              </p:cNvSpPr>
              <p:nvPr/>
            </p:nvSpPr>
            <p:spPr bwMode="auto">
              <a:xfrm>
                <a:off x="4875" y="886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4 w 30"/>
                  <a:gd name="T27" fmla="*/ 15 h 48"/>
                  <a:gd name="T28" fmla="*/ 15 w 30"/>
                  <a:gd name="T29" fmla="*/ 19 h 48"/>
                  <a:gd name="T30" fmla="*/ 15 w 30"/>
                  <a:gd name="T31" fmla="*/ 22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214"/>
              <p:cNvSpPr>
                <a:spLocks/>
              </p:cNvSpPr>
              <p:nvPr/>
            </p:nvSpPr>
            <p:spPr bwMode="auto">
              <a:xfrm>
                <a:off x="4922" y="979"/>
                <a:ext cx="15" cy="25"/>
              </a:xfrm>
              <a:custGeom>
                <a:avLst/>
                <a:gdLst>
                  <a:gd name="T0" fmla="*/ 13 w 30"/>
                  <a:gd name="T1" fmla="*/ 25 h 49"/>
                  <a:gd name="T2" fmla="*/ 10 w 30"/>
                  <a:gd name="T3" fmla="*/ 25 h 49"/>
                  <a:gd name="T4" fmla="*/ 8 w 30"/>
                  <a:gd name="T5" fmla="*/ 23 h 49"/>
                  <a:gd name="T6" fmla="*/ 5 w 30"/>
                  <a:gd name="T7" fmla="*/ 20 h 49"/>
                  <a:gd name="T8" fmla="*/ 2 w 30"/>
                  <a:gd name="T9" fmla="*/ 15 h 49"/>
                  <a:gd name="T10" fmla="*/ 1 w 30"/>
                  <a:gd name="T11" fmla="*/ 10 h 49"/>
                  <a:gd name="T12" fmla="*/ 0 w 30"/>
                  <a:gd name="T13" fmla="*/ 6 h 49"/>
                  <a:gd name="T14" fmla="*/ 1 w 30"/>
                  <a:gd name="T15" fmla="*/ 3 h 49"/>
                  <a:gd name="T16" fmla="*/ 2 w 30"/>
                  <a:gd name="T17" fmla="*/ 0 h 49"/>
                  <a:gd name="T18" fmla="*/ 5 w 30"/>
                  <a:gd name="T19" fmla="*/ 0 h 49"/>
                  <a:gd name="T20" fmla="*/ 7 w 30"/>
                  <a:gd name="T21" fmla="*/ 2 h 49"/>
                  <a:gd name="T22" fmla="*/ 10 w 30"/>
                  <a:gd name="T23" fmla="*/ 6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20 h 49"/>
                  <a:gd name="T30" fmla="*/ 14 w 30"/>
                  <a:gd name="T31" fmla="*/ 23 h 49"/>
                  <a:gd name="T32" fmla="*/ 13 w 30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5" y="49"/>
                    </a:moveTo>
                    <a:lnTo>
                      <a:pt x="20" y="49"/>
                    </a:lnTo>
                    <a:lnTo>
                      <a:pt x="15" y="45"/>
                    </a:lnTo>
                    <a:lnTo>
                      <a:pt x="9" y="39"/>
                    </a:lnTo>
                    <a:lnTo>
                      <a:pt x="4" y="30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9"/>
                    </a:lnTo>
                    <a:lnTo>
                      <a:pt x="28" y="45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15"/>
              <p:cNvSpPr>
                <a:spLocks/>
              </p:cNvSpPr>
              <p:nvPr/>
            </p:nvSpPr>
            <p:spPr bwMode="auto">
              <a:xfrm>
                <a:off x="4933" y="924"/>
                <a:ext cx="15" cy="25"/>
              </a:xfrm>
              <a:custGeom>
                <a:avLst/>
                <a:gdLst>
                  <a:gd name="T0" fmla="*/ 13 w 31"/>
                  <a:gd name="T1" fmla="*/ 25 h 49"/>
                  <a:gd name="T2" fmla="*/ 10 w 31"/>
                  <a:gd name="T3" fmla="*/ 25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6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6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3 h 49"/>
                  <a:gd name="T32" fmla="*/ 13 w 31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16"/>
              <p:cNvSpPr>
                <a:spLocks/>
              </p:cNvSpPr>
              <p:nvPr/>
            </p:nvSpPr>
            <p:spPr bwMode="auto">
              <a:xfrm>
                <a:off x="4951" y="865"/>
                <a:ext cx="15" cy="24"/>
              </a:xfrm>
              <a:custGeom>
                <a:avLst/>
                <a:gdLst>
                  <a:gd name="T0" fmla="*/ 13 w 30"/>
                  <a:gd name="T1" fmla="*/ 24 h 49"/>
                  <a:gd name="T2" fmla="*/ 11 w 30"/>
                  <a:gd name="T3" fmla="*/ 24 h 49"/>
                  <a:gd name="T4" fmla="*/ 8 w 30"/>
                  <a:gd name="T5" fmla="*/ 22 h 49"/>
                  <a:gd name="T6" fmla="*/ 5 w 30"/>
                  <a:gd name="T7" fmla="*/ 19 h 49"/>
                  <a:gd name="T8" fmla="*/ 3 w 30"/>
                  <a:gd name="T9" fmla="*/ 15 h 49"/>
                  <a:gd name="T10" fmla="*/ 1 w 30"/>
                  <a:gd name="T11" fmla="*/ 9 h 49"/>
                  <a:gd name="T12" fmla="*/ 0 w 30"/>
                  <a:gd name="T13" fmla="*/ 5 h 49"/>
                  <a:gd name="T14" fmla="*/ 1 w 30"/>
                  <a:gd name="T15" fmla="*/ 2 h 49"/>
                  <a:gd name="T16" fmla="*/ 2 w 30"/>
                  <a:gd name="T17" fmla="*/ 0 h 49"/>
                  <a:gd name="T18" fmla="*/ 5 w 30"/>
                  <a:gd name="T19" fmla="*/ 0 h 49"/>
                  <a:gd name="T20" fmla="*/ 8 w 30"/>
                  <a:gd name="T21" fmla="*/ 2 h 49"/>
                  <a:gd name="T22" fmla="*/ 10 w 30"/>
                  <a:gd name="T23" fmla="*/ 5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19 h 49"/>
                  <a:gd name="T30" fmla="*/ 15 w 30"/>
                  <a:gd name="T31" fmla="*/ 23 h 49"/>
                  <a:gd name="T32" fmla="*/ 13 w 30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1"/>
                    </a:lnTo>
                    <a:lnTo>
                      <a:pt x="30" y="39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217"/>
              <p:cNvSpPr>
                <a:spLocks/>
              </p:cNvSpPr>
              <p:nvPr/>
            </p:nvSpPr>
            <p:spPr bwMode="auto">
              <a:xfrm>
                <a:off x="4993" y="998"/>
                <a:ext cx="15" cy="23"/>
              </a:xfrm>
              <a:custGeom>
                <a:avLst/>
                <a:gdLst>
                  <a:gd name="T0" fmla="*/ 12 w 32"/>
                  <a:gd name="T1" fmla="*/ 23 h 47"/>
                  <a:gd name="T2" fmla="*/ 10 w 32"/>
                  <a:gd name="T3" fmla="*/ 23 h 47"/>
                  <a:gd name="T4" fmla="*/ 8 w 32"/>
                  <a:gd name="T5" fmla="*/ 22 h 47"/>
                  <a:gd name="T6" fmla="*/ 5 w 32"/>
                  <a:gd name="T7" fmla="*/ 18 h 47"/>
                  <a:gd name="T8" fmla="*/ 2 w 32"/>
                  <a:gd name="T9" fmla="*/ 14 h 47"/>
                  <a:gd name="T10" fmla="*/ 1 w 32"/>
                  <a:gd name="T11" fmla="*/ 9 h 47"/>
                  <a:gd name="T12" fmla="*/ 0 w 32"/>
                  <a:gd name="T13" fmla="*/ 5 h 47"/>
                  <a:gd name="T14" fmla="*/ 0 w 32"/>
                  <a:gd name="T15" fmla="*/ 1 h 47"/>
                  <a:gd name="T16" fmla="*/ 2 w 32"/>
                  <a:gd name="T17" fmla="*/ 0 h 47"/>
                  <a:gd name="T18" fmla="*/ 4 w 32"/>
                  <a:gd name="T19" fmla="*/ 0 h 47"/>
                  <a:gd name="T20" fmla="*/ 7 w 32"/>
                  <a:gd name="T21" fmla="*/ 1 h 47"/>
                  <a:gd name="T22" fmla="*/ 9 w 32"/>
                  <a:gd name="T23" fmla="*/ 5 h 47"/>
                  <a:gd name="T24" fmla="*/ 12 w 32"/>
                  <a:gd name="T25" fmla="*/ 9 h 47"/>
                  <a:gd name="T26" fmla="*/ 14 w 32"/>
                  <a:gd name="T27" fmla="*/ 14 h 47"/>
                  <a:gd name="T28" fmla="*/ 15 w 32"/>
                  <a:gd name="T29" fmla="*/ 19 h 47"/>
                  <a:gd name="T30" fmla="*/ 14 w 32"/>
                  <a:gd name="T31" fmla="*/ 22 h 47"/>
                  <a:gd name="T32" fmla="*/ 12 w 32"/>
                  <a:gd name="T33" fmla="*/ 23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47">
                    <a:moveTo>
                      <a:pt x="26" y="47"/>
                    </a:moveTo>
                    <a:lnTo>
                      <a:pt x="21" y="47"/>
                    </a:lnTo>
                    <a:lnTo>
                      <a:pt x="16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6" y="19"/>
                    </a:lnTo>
                    <a:lnTo>
                      <a:pt x="29" y="28"/>
                    </a:lnTo>
                    <a:lnTo>
                      <a:pt x="32" y="38"/>
                    </a:lnTo>
                    <a:lnTo>
                      <a:pt x="29" y="44"/>
                    </a:lnTo>
                    <a:lnTo>
                      <a:pt x="26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218"/>
              <p:cNvSpPr>
                <a:spLocks/>
              </p:cNvSpPr>
              <p:nvPr/>
            </p:nvSpPr>
            <p:spPr bwMode="auto">
              <a:xfrm>
                <a:off x="5022" y="919"/>
                <a:ext cx="16" cy="24"/>
              </a:xfrm>
              <a:custGeom>
                <a:avLst/>
                <a:gdLst>
                  <a:gd name="T0" fmla="*/ 14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1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6 w 30"/>
                  <a:gd name="T29" fmla="*/ 19 h 48"/>
                  <a:gd name="T30" fmla="*/ 15 w 30"/>
                  <a:gd name="T31" fmla="*/ 22 h 48"/>
                  <a:gd name="T32" fmla="*/ 14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19"/>
              <p:cNvSpPr>
                <a:spLocks/>
              </p:cNvSpPr>
              <p:nvPr/>
            </p:nvSpPr>
            <p:spPr bwMode="auto">
              <a:xfrm>
                <a:off x="5056" y="1016"/>
                <a:ext cx="16" cy="24"/>
              </a:xfrm>
              <a:custGeom>
                <a:avLst/>
                <a:gdLst>
                  <a:gd name="T0" fmla="*/ 13 w 30"/>
                  <a:gd name="T1" fmla="*/ 24 h 47"/>
                  <a:gd name="T2" fmla="*/ 11 w 30"/>
                  <a:gd name="T3" fmla="*/ 24 h 47"/>
                  <a:gd name="T4" fmla="*/ 8 w 30"/>
                  <a:gd name="T5" fmla="*/ 22 h 47"/>
                  <a:gd name="T6" fmla="*/ 5 w 30"/>
                  <a:gd name="T7" fmla="*/ 19 h 47"/>
                  <a:gd name="T8" fmla="*/ 2 w 30"/>
                  <a:gd name="T9" fmla="*/ 14 h 47"/>
                  <a:gd name="T10" fmla="*/ 1 w 30"/>
                  <a:gd name="T11" fmla="*/ 9 h 47"/>
                  <a:gd name="T12" fmla="*/ 0 w 30"/>
                  <a:gd name="T13" fmla="*/ 5 h 47"/>
                  <a:gd name="T14" fmla="*/ 1 w 30"/>
                  <a:gd name="T15" fmla="*/ 2 h 47"/>
                  <a:gd name="T16" fmla="*/ 2 w 30"/>
                  <a:gd name="T17" fmla="*/ 0 h 47"/>
                  <a:gd name="T18" fmla="*/ 5 w 30"/>
                  <a:gd name="T19" fmla="*/ 0 h 47"/>
                  <a:gd name="T20" fmla="*/ 7 w 30"/>
                  <a:gd name="T21" fmla="*/ 2 h 47"/>
                  <a:gd name="T22" fmla="*/ 11 w 30"/>
                  <a:gd name="T23" fmla="*/ 5 h 47"/>
                  <a:gd name="T24" fmla="*/ 13 w 30"/>
                  <a:gd name="T25" fmla="*/ 10 h 47"/>
                  <a:gd name="T26" fmla="*/ 15 w 30"/>
                  <a:gd name="T27" fmla="*/ 15 h 47"/>
                  <a:gd name="T28" fmla="*/ 16 w 30"/>
                  <a:gd name="T29" fmla="*/ 19 h 47"/>
                  <a:gd name="T30" fmla="*/ 15 w 30"/>
                  <a:gd name="T31" fmla="*/ 22 h 47"/>
                  <a:gd name="T32" fmla="*/ 13 w 30"/>
                  <a:gd name="T33" fmla="*/ 24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7">
                    <a:moveTo>
                      <a:pt x="25" y="47"/>
                    </a:moveTo>
                    <a:lnTo>
                      <a:pt x="20" y="47"/>
                    </a:lnTo>
                    <a:lnTo>
                      <a:pt x="15" y="43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8" y="44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220"/>
              <p:cNvSpPr>
                <a:spLocks/>
              </p:cNvSpPr>
              <p:nvPr/>
            </p:nvSpPr>
            <p:spPr bwMode="auto">
              <a:xfrm>
                <a:off x="5018" y="833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3 w 30"/>
                  <a:gd name="T9" fmla="*/ 15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8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5 w 30"/>
                  <a:gd name="T29" fmla="*/ 19 h 48"/>
                  <a:gd name="T30" fmla="*/ 15 w 30"/>
                  <a:gd name="T31" fmla="*/ 23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9" y="30"/>
                    </a:lnTo>
                    <a:lnTo>
                      <a:pt x="30" y="38"/>
                    </a:lnTo>
                    <a:lnTo>
                      <a:pt x="29" y="45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221"/>
              <p:cNvSpPr>
                <a:spLocks/>
              </p:cNvSpPr>
              <p:nvPr/>
            </p:nvSpPr>
            <p:spPr bwMode="auto">
              <a:xfrm>
                <a:off x="5083" y="887"/>
                <a:ext cx="15" cy="25"/>
              </a:xfrm>
              <a:custGeom>
                <a:avLst/>
                <a:gdLst>
                  <a:gd name="T0" fmla="*/ 13 w 30"/>
                  <a:gd name="T1" fmla="*/ 25 h 48"/>
                  <a:gd name="T2" fmla="*/ 10 w 30"/>
                  <a:gd name="T3" fmla="*/ 25 h 48"/>
                  <a:gd name="T4" fmla="*/ 8 w 30"/>
                  <a:gd name="T5" fmla="*/ 23 h 48"/>
                  <a:gd name="T6" fmla="*/ 5 w 30"/>
                  <a:gd name="T7" fmla="*/ 20 h 48"/>
                  <a:gd name="T8" fmla="*/ 2 w 30"/>
                  <a:gd name="T9" fmla="*/ 15 h 48"/>
                  <a:gd name="T10" fmla="*/ 1 w 30"/>
                  <a:gd name="T11" fmla="*/ 10 h 48"/>
                  <a:gd name="T12" fmla="*/ 0 w 30"/>
                  <a:gd name="T13" fmla="*/ 6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6 h 48"/>
                  <a:gd name="T24" fmla="*/ 13 w 30"/>
                  <a:gd name="T25" fmla="*/ 10 h 48"/>
                  <a:gd name="T26" fmla="*/ 14 w 30"/>
                  <a:gd name="T27" fmla="*/ 16 h 48"/>
                  <a:gd name="T28" fmla="*/ 15 w 30"/>
                  <a:gd name="T29" fmla="*/ 20 h 48"/>
                  <a:gd name="T30" fmla="*/ 14 w 30"/>
                  <a:gd name="T31" fmla="*/ 23 h 48"/>
                  <a:gd name="T32" fmla="*/ 13 w 30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5" y="48"/>
                    </a:moveTo>
                    <a:lnTo>
                      <a:pt x="20" y="48"/>
                    </a:lnTo>
                    <a:lnTo>
                      <a:pt x="15" y="44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8"/>
                    </a:lnTo>
                    <a:lnTo>
                      <a:pt x="28" y="45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222"/>
              <p:cNvSpPr>
                <a:spLocks/>
              </p:cNvSpPr>
              <p:nvPr/>
            </p:nvSpPr>
            <p:spPr bwMode="auto">
              <a:xfrm>
                <a:off x="5068" y="953"/>
                <a:ext cx="15" cy="25"/>
              </a:xfrm>
              <a:custGeom>
                <a:avLst/>
                <a:gdLst>
                  <a:gd name="T0" fmla="*/ 13 w 31"/>
                  <a:gd name="T1" fmla="*/ 25 h 48"/>
                  <a:gd name="T2" fmla="*/ 11 w 31"/>
                  <a:gd name="T3" fmla="*/ 25 h 48"/>
                  <a:gd name="T4" fmla="*/ 8 w 31"/>
                  <a:gd name="T5" fmla="*/ 23 h 48"/>
                  <a:gd name="T6" fmla="*/ 5 w 31"/>
                  <a:gd name="T7" fmla="*/ 20 h 48"/>
                  <a:gd name="T8" fmla="*/ 2 w 31"/>
                  <a:gd name="T9" fmla="*/ 15 h 48"/>
                  <a:gd name="T10" fmla="*/ 1 w 31"/>
                  <a:gd name="T11" fmla="*/ 10 h 48"/>
                  <a:gd name="T12" fmla="*/ 0 w 31"/>
                  <a:gd name="T13" fmla="*/ 6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7 w 31"/>
                  <a:gd name="T21" fmla="*/ 2 h 48"/>
                  <a:gd name="T22" fmla="*/ 10 w 31"/>
                  <a:gd name="T23" fmla="*/ 6 h 48"/>
                  <a:gd name="T24" fmla="*/ 13 w 31"/>
                  <a:gd name="T25" fmla="*/ 10 h 48"/>
                  <a:gd name="T26" fmla="*/ 15 w 31"/>
                  <a:gd name="T27" fmla="*/ 16 h 48"/>
                  <a:gd name="T28" fmla="*/ 15 w 31"/>
                  <a:gd name="T29" fmla="*/ 20 h 48"/>
                  <a:gd name="T30" fmla="*/ 15 w 31"/>
                  <a:gd name="T31" fmla="*/ 23 h 48"/>
                  <a:gd name="T32" fmla="*/ 13 w 31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30" y="30"/>
                    </a:lnTo>
                    <a:lnTo>
                      <a:pt x="31" y="38"/>
                    </a:lnTo>
                    <a:lnTo>
                      <a:pt x="30" y="45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223"/>
              <p:cNvSpPr>
                <a:spLocks/>
              </p:cNvSpPr>
              <p:nvPr/>
            </p:nvSpPr>
            <p:spPr bwMode="auto">
              <a:xfrm>
                <a:off x="5072" y="806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4 w 31"/>
                  <a:gd name="T7" fmla="*/ 19 h 49"/>
                  <a:gd name="T8" fmla="*/ 2 w 31"/>
                  <a:gd name="T9" fmla="*/ 14 h 49"/>
                  <a:gd name="T10" fmla="*/ 0 w 31"/>
                  <a:gd name="T11" fmla="*/ 9 h 49"/>
                  <a:gd name="T12" fmla="*/ 0 w 31"/>
                  <a:gd name="T13" fmla="*/ 5 h 49"/>
                  <a:gd name="T14" fmla="*/ 0 w 31"/>
                  <a:gd name="T15" fmla="*/ 1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1 h 49"/>
                  <a:gd name="T22" fmla="*/ 10 w 31"/>
                  <a:gd name="T23" fmla="*/ 5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1" y="10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224"/>
              <p:cNvSpPr>
                <a:spLocks/>
              </p:cNvSpPr>
              <p:nvPr/>
            </p:nvSpPr>
            <p:spPr bwMode="auto">
              <a:xfrm>
                <a:off x="5029" y="771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5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5 h 49"/>
                  <a:gd name="T24" fmla="*/ 12 w 31"/>
                  <a:gd name="T25" fmla="*/ 10 h 49"/>
                  <a:gd name="T26" fmla="*/ 15 w 31"/>
                  <a:gd name="T27" fmla="*/ 15 h 49"/>
                  <a:gd name="T28" fmla="*/ 15 w 31"/>
                  <a:gd name="T29" fmla="*/ 19 h 49"/>
                  <a:gd name="T30" fmla="*/ 15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2" y="20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0"/>
                    </a:lnTo>
                    <a:lnTo>
                      <a:pt x="25" y="20"/>
                    </a:lnTo>
                    <a:lnTo>
                      <a:pt x="30" y="30"/>
                    </a:lnTo>
                    <a:lnTo>
                      <a:pt x="31" y="39"/>
                    </a:lnTo>
                    <a:lnTo>
                      <a:pt x="30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225"/>
              <p:cNvSpPr>
                <a:spLocks/>
              </p:cNvSpPr>
              <p:nvPr/>
            </p:nvSpPr>
            <p:spPr bwMode="auto">
              <a:xfrm>
                <a:off x="4966" y="781"/>
                <a:ext cx="15" cy="24"/>
              </a:xfrm>
              <a:custGeom>
                <a:avLst/>
                <a:gdLst>
                  <a:gd name="T0" fmla="*/ 13 w 31"/>
                  <a:gd name="T1" fmla="*/ 24 h 48"/>
                  <a:gd name="T2" fmla="*/ 11 w 31"/>
                  <a:gd name="T3" fmla="*/ 24 h 48"/>
                  <a:gd name="T4" fmla="*/ 8 w 31"/>
                  <a:gd name="T5" fmla="*/ 22 h 48"/>
                  <a:gd name="T6" fmla="*/ 5 w 31"/>
                  <a:gd name="T7" fmla="*/ 19 h 48"/>
                  <a:gd name="T8" fmla="*/ 2 w 31"/>
                  <a:gd name="T9" fmla="*/ 14 h 48"/>
                  <a:gd name="T10" fmla="*/ 1 w 31"/>
                  <a:gd name="T11" fmla="*/ 9 h 48"/>
                  <a:gd name="T12" fmla="*/ 0 w 31"/>
                  <a:gd name="T13" fmla="*/ 5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8 w 31"/>
                  <a:gd name="T21" fmla="*/ 2 h 48"/>
                  <a:gd name="T22" fmla="*/ 10 w 31"/>
                  <a:gd name="T23" fmla="*/ 5 h 48"/>
                  <a:gd name="T24" fmla="*/ 13 w 31"/>
                  <a:gd name="T25" fmla="*/ 10 h 48"/>
                  <a:gd name="T26" fmla="*/ 15 w 31"/>
                  <a:gd name="T27" fmla="*/ 15 h 48"/>
                  <a:gd name="T28" fmla="*/ 15 w 31"/>
                  <a:gd name="T29" fmla="*/ 19 h 48"/>
                  <a:gd name="T30" fmla="*/ 15 w 31"/>
                  <a:gd name="T31" fmla="*/ 22 h 48"/>
                  <a:gd name="T32" fmla="*/ 13 w 31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7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21" y="10"/>
                    </a:lnTo>
                    <a:lnTo>
                      <a:pt x="26" y="19"/>
                    </a:lnTo>
                    <a:lnTo>
                      <a:pt x="30" y="29"/>
                    </a:lnTo>
                    <a:lnTo>
                      <a:pt x="31" y="37"/>
                    </a:lnTo>
                    <a:lnTo>
                      <a:pt x="30" y="44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5" name="Group 226"/>
              <p:cNvGrpSpPr>
                <a:grpSpLocks/>
              </p:cNvGrpSpPr>
              <p:nvPr/>
            </p:nvGrpSpPr>
            <p:grpSpPr bwMode="auto">
              <a:xfrm flipH="1">
                <a:off x="4560" y="960"/>
                <a:ext cx="336" cy="226"/>
                <a:chOff x="4993" y="1109"/>
                <a:chExt cx="336" cy="226"/>
              </a:xfrm>
            </p:grpSpPr>
            <p:sp>
              <p:nvSpPr>
                <p:cNvPr id="46" name="Freeform 227"/>
                <p:cNvSpPr>
                  <a:spLocks/>
                </p:cNvSpPr>
                <p:nvPr/>
              </p:nvSpPr>
              <p:spPr bwMode="auto">
                <a:xfrm>
                  <a:off x="4993" y="1109"/>
                  <a:ext cx="336" cy="226"/>
                </a:xfrm>
                <a:custGeom>
                  <a:avLst/>
                  <a:gdLst>
                    <a:gd name="T0" fmla="*/ 330 w 673"/>
                    <a:gd name="T1" fmla="*/ 185 h 454"/>
                    <a:gd name="T2" fmla="*/ 290 w 673"/>
                    <a:gd name="T3" fmla="*/ 155 h 454"/>
                    <a:gd name="T4" fmla="*/ 285 w 673"/>
                    <a:gd name="T5" fmla="*/ 147 h 454"/>
                    <a:gd name="T6" fmla="*/ 307 w 673"/>
                    <a:gd name="T7" fmla="*/ 153 h 454"/>
                    <a:gd name="T8" fmla="*/ 305 w 673"/>
                    <a:gd name="T9" fmla="*/ 146 h 454"/>
                    <a:gd name="T10" fmla="*/ 285 w 673"/>
                    <a:gd name="T11" fmla="*/ 134 h 454"/>
                    <a:gd name="T12" fmla="*/ 259 w 673"/>
                    <a:gd name="T13" fmla="*/ 124 h 454"/>
                    <a:gd name="T14" fmla="*/ 236 w 673"/>
                    <a:gd name="T15" fmla="*/ 113 h 454"/>
                    <a:gd name="T16" fmla="*/ 250 w 673"/>
                    <a:gd name="T17" fmla="*/ 112 h 454"/>
                    <a:gd name="T18" fmla="*/ 281 w 673"/>
                    <a:gd name="T19" fmla="*/ 117 h 454"/>
                    <a:gd name="T20" fmla="*/ 267 w 673"/>
                    <a:gd name="T21" fmla="*/ 97 h 454"/>
                    <a:gd name="T22" fmla="*/ 226 w 673"/>
                    <a:gd name="T23" fmla="*/ 71 h 454"/>
                    <a:gd name="T24" fmla="*/ 231 w 673"/>
                    <a:gd name="T25" fmla="*/ 66 h 454"/>
                    <a:gd name="T26" fmla="*/ 250 w 673"/>
                    <a:gd name="T27" fmla="*/ 70 h 454"/>
                    <a:gd name="T28" fmla="*/ 245 w 673"/>
                    <a:gd name="T29" fmla="*/ 59 h 454"/>
                    <a:gd name="T30" fmla="*/ 225 w 673"/>
                    <a:gd name="T31" fmla="*/ 47 h 454"/>
                    <a:gd name="T32" fmla="*/ 200 w 673"/>
                    <a:gd name="T33" fmla="*/ 39 h 454"/>
                    <a:gd name="T34" fmla="*/ 171 w 673"/>
                    <a:gd name="T35" fmla="*/ 37 h 454"/>
                    <a:gd name="T36" fmla="*/ 181 w 673"/>
                    <a:gd name="T37" fmla="*/ 17 h 454"/>
                    <a:gd name="T38" fmla="*/ 147 w 673"/>
                    <a:gd name="T39" fmla="*/ 18 h 454"/>
                    <a:gd name="T40" fmla="*/ 133 w 673"/>
                    <a:gd name="T41" fmla="*/ 20 h 454"/>
                    <a:gd name="T42" fmla="*/ 133 w 673"/>
                    <a:gd name="T43" fmla="*/ 7 h 454"/>
                    <a:gd name="T44" fmla="*/ 114 w 673"/>
                    <a:gd name="T45" fmla="*/ 0 h 454"/>
                    <a:gd name="T46" fmla="*/ 73 w 673"/>
                    <a:gd name="T47" fmla="*/ 15 h 454"/>
                    <a:gd name="T48" fmla="*/ 53 w 673"/>
                    <a:gd name="T49" fmla="*/ 43 h 454"/>
                    <a:gd name="T50" fmla="*/ 57 w 673"/>
                    <a:gd name="T51" fmla="*/ 75 h 454"/>
                    <a:gd name="T52" fmla="*/ 55 w 673"/>
                    <a:gd name="T53" fmla="*/ 90 h 454"/>
                    <a:gd name="T54" fmla="*/ 24 w 673"/>
                    <a:gd name="T55" fmla="*/ 98 h 454"/>
                    <a:gd name="T56" fmla="*/ 2 w 673"/>
                    <a:gd name="T57" fmla="*/ 119 h 454"/>
                    <a:gd name="T58" fmla="*/ 6 w 673"/>
                    <a:gd name="T59" fmla="*/ 163 h 454"/>
                    <a:gd name="T60" fmla="*/ 31 w 673"/>
                    <a:gd name="T61" fmla="*/ 182 h 454"/>
                    <a:gd name="T62" fmla="*/ 43 w 673"/>
                    <a:gd name="T63" fmla="*/ 182 h 454"/>
                    <a:gd name="T64" fmla="*/ 56 w 673"/>
                    <a:gd name="T65" fmla="*/ 204 h 454"/>
                    <a:gd name="T66" fmla="*/ 72 w 673"/>
                    <a:gd name="T67" fmla="*/ 188 h 454"/>
                    <a:gd name="T68" fmla="*/ 95 w 673"/>
                    <a:gd name="T69" fmla="*/ 206 h 454"/>
                    <a:gd name="T70" fmla="*/ 117 w 673"/>
                    <a:gd name="T71" fmla="*/ 218 h 454"/>
                    <a:gd name="T72" fmla="*/ 138 w 673"/>
                    <a:gd name="T73" fmla="*/ 225 h 454"/>
                    <a:gd name="T74" fmla="*/ 147 w 673"/>
                    <a:gd name="T75" fmla="*/ 224 h 454"/>
                    <a:gd name="T76" fmla="*/ 132 w 673"/>
                    <a:gd name="T77" fmla="*/ 213 h 454"/>
                    <a:gd name="T78" fmla="*/ 130 w 673"/>
                    <a:gd name="T79" fmla="*/ 204 h 454"/>
                    <a:gd name="T80" fmla="*/ 153 w 673"/>
                    <a:gd name="T81" fmla="*/ 213 h 454"/>
                    <a:gd name="T82" fmla="*/ 178 w 673"/>
                    <a:gd name="T83" fmla="*/ 219 h 454"/>
                    <a:gd name="T84" fmla="*/ 203 w 673"/>
                    <a:gd name="T85" fmla="*/ 223 h 454"/>
                    <a:gd name="T86" fmla="*/ 213 w 673"/>
                    <a:gd name="T87" fmla="*/ 219 h 454"/>
                    <a:gd name="T88" fmla="*/ 190 w 673"/>
                    <a:gd name="T89" fmla="*/ 201 h 454"/>
                    <a:gd name="T90" fmla="*/ 183 w 673"/>
                    <a:gd name="T91" fmla="*/ 190 h 454"/>
                    <a:gd name="T92" fmla="*/ 211 w 673"/>
                    <a:gd name="T93" fmla="*/ 197 h 454"/>
                    <a:gd name="T94" fmla="*/ 242 w 673"/>
                    <a:gd name="T95" fmla="*/ 205 h 454"/>
                    <a:gd name="T96" fmla="*/ 269 w 673"/>
                    <a:gd name="T97" fmla="*/ 209 h 454"/>
                    <a:gd name="T98" fmla="*/ 278 w 673"/>
                    <a:gd name="T99" fmla="*/ 206 h 454"/>
                    <a:gd name="T100" fmla="*/ 257 w 673"/>
                    <a:gd name="T101" fmla="*/ 196 h 454"/>
                    <a:gd name="T102" fmla="*/ 257 w 673"/>
                    <a:gd name="T103" fmla="*/ 189 h 454"/>
                    <a:gd name="T104" fmla="*/ 289 w 673"/>
                    <a:gd name="T105" fmla="*/ 192 h 454"/>
                    <a:gd name="T106" fmla="*/ 312 w 673"/>
                    <a:gd name="T107" fmla="*/ 193 h 454"/>
                    <a:gd name="T108" fmla="*/ 328 w 673"/>
                    <a:gd name="T109" fmla="*/ 197 h 4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673" h="454">
                      <a:moveTo>
                        <a:pt x="673" y="410"/>
                      </a:moveTo>
                      <a:lnTo>
                        <a:pt x="671" y="398"/>
                      </a:lnTo>
                      <a:lnTo>
                        <a:pt x="667" y="385"/>
                      </a:lnTo>
                      <a:lnTo>
                        <a:pt x="660" y="372"/>
                      </a:lnTo>
                      <a:lnTo>
                        <a:pt x="649" y="358"/>
                      </a:lnTo>
                      <a:lnTo>
                        <a:pt x="633" y="343"/>
                      </a:lnTo>
                      <a:lnTo>
                        <a:pt x="610" y="328"/>
                      </a:lnTo>
                      <a:lnTo>
                        <a:pt x="580" y="312"/>
                      </a:lnTo>
                      <a:lnTo>
                        <a:pt x="542" y="295"/>
                      </a:lnTo>
                      <a:lnTo>
                        <a:pt x="551" y="294"/>
                      </a:lnTo>
                      <a:lnTo>
                        <a:pt x="561" y="293"/>
                      </a:lnTo>
                      <a:lnTo>
                        <a:pt x="571" y="295"/>
                      </a:lnTo>
                      <a:lnTo>
                        <a:pt x="582" y="297"/>
                      </a:lnTo>
                      <a:lnTo>
                        <a:pt x="593" y="300"/>
                      </a:lnTo>
                      <a:lnTo>
                        <a:pt x="604" y="303"/>
                      </a:lnTo>
                      <a:lnTo>
                        <a:pt x="615" y="307"/>
                      </a:lnTo>
                      <a:lnTo>
                        <a:pt x="626" y="311"/>
                      </a:lnTo>
                      <a:lnTo>
                        <a:pt x="623" y="305"/>
                      </a:lnTo>
                      <a:lnTo>
                        <a:pt x="618" y="299"/>
                      </a:lnTo>
                      <a:lnTo>
                        <a:pt x="611" y="293"/>
                      </a:lnTo>
                      <a:lnTo>
                        <a:pt x="603" y="286"/>
                      </a:lnTo>
                      <a:lnTo>
                        <a:pt x="593" y="281"/>
                      </a:lnTo>
                      <a:lnTo>
                        <a:pt x="581" y="275"/>
                      </a:lnTo>
                      <a:lnTo>
                        <a:pt x="570" y="270"/>
                      </a:lnTo>
                      <a:lnTo>
                        <a:pt x="557" y="265"/>
                      </a:lnTo>
                      <a:lnTo>
                        <a:pt x="545" y="260"/>
                      </a:lnTo>
                      <a:lnTo>
                        <a:pt x="532" y="254"/>
                      </a:lnTo>
                      <a:lnTo>
                        <a:pt x="518" y="249"/>
                      </a:lnTo>
                      <a:lnTo>
                        <a:pt x="505" y="244"/>
                      </a:lnTo>
                      <a:lnTo>
                        <a:pt x="493" y="238"/>
                      </a:lnTo>
                      <a:lnTo>
                        <a:pt x="482" y="233"/>
                      </a:lnTo>
                      <a:lnTo>
                        <a:pt x="472" y="227"/>
                      </a:lnTo>
                      <a:lnTo>
                        <a:pt x="463" y="220"/>
                      </a:lnTo>
                      <a:lnTo>
                        <a:pt x="474" y="222"/>
                      </a:lnTo>
                      <a:lnTo>
                        <a:pt x="487" y="223"/>
                      </a:lnTo>
                      <a:lnTo>
                        <a:pt x="501" y="225"/>
                      </a:lnTo>
                      <a:lnTo>
                        <a:pt x="516" y="227"/>
                      </a:lnTo>
                      <a:lnTo>
                        <a:pt x="533" y="230"/>
                      </a:lnTo>
                      <a:lnTo>
                        <a:pt x="548" y="233"/>
                      </a:lnTo>
                      <a:lnTo>
                        <a:pt x="563" y="236"/>
                      </a:lnTo>
                      <a:lnTo>
                        <a:pt x="577" y="239"/>
                      </a:lnTo>
                      <a:lnTo>
                        <a:pt x="567" y="225"/>
                      </a:lnTo>
                      <a:lnTo>
                        <a:pt x="553" y="209"/>
                      </a:lnTo>
                      <a:lnTo>
                        <a:pt x="535" y="195"/>
                      </a:lnTo>
                      <a:lnTo>
                        <a:pt x="515" y="181"/>
                      </a:lnTo>
                      <a:lnTo>
                        <a:pt x="494" y="168"/>
                      </a:lnTo>
                      <a:lnTo>
                        <a:pt x="473" y="155"/>
                      </a:lnTo>
                      <a:lnTo>
                        <a:pt x="453" y="143"/>
                      </a:lnTo>
                      <a:lnTo>
                        <a:pt x="433" y="134"/>
                      </a:lnTo>
                      <a:lnTo>
                        <a:pt x="442" y="132"/>
                      </a:lnTo>
                      <a:lnTo>
                        <a:pt x="452" y="132"/>
                      </a:lnTo>
                      <a:lnTo>
                        <a:pt x="462" y="133"/>
                      </a:lnTo>
                      <a:lnTo>
                        <a:pt x="472" y="135"/>
                      </a:lnTo>
                      <a:lnTo>
                        <a:pt x="482" y="137"/>
                      </a:lnTo>
                      <a:lnTo>
                        <a:pt x="492" y="139"/>
                      </a:lnTo>
                      <a:lnTo>
                        <a:pt x="501" y="141"/>
                      </a:lnTo>
                      <a:lnTo>
                        <a:pt x="511" y="143"/>
                      </a:lnTo>
                      <a:lnTo>
                        <a:pt x="505" y="134"/>
                      </a:lnTo>
                      <a:lnTo>
                        <a:pt x="498" y="125"/>
                      </a:lnTo>
                      <a:lnTo>
                        <a:pt x="490" y="118"/>
                      </a:lnTo>
                      <a:lnTo>
                        <a:pt x="481" y="111"/>
                      </a:lnTo>
                      <a:lnTo>
                        <a:pt x="472" y="104"/>
                      </a:lnTo>
                      <a:lnTo>
                        <a:pt x="462" y="99"/>
                      </a:lnTo>
                      <a:lnTo>
                        <a:pt x="450" y="94"/>
                      </a:lnTo>
                      <a:lnTo>
                        <a:pt x="439" y="89"/>
                      </a:lnTo>
                      <a:lnTo>
                        <a:pt x="427" y="86"/>
                      </a:lnTo>
                      <a:lnTo>
                        <a:pt x="414" y="82"/>
                      </a:lnTo>
                      <a:lnTo>
                        <a:pt x="401" y="79"/>
                      </a:lnTo>
                      <a:lnTo>
                        <a:pt x="388" y="77"/>
                      </a:lnTo>
                      <a:lnTo>
                        <a:pt x="372" y="76"/>
                      </a:lnTo>
                      <a:lnTo>
                        <a:pt x="358" y="75"/>
                      </a:lnTo>
                      <a:lnTo>
                        <a:pt x="343" y="74"/>
                      </a:lnTo>
                      <a:lnTo>
                        <a:pt x="327" y="74"/>
                      </a:lnTo>
                      <a:lnTo>
                        <a:pt x="400" y="49"/>
                      </a:lnTo>
                      <a:lnTo>
                        <a:pt x="382" y="40"/>
                      </a:lnTo>
                      <a:lnTo>
                        <a:pt x="363" y="34"/>
                      </a:lnTo>
                      <a:lnTo>
                        <a:pt x="345" y="31"/>
                      </a:lnTo>
                      <a:lnTo>
                        <a:pt x="327" y="31"/>
                      </a:lnTo>
                      <a:lnTo>
                        <a:pt x="310" y="33"/>
                      </a:lnTo>
                      <a:lnTo>
                        <a:pt x="295" y="37"/>
                      </a:lnTo>
                      <a:lnTo>
                        <a:pt x="282" y="42"/>
                      </a:lnTo>
                      <a:lnTo>
                        <a:pt x="272" y="49"/>
                      </a:lnTo>
                      <a:lnTo>
                        <a:pt x="270" y="45"/>
                      </a:lnTo>
                      <a:lnTo>
                        <a:pt x="267" y="40"/>
                      </a:lnTo>
                      <a:lnTo>
                        <a:pt x="265" y="35"/>
                      </a:lnTo>
                      <a:lnTo>
                        <a:pt x="263" y="29"/>
                      </a:lnTo>
                      <a:lnTo>
                        <a:pt x="263" y="23"/>
                      </a:lnTo>
                      <a:lnTo>
                        <a:pt x="266" y="15"/>
                      </a:lnTo>
                      <a:lnTo>
                        <a:pt x="272" y="9"/>
                      </a:lnTo>
                      <a:lnTo>
                        <a:pt x="283" y="3"/>
                      </a:lnTo>
                      <a:lnTo>
                        <a:pt x="255" y="0"/>
                      </a:lnTo>
                      <a:lnTo>
                        <a:pt x="229" y="0"/>
                      </a:lnTo>
                      <a:lnTo>
                        <a:pt x="205" y="4"/>
                      </a:lnTo>
                      <a:lnTo>
                        <a:pt x="184" y="10"/>
                      </a:lnTo>
                      <a:lnTo>
                        <a:pt x="164" y="19"/>
                      </a:lnTo>
                      <a:lnTo>
                        <a:pt x="147" y="30"/>
                      </a:lnTo>
                      <a:lnTo>
                        <a:pt x="133" y="42"/>
                      </a:lnTo>
                      <a:lnTo>
                        <a:pt x="121" y="55"/>
                      </a:lnTo>
                      <a:lnTo>
                        <a:pt x="112" y="70"/>
                      </a:lnTo>
                      <a:lnTo>
                        <a:pt x="106" y="87"/>
                      </a:lnTo>
                      <a:lnTo>
                        <a:pt x="104" y="103"/>
                      </a:lnTo>
                      <a:lnTo>
                        <a:pt x="104" y="119"/>
                      </a:lnTo>
                      <a:lnTo>
                        <a:pt x="108" y="135"/>
                      </a:lnTo>
                      <a:lnTo>
                        <a:pt x="114" y="150"/>
                      </a:lnTo>
                      <a:lnTo>
                        <a:pt x="125" y="166"/>
                      </a:lnTo>
                      <a:lnTo>
                        <a:pt x="139" y="180"/>
                      </a:lnTo>
                      <a:lnTo>
                        <a:pt x="126" y="180"/>
                      </a:lnTo>
                      <a:lnTo>
                        <a:pt x="111" y="181"/>
                      </a:lnTo>
                      <a:lnTo>
                        <a:pt x="95" y="182"/>
                      </a:lnTo>
                      <a:lnTo>
                        <a:pt x="79" y="185"/>
                      </a:lnTo>
                      <a:lnTo>
                        <a:pt x="63" y="190"/>
                      </a:lnTo>
                      <a:lnTo>
                        <a:pt x="48" y="196"/>
                      </a:lnTo>
                      <a:lnTo>
                        <a:pt x="35" y="203"/>
                      </a:lnTo>
                      <a:lnTo>
                        <a:pt x="22" y="213"/>
                      </a:lnTo>
                      <a:lnTo>
                        <a:pt x="12" y="226"/>
                      </a:lnTo>
                      <a:lnTo>
                        <a:pt x="4" y="240"/>
                      </a:lnTo>
                      <a:lnTo>
                        <a:pt x="1" y="257"/>
                      </a:lnTo>
                      <a:lnTo>
                        <a:pt x="0" y="277"/>
                      </a:lnTo>
                      <a:lnTo>
                        <a:pt x="4" y="301"/>
                      </a:lnTo>
                      <a:lnTo>
                        <a:pt x="13" y="327"/>
                      </a:lnTo>
                      <a:lnTo>
                        <a:pt x="27" y="356"/>
                      </a:lnTo>
                      <a:lnTo>
                        <a:pt x="48" y="390"/>
                      </a:lnTo>
                      <a:lnTo>
                        <a:pt x="55" y="380"/>
                      </a:lnTo>
                      <a:lnTo>
                        <a:pt x="62" y="366"/>
                      </a:lnTo>
                      <a:lnTo>
                        <a:pt x="68" y="352"/>
                      </a:lnTo>
                      <a:lnTo>
                        <a:pt x="75" y="342"/>
                      </a:lnTo>
                      <a:lnTo>
                        <a:pt x="80" y="353"/>
                      </a:lnTo>
                      <a:lnTo>
                        <a:pt x="86" y="365"/>
                      </a:lnTo>
                      <a:lnTo>
                        <a:pt x="91" y="377"/>
                      </a:lnTo>
                      <a:lnTo>
                        <a:pt x="97" y="389"/>
                      </a:lnTo>
                      <a:lnTo>
                        <a:pt x="105" y="400"/>
                      </a:lnTo>
                      <a:lnTo>
                        <a:pt x="112" y="409"/>
                      </a:lnTo>
                      <a:lnTo>
                        <a:pt x="121" y="418"/>
                      </a:lnTo>
                      <a:lnTo>
                        <a:pt x="130" y="424"/>
                      </a:lnTo>
                      <a:lnTo>
                        <a:pt x="132" y="366"/>
                      </a:lnTo>
                      <a:lnTo>
                        <a:pt x="144" y="377"/>
                      </a:lnTo>
                      <a:lnTo>
                        <a:pt x="156" y="387"/>
                      </a:lnTo>
                      <a:lnTo>
                        <a:pt x="167" y="396"/>
                      </a:lnTo>
                      <a:lnTo>
                        <a:pt x="180" y="405"/>
                      </a:lnTo>
                      <a:lnTo>
                        <a:pt x="191" y="413"/>
                      </a:lnTo>
                      <a:lnTo>
                        <a:pt x="202" y="420"/>
                      </a:lnTo>
                      <a:lnTo>
                        <a:pt x="213" y="427"/>
                      </a:lnTo>
                      <a:lnTo>
                        <a:pt x="224" y="433"/>
                      </a:lnTo>
                      <a:lnTo>
                        <a:pt x="235" y="438"/>
                      </a:lnTo>
                      <a:lnTo>
                        <a:pt x="246" y="442"/>
                      </a:lnTo>
                      <a:lnTo>
                        <a:pt x="256" y="445"/>
                      </a:lnTo>
                      <a:lnTo>
                        <a:pt x="266" y="448"/>
                      </a:lnTo>
                      <a:lnTo>
                        <a:pt x="276" y="451"/>
                      </a:lnTo>
                      <a:lnTo>
                        <a:pt x="285" y="452"/>
                      </a:lnTo>
                      <a:lnTo>
                        <a:pt x="294" y="454"/>
                      </a:lnTo>
                      <a:lnTo>
                        <a:pt x="302" y="454"/>
                      </a:lnTo>
                      <a:lnTo>
                        <a:pt x="295" y="449"/>
                      </a:lnTo>
                      <a:lnTo>
                        <a:pt x="287" y="443"/>
                      </a:lnTo>
                      <a:lnTo>
                        <a:pt x="280" y="438"/>
                      </a:lnTo>
                      <a:lnTo>
                        <a:pt x="272" y="432"/>
                      </a:lnTo>
                      <a:lnTo>
                        <a:pt x="265" y="427"/>
                      </a:lnTo>
                      <a:lnTo>
                        <a:pt x="259" y="419"/>
                      </a:lnTo>
                      <a:lnTo>
                        <a:pt x="254" y="413"/>
                      </a:lnTo>
                      <a:lnTo>
                        <a:pt x="251" y="406"/>
                      </a:lnTo>
                      <a:lnTo>
                        <a:pt x="261" y="410"/>
                      </a:lnTo>
                      <a:lnTo>
                        <a:pt x="271" y="414"/>
                      </a:lnTo>
                      <a:lnTo>
                        <a:pt x="283" y="418"/>
                      </a:lnTo>
                      <a:lnTo>
                        <a:pt x="294" y="422"/>
                      </a:lnTo>
                      <a:lnTo>
                        <a:pt x="306" y="427"/>
                      </a:lnTo>
                      <a:lnTo>
                        <a:pt x="319" y="430"/>
                      </a:lnTo>
                      <a:lnTo>
                        <a:pt x="332" y="434"/>
                      </a:lnTo>
                      <a:lnTo>
                        <a:pt x="344" y="437"/>
                      </a:lnTo>
                      <a:lnTo>
                        <a:pt x="357" y="440"/>
                      </a:lnTo>
                      <a:lnTo>
                        <a:pt x="369" y="443"/>
                      </a:lnTo>
                      <a:lnTo>
                        <a:pt x="382" y="445"/>
                      </a:lnTo>
                      <a:lnTo>
                        <a:pt x="394" y="447"/>
                      </a:lnTo>
                      <a:lnTo>
                        <a:pt x="406" y="448"/>
                      </a:lnTo>
                      <a:lnTo>
                        <a:pt x="417" y="449"/>
                      </a:lnTo>
                      <a:lnTo>
                        <a:pt x="427" y="449"/>
                      </a:lnTo>
                      <a:lnTo>
                        <a:pt x="437" y="448"/>
                      </a:lnTo>
                      <a:lnTo>
                        <a:pt x="426" y="440"/>
                      </a:lnTo>
                      <a:lnTo>
                        <a:pt x="414" y="432"/>
                      </a:lnTo>
                      <a:lnTo>
                        <a:pt x="403" y="422"/>
                      </a:lnTo>
                      <a:lnTo>
                        <a:pt x="392" y="413"/>
                      </a:lnTo>
                      <a:lnTo>
                        <a:pt x="380" y="404"/>
                      </a:lnTo>
                      <a:lnTo>
                        <a:pt x="371" y="395"/>
                      </a:lnTo>
                      <a:lnTo>
                        <a:pt x="363" y="387"/>
                      </a:lnTo>
                      <a:lnTo>
                        <a:pt x="356" y="379"/>
                      </a:lnTo>
                      <a:lnTo>
                        <a:pt x="367" y="382"/>
                      </a:lnTo>
                      <a:lnTo>
                        <a:pt x="380" y="385"/>
                      </a:lnTo>
                      <a:lnTo>
                        <a:pt x="394" y="388"/>
                      </a:lnTo>
                      <a:lnTo>
                        <a:pt x="408" y="392"/>
                      </a:lnTo>
                      <a:lnTo>
                        <a:pt x="423" y="396"/>
                      </a:lnTo>
                      <a:lnTo>
                        <a:pt x="438" y="400"/>
                      </a:lnTo>
                      <a:lnTo>
                        <a:pt x="454" y="404"/>
                      </a:lnTo>
                      <a:lnTo>
                        <a:pt x="469" y="407"/>
                      </a:lnTo>
                      <a:lnTo>
                        <a:pt x="484" y="411"/>
                      </a:lnTo>
                      <a:lnTo>
                        <a:pt x="498" y="414"/>
                      </a:lnTo>
                      <a:lnTo>
                        <a:pt x="512" y="416"/>
                      </a:lnTo>
                      <a:lnTo>
                        <a:pt x="526" y="418"/>
                      </a:lnTo>
                      <a:lnTo>
                        <a:pt x="538" y="420"/>
                      </a:lnTo>
                      <a:lnTo>
                        <a:pt x="549" y="420"/>
                      </a:lnTo>
                      <a:lnTo>
                        <a:pt x="559" y="420"/>
                      </a:lnTo>
                      <a:lnTo>
                        <a:pt x="567" y="418"/>
                      </a:lnTo>
                      <a:lnTo>
                        <a:pt x="557" y="413"/>
                      </a:lnTo>
                      <a:lnTo>
                        <a:pt x="546" y="408"/>
                      </a:lnTo>
                      <a:lnTo>
                        <a:pt x="535" y="404"/>
                      </a:lnTo>
                      <a:lnTo>
                        <a:pt x="525" y="399"/>
                      </a:lnTo>
                      <a:lnTo>
                        <a:pt x="514" y="394"/>
                      </a:lnTo>
                      <a:lnTo>
                        <a:pt x="506" y="389"/>
                      </a:lnTo>
                      <a:lnTo>
                        <a:pt x="500" y="383"/>
                      </a:lnTo>
                      <a:lnTo>
                        <a:pt x="496" y="376"/>
                      </a:lnTo>
                      <a:lnTo>
                        <a:pt x="515" y="379"/>
                      </a:lnTo>
                      <a:lnTo>
                        <a:pt x="534" y="381"/>
                      </a:lnTo>
                      <a:lnTo>
                        <a:pt x="550" y="383"/>
                      </a:lnTo>
                      <a:lnTo>
                        <a:pt x="565" y="384"/>
                      </a:lnTo>
                      <a:lnTo>
                        <a:pt x="579" y="385"/>
                      </a:lnTo>
                      <a:lnTo>
                        <a:pt x="593" y="385"/>
                      </a:lnTo>
                      <a:lnTo>
                        <a:pt x="604" y="386"/>
                      </a:lnTo>
                      <a:lnTo>
                        <a:pt x="615" y="387"/>
                      </a:lnTo>
                      <a:lnTo>
                        <a:pt x="625" y="388"/>
                      </a:lnTo>
                      <a:lnTo>
                        <a:pt x="634" y="389"/>
                      </a:lnTo>
                      <a:lnTo>
                        <a:pt x="642" y="390"/>
                      </a:lnTo>
                      <a:lnTo>
                        <a:pt x="649" y="393"/>
                      </a:lnTo>
                      <a:lnTo>
                        <a:pt x="656" y="396"/>
                      </a:lnTo>
                      <a:lnTo>
                        <a:pt x="663" y="399"/>
                      </a:lnTo>
                      <a:lnTo>
                        <a:pt x="668" y="404"/>
                      </a:lnTo>
                      <a:lnTo>
                        <a:pt x="673" y="410"/>
                      </a:lnTo>
                      <a:close/>
                    </a:path>
                  </a:pathLst>
                </a:custGeom>
                <a:solidFill>
                  <a:srgbClr val="00A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7" name="Group 228"/>
                <p:cNvGrpSpPr>
                  <a:grpSpLocks/>
                </p:cNvGrpSpPr>
                <p:nvPr/>
              </p:nvGrpSpPr>
              <p:grpSpPr bwMode="auto">
                <a:xfrm>
                  <a:off x="5011" y="1149"/>
                  <a:ext cx="284" cy="163"/>
                  <a:chOff x="5011" y="1149"/>
                  <a:chExt cx="284" cy="163"/>
                </a:xfrm>
              </p:grpSpPr>
              <p:sp>
                <p:nvSpPr>
                  <p:cNvPr id="48" name="Freeform 229"/>
                  <p:cNvSpPr>
                    <a:spLocks/>
                  </p:cNvSpPr>
                  <p:nvPr/>
                </p:nvSpPr>
                <p:spPr bwMode="auto">
                  <a:xfrm>
                    <a:off x="5048" y="1149"/>
                    <a:ext cx="247" cy="163"/>
                  </a:xfrm>
                  <a:custGeom>
                    <a:avLst/>
                    <a:gdLst>
                      <a:gd name="T0" fmla="*/ 29 w 494"/>
                      <a:gd name="T1" fmla="*/ 53 h 325"/>
                      <a:gd name="T2" fmla="*/ 42 w 494"/>
                      <a:gd name="T3" fmla="*/ 56 h 325"/>
                      <a:gd name="T4" fmla="*/ 28 w 494"/>
                      <a:gd name="T5" fmla="*/ 80 h 325"/>
                      <a:gd name="T6" fmla="*/ 0 w 494"/>
                      <a:gd name="T7" fmla="*/ 126 h 325"/>
                      <a:gd name="T8" fmla="*/ 14 w 494"/>
                      <a:gd name="T9" fmla="*/ 109 h 325"/>
                      <a:gd name="T10" fmla="*/ 49 w 494"/>
                      <a:gd name="T11" fmla="*/ 71 h 325"/>
                      <a:gd name="T12" fmla="*/ 63 w 494"/>
                      <a:gd name="T13" fmla="*/ 66 h 325"/>
                      <a:gd name="T14" fmla="*/ 72 w 494"/>
                      <a:gd name="T15" fmla="*/ 71 h 325"/>
                      <a:gd name="T16" fmla="*/ 59 w 494"/>
                      <a:gd name="T17" fmla="*/ 98 h 325"/>
                      <a:gd name="T18" fmla="*/ 54 w 494"/>
                      <a:gd name="T19" fmla="*/ 150 h 325"/>
                      <a:gd name="T20" fmla="*/ 55 w 494"/>
                      <a:gd name="T21" fmla="*/ 121 h 325"/>
                      <a:gd name="T22" fmla="*/ 78 w 494"/>
                      <a:gd name="T23" fmla="*/ 82 h 325"/>
                      <a:gd name="T24" fmla="*/ 91 w 494"/>
                      <a:gd name="T25" fmla="*/ 80 h 325"/>
                      <a:gd name="T26" fmla="*/ 101 w 494"/>
                      <a:gd name="T27" fmla="*/ 84 h 325"/>
                      <a:gd name="T28" fmla="*/ 94 w 494"/>
                      <a:gd name="T29" fmla="*/ 106 h 325"/>
                      <a:gd name="T30" fmla="*/ 105 w 494"/>
                      <a:gd name="T31" fmla="*/ 151 h 325"/>
                      <a:gd name="T32" fmla="*/ 104 w 494"/>
                      <a:gd name="T33" fmla="*/ 146 h 325"/>
                      <a:gd name="T34" fmla="*/ 101 w 494"/>
                      <a:gd name="T35" fmla="*/ 103 h 325"/>
                      <a:gd name="T36" fmla="*/ 125 w 494"/>
                      <a:gd name="T37" fmla="*/ 107 h 325"/>
                      <a:gd name="T38" fmla="*/ 163 w 494"/>
                      <a:gd name="T39" fmla="*/ 147 h 325"/>
                      <a:gd name="T40" fmla="*/ 156 w 494"/>
                      <a:gd name="T41" fmla="*/ 137 h 325"/>
                      <a:gd name="T42" fmla="*/ 126 w 494"/>
                      <a:gd name="T43" fmla="*/ 102 h 325"/>
                      <a:gd name="T44" fmla="*/ 137 w 494"/>
                      <a:gd name="T45" fmla="*/ 100 h 325"/>
                      <a:gd name="T46" fmla="*/ 169 w 494"/>
                      <a:gd name="T47" fmla="*/ 115 h 325"/>
                      <a:gd name="T48" fmla="*/ 209 w 494"/>
                      <a:gd name="T49" fmla="*/ 131 h 325"/>
                      <a:gd name="T50" fmla="*/ 242 w 494"/>
                      <a:gd name="T51" fmla="*/ 143 h 325"/>
                      <a:gd name="T52" fmla="*/ 228 w 494"/>
                      <a:gd name="T53" fmla="*/ 135 h 325"/>
                      <a:gd name="T54" fmla="*/ 193 w 494"/>
                      <a:gd name="T55" fmla="*/ 119 h 325"/>
                      <a:gd name="T56" fmla="*/ 158 w 494"/>
                      <a:gd name="T57" fmla="*/ 103 h 325"/>
                      <a:gd name="T58" fmla="*/ 136 w 494"/>
                      <a:gd name="T59" fmla="*/ 93 h 325"/>
                      <a:gd name="T60" fmla="*/ 156 w 494"/>
                      <a:gd name="T61" fmla="*/ 91 h 325"/>
                      <a:gd name="T62" fmla="*/ 202 w 494"/>
                      <a:gd name="T63" fmla="*/ 101 h 325"/>
                      <a:gd name="T64" fmla="*/ 187 w 494"/>
                      <a:gd name="T65" fmla="*/ 93 h 325"/>
                      <a:gd name="T66" fmla="*/ 158 w 494"/>
                      <a:gd name="T67" fmla="*/ 87 h 325"/>
                      <a:gd name="T68" fmla="*/ 132 w 494"/>
                      <a:gd name="T69" fmla="*/ 86 h 325"/>
                      <a:gd name="T70" fmla="*/ 117 w 494"/>
                      <a:gd name="T71" fmla="*/ 85 h 325"/>
                      <a:gd name="T72" fmla="*/ 142 w 494"/>
                      <a:gd name="T73" fmla="*/ 66 h 325"/>
                      <a:gd name="T74" fmla="*/ 187 w 494"/>
                      <a:gd name="T75" fmla="*/ 69 h 325"/>
                      <a:gd name="T76" fmla="*/ 161 w 494"/>
                      <a:gd name="T77" fmla="*/ 61 h 325"/>
                      <a:gd name="T78" fmla="*/ 132 w 494"/>
                      <a:gd name="T79" fmla="*/ 62 h 325"/>
                      <a:gd name="T80" fmla="*/ 115 w 494"/>
                      <a:gd name="T81" fmla="*/ 71 h 325"/>
                      <a:gd name="T82" fmla="*/ 107 w 494"/>
                      <a:gd name="T83" fmla="*/ 80 h 325"/>
                      <a:gd name="T84" fmla="*/ 98 w 494"/>
                      <a:gd name="T85" fmla="*/ 78 h 325"/>
                      <a:gd name="T86" fmla="*/ 87 w 494"/>
                      <a:gd name="T87" fmla="*/ 73 h 325"/>
                      <a:gd name="T88" fmla="*/ 98 w 494"/>
                      <a:gd name="T89" fmla="*/ 49 h 325"/>
                      <a:gd name="T90" fmla="*/ 145 w 494"/>
                      <a:gd name="T91" fmla="*/ 24 h 325"/>
                      <a:gd name="T92" fmla="*/ 137 w 494"/>
                      <a:gd name="T93" fmla="*/ 19 h 325"/>
                      <a:gd name="T94" fmla="*/ 109 w 494"/>
                      <a:gd name="T95" fmla="*/ 30 h 325"/>
                      <a:gd name="T96" fmla="*/ 89 w 494"/>
                      <a:gd name="T97" fmla="*/ 50 h 325"/>
                      <a:gd name="T98" fmla="*/ 77 w 494"/>
                      <a:gd name="T99" fmla="*/ 67 h 325"/>
                      <a:gd name="T100" fmla="*/ 69 w 494"/>
                      <a:gd name="T101" fmla="*/ 66 h 325"/>
                      <a:gd name="T102" fmla="*/ 59 w 494"/>
                      <a:gd name="T103" fmla="*/ 62 h 325"/>
                      <a:gd name="T104" fmla="*/ 66 w 494"/>
                      <a:gd name="T105" fmla="*/ 34 h 325"/>
                      <a:gd name="T106" fmla="*/ 91 w 494"/>
                      <a:gd name="T107" fmla="*/ 4 h 325"/>
                      <a:gd name="T108" fmla="*/ 70 w 494"/>
                      <a:gd name="T109" fmla="*/ 17 h 325"/>
                      <a:gd name="T110" fmla="*/ 49 w 494"/>
                      <a:gd name="T111" fmla="*/ 54 h 325"/>
                      <a:gd name="T112" fmla="*/ 36 w 494"/>
                      <a:gd name="T113" fmla="*/ 55 h 325"/>
                      <a:gd name="T114" fmla="*/ 23 w 494"/>
                      <a:gd name="T115" fmla="*/ 49 h 325"/>
                      <a:gd name="T116" fmla="*/ 21 w 494"/>
                      <a:gd name="T117" fmla="*/ 48 h 32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494" h="325">
                        <a:moveTo>
                          <a:pt x="37" y="99"/>
                        </a:moveTo>
                        <a:lnTo>
                          <a:pt x="44" y="102"/>
                        </a:lnTo>
                        <a:lnTo>
                          <a:pt x="52" y="104"/>
                        </a:lnTo>
                        <a:lnTo>
                          <a:pt x="58" y="105"/>
                        </a:lnTo>
                        <a:lnTo>
                          <a:pt x="66" y="106"/>
                        </a:lnTo>
                        <a:lnTo>
                          <a:pt x="72" y="107"/>
                        </a:lnTo>
                        <a:lnTo>
                          <a:pt x="78" y="109"/>
                        </a:lnTo>
                        <a:lnTo>
                          <a:pt x="84" y="112"/>
                        </a:lnTo>
                        <a:lnTo>
                          <a:pt x="89" y="116"/>
                        </a:lnTo>
                        <a:lnTo>
                          <a:pt x="87" y="125"/>
                        </a:lnTo>
                        <a:lnTo>
                          <a:pt x="75" y="139"/>
                        </a:lnTo>
                        <a:lnTo>
                          <a:pt x="56" y="160"/>
                        </a:lnTo>
                        <a:lnTo>
                          <a:pt x="36" y="182"/>
                        </a:lnTo>
                        <a:lnTo>
                          <a:pt x="17" y="205"/>
                        </a:lnTo>
                        <a:lnTo>
                          <a:pt x="3" y="229"/>
                        </a:lnTo>
                        <a:lnTo>
                          <a:pt x="0" y="251"/>
                        </a:lnTo>
                        <a:lnTo>
                          <a:pt x="10" y="269"/>
                        </a:lnTo>
                        <a:lnTo>
                          <a:pt x="9" y="254"/>
                        </a:lnTo>
                        <a:lnTo>
                          <a:pt x="16" y="236"/>
                        </a:lnTo>
                        <a:lnTo>
                          <a:pt x="28" y="217"/>
                        </a:lnTo>
                        <a:lnTo>
                          <a:pt x="44" y="196"/>
                        </a:lnTo>
                        <a:lnTo>
                          <a:pt x="63" y="176"/>
                        </a:lnTo>
                        <a:lnTo>
                          <a:pt x="81" y="157"/>
                        </a:lnTo>
                        <a:lnTo>
                          <a:pt x="98" y="141"/>
                        </a:lnTo>
                        <a:lnTo>
                          <a:pt x="112" y="126"/>
                        </a:lnTo>
                        <a:lnTo>
                          <a:pt x="116" y="128"/>
                        </a:lnTo>
                        <a:lnTo>
                          <a:pt x="121" y="130"/>
                        </a:lnTo>
                        <a:lnTo>
                          <a:pt x="126" y="132"/>
                        </a:lnTo>
                        <a:lnTo>
                          <a:pt x="131" y="134"/>
                        </a:lnTo>
                        <a:lnTo>
                          <a:pt x="136" y="136"/>
                        </a:lnTo>
                        <a:lnTo>
                          <a:pt x="140" y="139"/>
                        </a:lnTo>
                        <a:lnTo>
                          <a:pt x="144" y="141"/>
                        </a:lnTo>
                        <a:lnTo>
                          <a:pt x="148" y="143"/>
                        </a:lnTo>
                        <a:lnTo>
                          <a:pt x="142" y="155"/>
                        </a:lnTo>
                        <a:lnTo>
                          <a:pt x="131" y="173"/>
                        </a:lnTo>
                        <a:lnTo>
                          <a:pt x="117" y="196"/>
                        </a:lnTo>
                        <a:lnTo>
                          <a:pt x="104" y="222"/>
                        </a:lnTo>
                        <a:lnTo>
                          <a:pt x="96" y="249"/>
                        </a:lnTo>
                        <a:lnTo>
                          <a:pt x="96" y="274"/>
                        </a:lnTo>
                        <a:lnTo>
                          <a:pt x="108" y="299"/>
                        </a:lnTo>
                        <a:lnTo>
                          <a:pt x="135" y="318"/>
                        </a:lnTo>
                        <a:lnTo>
                          <a:pt x="116" y="292"/>
                        </a:lnTo>
                        <a:lnTo>
                          <a:pt x="108" y="266"/>
                        </a:lnTo>
                        <a:lnTo>
                          <a:pt x="110" y="242"/>
                        </a:lnTo>
                        <a:lnTo>
                          <a:pt x="118" y="220"/>
                        </a:lnTo>
                        <a:lnTo>
                          <a:pt x="129" y="198"/>
                        </a:lnTo>
                        <a:lnTo>
                          <a:pt x="143" y="180"/>
                        </a:lnTo>
                        <a:lnTo>
                          <a:pt x="155" y="164"/>
                        </a:lnTo>
                        <a:lnTo>
                          <a:pt x="163" y="152"/>
                        </a:lnTo>
                        <a:lnTo>
                          <a:pt x="170" y="155"/>
                        </a:lnTo>
                        <a:lnTo>
                          <a:pt x="176" y="157"/>
                        </a:lnTo>
                        <a:lnTo>
                          <a:pt x="182" y="160"/>
                        </a:lnTo>
                        <a:lnTo>
                          <a:pt x="187" y="162"/>
                        </a:lnTo>
                        <a:lnTo>
                          <a:pt x="192" y="164"/>
                        </a:lnTo>
                        <a:lnTo>
                          <a:pt x="196" y="166"/>
                        </a:lnTo>
                        <a:lnTo>
                          <a:pt x="202" y="168"/>
                        </a:lnTo>
                        <a:lnTo>
                          <a:pt x="207" y="170"/>
                        </a:lnTo>
                        <a:lnTo>
                          <a:pt x="204" y="179"/>
                        </a:lnTo>
                        <a:lnTo>
                          <a:pt x="196" y="193"/>
                        </a:lnTo>
                        <a:lnTo>
                          <a:pt x="188" y="211"/>
                        </a:lnTo>
                        <a:lnTo>
                          <a:pt x="182" y="232"/>
                        </a:lnTo>
                        <a:lnTo>
                          <a:pt x="181" y="254"/>
                        </a:lnTo>
                        <a:lnTo>
                          <a:pt x="189" y="279"/>
                        </a:lnTo>
                        <a:lnTo>
                          <a:pt x="210" y="302"/>
                        </a:lnTo>
                        <a:lnTo>
                          <a:pt x="245" y="325"/>
                        </a:lnTo>
                        <a:lnTo>
                          <a:pt x="235" y="317"/>
                        </a:lnTo>
                        <a:lnTo>
                          <a:pt x="221" y="306"/>
                        </a:lnTo>
                        <a:lnTo>
                          <a:pt x="208" y="292"/>
                        </a:lnTo>
                        <a:lnTo>
                          <a:pt x="196" y="274"/>
                        </a:lnTo>
                        <a:lnTo>
                          <a:pt x="190" y="254"/>
                        </a:lnTo>
                        <a:lnTo>
                          <a:pt x="191" y="232"/>
                        </a:lnTo>
                        <a:lnTo>
                          <a:pt x="202" y="206"/>
                        </a:lnTo>
                        <a:lnTo>
                          <a:pt x="225" y="178"/>
                        </a:lnTo>
                        <a:lnTo>
                          <a:pt x="231" y="184"/>
                        </a:lnTo>
                        <a:lnTo>
                          <a:pt x="239" y="196"/>
                        </a:lnTo>
                        <a:lnTo>
                          <a:pt x="249" y="213"/>
                        </a:lnTo>
                        <a:lnTo>
                          <a:pt x="262" y="233"/>
                        </a:lnTo>
                        <a:lnTo>
                          <a:pt x="279" y="253"/>
                        </a:lnTo>
                        <a:lnTo>
                          <a:pt x="300" y="274"/>
                        </a:lnTo>
                        <a:lnTo>
                          <a:pt x="326" y="294"/>
                        </a:lnTo>
                        <a:lnTo>
                          <a:pt x="360" y="310"/>
                        </a:lnTo>
                        <a:lnTo>
                          <a:pt x="347" y="301"/>
                        </a:lnTo>
                        <a:lnTo>
                          <a:pt x="330" y="289"/>
                        </a:lnTo>
                        <a:lnTo>
                          <a:pt x="311" y="273"/>
                        </a:lnTo>
                        <a:lnTo>
                          <a:pt x="292" y="256"/>
                        </a:lnTo>
                        <a:lnTo>
                          <a:pt x="275" y="239"/>
                        </a:lnTo>
                        <a:lnTo>
                          <a:pt x="260" y="221"/>
                        </a:lnTo>
                        <a:lnTo>
                          <a:pt x="251" y="204"/>
                        </a:lnTo>
                        <a:lnTo>
                          <a:pt x="250" y="189"/>
                        </a:lnTo>
                        <a:lnTo>
                          <a:pt x="255" y="191"/>
                        </a:lnTo>
                        <a:lnTo>
                          <a:pt x="262" y="195"/>
                        </a:lnTo>
                        <a:lnTo>
                          <a:pt x="274" y="200"/>
                        </a:lnTo>
                        <a:lnTo>
                          <a:pt x="288" y="206"/>
                        </a:lnTo>
                        <a:lnTo>
                          <a:pt x="303" y="214"/>
                        </a:lnTo>
                        <a:lnTo>
                          <a:pt x="320" y="221"/>
                        </a:lnTo>
                        <a:lnTo>
                          <a:pt x="338" y="229"/>
                        </a:lnTo>
                        <a:lnTo>
                          <a:pt x="358" y="238"/>
                        </a:lnTo>
                        <a:lnTo>
                          <a:pt x="378" y="246"/>
                        </a:lnTo>
                        <a:lnTo>
                          <a:pt x="397" y="255"/>
                        </a:lnTo>
                        <a:lnTo>
                          <a:pt x="417" y="262"/>
                        </a:lnTo>
                        <a:lnTo>
                          <a:pt x="436" y="270"/>
                        </a:lnTo>
                        <a:lnTo>
                          <a:pt x="453" y="277"/>
                        </a:lnTo>
                        <a:lnTo>
                          <a:pt x="468" y="282"/>
                        </a:lnTo>
                        <a:lnTo>
                          <a:pt x="483" y="286"/>
                        </a:lnTo>
                        <a:lnTo>
                          <a:pt x="494" y="289"/>
                        </a:lnTo>
                        <a:lnTo>
                          <a:pt x="483" y="283"/>
                        </a:lnTo>
                        <a:lnTo>
                          <a:pt x="470" y="277"/>
                        </a:lnTo>
                        <a:lnTo>
                          <a:pt x="455" y="269"/>
                        </a:lnTo>
                        <a:lnTo>
                          <a:pt x="439" y="261"/>
                        </a:lnTo>
                        <a:lnTo>
                          <a:pt x="422" y="254"/>
                        </a:lnTo>
                        <a:lnTo>
                          <a:pt x="403" y="245"/>
                        </a:lnTo>
                        <a:lnTo>
                          <a:pt x="385" y="237"/>
                        </a:lnTo>
                        <a:lnTo>
                          <a:pt x="367" y="229"/>
                        </a:lnTo>
                        <a:lnTo>
                          <a:pt x="349" y="221"/>
                        </a:lnTo>
                        <a:lnTo>
                          <a:pt x="331" y="214"/>
                        </a:lnTo>
                        <a:lnTo>
                          <a:pt x="315" y="206"/>
                        </a:lnTo>
                        <a:lnTo>
                          <a:pt x="301" y="199"/>
                        </a:lnTo>
                        <a:lnTo>
                          <a:pt x="288" y="194"/>
                        </a:lnTo>
                        <a:lnTo>
                          <a:pt x="278" y="189"/>
                        </a:lnTo>
                        <a:lnTo>
                          <a:pt x="271" y="186"/>
                        </a:lnTo>
                        <a:lnTo>
                          <a:pt x="265" y="184"/>
                        </a:lnTo>
                        <a:lnTo>
                          <a:pt x="275" y="180"/>
                        </a:lnTo>
                        <a:lnTo>
                          <a:pt x="291" y="180"/>
                        </a:lnTo>
                        <a:lnTo>
                          <a:pt x="312" y="182"/>
                        </a:lnTo>
                        <a:lnTo>
                          <a:pt x="335" y="185"/>
                        </a:lnTo>
                        <a:lnTo>
                          <a:pt x="360" y="190"/>
                        </a:lnTo>
                        <a:lnTo>
                          <a:pt x="383" y="196"/>
                        </a:lnTo>
                        <a:lnTo>
                          <a:pt x="403" y="201"/>
                        </a:lnTo>
                        <a:lnTo>
                          <a:pt x="419" y="205"/>
                        </a:lnTo>
                        <a:lnTo>
                          <a:pt x="404" y="197"/>
                        </a:lnTo>
                        <a:lnTo>
                          <a:pt x="389" y="190"/>
                        </a:lnTo>
                        <a:lnTo>
                          <a:pt x="374" y="185"/>
                        </a:lnTo>
                        <a:lnTo>
                          <a:pt x="359" y="181"/>
                        </a:lnTo>
                        <a:lnTo>
                          <a:pt x="344" y="177"/>
                        </a:lnTo>
                        <a:lnTo>
                          <a:pt x="329" y="175"/>
                        </a:lnTo>
                        <a:lnTo>
                          <a:pt x="315" y="173"/>
                        </a:lnTo>
                        <a:lnTo>
                          <a:pt x="301" y="172"/>
                        </a:lnTo>
                        <a:lnTo>
                          <a:pt x="288" y="171"/>
                        </a:lnTo>
                        <a:lnTo>
                          <a:pt x="276" y="171"/>
                        </a:lnTo>
                        <a:lnTo>
                          <a:pt x="264" y="171"/>
                        </a:lnTo>
                        <a:lnTo>
                          <a:pt x="254" y="171"/>
                        </a:lnTo>
                        <a:lnTo>
                          <a:pt x="246" y="171"/>
                        </a:lnTo>
                        <a:lnTo>
                          <a:pt x="239" y="171"/>
                        </a:lnTo>
                        <a:lnTo>
                          <a:pt x="233" y="170"/>
                        </a:lnTo>
                        <a:lnTo>
                          <a:pt x="229" y="169"/>
                        </a:lnTo>
                        <a:lnTo>
                          <a:pt x="242" y="150"/>
                        </a:lnTo>
                        <a:lnTo>
                          <a:pt x="261" y="137"/>
                        </a:lnTo>
                        <a:lnTo>
                          <a:pt x="284" y="131"/>
                        </a:lnTo>
                        <a:lnTo>
                          <a:pt x="308" y="129"/>
                        </a:lnTo>
                        <a:lnTo>
                          <a:pt x="332" y="131"/>
                        </a:lnTo>
                        <a:lnTo>
                          <a:pt x="355" y="134"/>
                        </a:lnTo>
                        <a:lnTo>
                          <a:pt x="374" y="137"/>
                        </a:lnTo>
                        <a:lnTo>
                          <a:pt x="387" y="139"/>
                        </a:lnTo>
                        <a:lnTo>
                          <a:pt x="363" y="131"/>
                        </a:lnTo>
                        <a:lnTo>
                          <a:pt x="342" y="125"/>
                        </a:lnTo>
                        <a:lnTo>
                          <a:pt x="322" y="121"/>
                        </a:lnTo>
                        <a:lnTo>
                          <a:pt x="305" y="119"/>
                        </a:lnTo>
                        <a:lnTo>
                          <a:pt x="290" y="119"/>
                        </a:lnTo>
                        <a:lnTo>
                          <a:pt x="276" y="121"/>
                        </a:lnTo>
                        <a:lnTo>
                          <a:pt x="263" y="123"/>
                        </a:lnTo>
                        <a:lnTo>
                          <a:pt x="253" y="127"/>
                        </a:lnTo>
                        <a:lnTo>
                          <a:pt x="244" y="131"/>
                        </a:lnTo>
                        <a:lnTo>
                          <a:pt x="237" y="136"/>
                        </a:lnTo>
                        <a:lnTo>
                          <a:pt x="230" y="141"/>
                        </a:lnTo>
                        <a:lnTo>
                          <a:pt x="225" y="146"/>
                        </a:lnTo>
                        <a:lnTo>
                          <a:pt x="220" y="151"/>
                        </a:lnTo>
                        <a:lnTo>
                          <a:pt x="217" y="155"/>
                        </a:lnTo>
                        <a:lnTo>
                          <a:pt x="213" y="159"/>
                        </a:lnTo>
                        <a:lnTo>
                          <a:pt x="211" y="161"/>
                        </a:lnTo>
                        <a:lnTo>
                          <a:pt x="206" y="159"/>
                        </a:lnTo>
                        <a:lnTo>
                          <a:pt x="201" y="157"/>
                        </a:lnTo>
                        <a:lnTo>
                          <a:pt x="196" y="155"/>
                        </a:lnTo>
                        <a:lnTo>
                          <a:pt x="191" y="153"/>
                        </a:lnTo>
                        <a:lnTo>
                          <a:pt x="186" y="151"/>
                        </a:lnTo>
                        <a:lnTo>
                          <a:pt x="180" y="148"/>
                        </a:lnTo>
                        <a:lnTo>
                          <a:pt x="174" y="146"/>
                        </a:lnTo>
                        <a:lnTo>
                          <a:pt x="167" y="143"/>
                        </a:lnTo>
                        <a:lnTo>
                          <a:pt x="173" y="129"/>
                        </a:lnTo>
                        <a:lnTo>
                          <a:pt x="182" y="114"/>
                        </a:lnTo>
                        <a:lnTo>
                          <a:pt x="195" y="97"/>
                        </a:lnTo>
                        <a:lnTo>
                          <a:pt x="213" y="81"/>
                        </a:lnTo>
                        <a:lnTo>
                          <a:pt x="234" y="66"/>
                        </a:lnTo>
                        <a:lnTo>
                          <a:pt x="259" y="54"/>
                        </a:lnTo>
                        <a:lnTo>
                          <a:pt x="289" y="47"/>
                        </a:lnTo>
                        <a:lnTo>
                          <a:pt x="323" y="44"/>
                        </a:lnTo>
                        <a:lnTo>
                          <a:pt x="305" y="39"/>
                        </a:lnTo>
                        <a:lnTo>
                          <a:pt x="289" y="36"/>
                        </a:lnTo>
                        <a:lnTo>
                          <a:pt x="273" y="37"/>
                        </a:lnTo>
                        <a:lnTo>
                          <a:pt x="257" y="40"/>
                        </a:lnTo>
                        <a:lnTo>
                          <a:pt x="243" y="45"/>
                        </a:lnTo>
                        <a:lnTo>
                          <a:pt x="229" y="52"/>
                        </a:lnTo>
                        <a:lnTo>
                          <a:pt x="217" y="60"/>
                        </a:lnTo>
                        <a:lnTo>
                          <a:pt x="206" y="69"/>
                        </a:lnTo>
                        <a:lnTo>
                          <a:pt x="194" y="80"/>
                        </a:lnTo>
                        <a:lnTo>
                          <a:pt x="185" y="90"/>
                        </a:lnTo>
                        <a:lnTo>
                          <a:pt x="177" y="100"/>
                        </a:lnTo>
                        <a:lnTo>
                          <a:pt x="169" y="110"/>
                        </a:lnTo>
                        <a:lnTo>
                          <a:pt x="163" y="119"/>
                        </a:lnTo>
                        <a:lnTo>
                          <a:pt x="157" y="126"/>
                        </a:lnTo>
                        <a:lnTo>
                          <a:pt x="153" y="133"/>
                        </a:lnTo>
                        <a:lnTo>
                          <a:pt x="150" y="137"/>
                        </a:lnTo>
                        <a:lnTo>
                          <a:pt x="146" y="135"/>
                        </a:lnTo>
                        <a:lnTo>
                          <a:pt x="142" y="134"/>
                        </a:lnTo>
                        <a:lnTo>
                          <a:pt x="138" y="132"/>
                        </a:lnTo>
                        <a:lnTo>
                          <a:pt x="133" y="129"/>
                        </a:lnTo>
                        <a:lnTo>
                          <a:pt x="127" y="127"/>
                        </a:lnTo>
                        <a:lnTo>
                          <a:pt x="122" y="125"/>
                        </a:lnTo>
                        <a:lnTo>
                          <a:pt x="118" y="124"/>
                        </a:lnTo>
                        <a:lnTo>
                          <a:pt x="113" y="122"/>
                        </a:lnTo>
                        <a:lnTo>
                          <a:pt x="116" y="104"/>
                        </a:lnTo>
                        <a:lnTo>
                          <a:pt x="122" y="86"/>
                        </a:lnTo>
                        <a:lnTo>
                          <a:pt x="132" y="67"/>
                        </a:lnTo>
                        <a:lnTo>
                          <a:pt x="143" y="49"/>
                        </a:lnTo>
                        <a:lnTo>
                          <a:pt x="155" y="33"/>
                        </a:lnTo>
                        <a:lnTo>
                          <a:pt x="168" y="19"/>
                        </a:lnTo>
                        <a:lnTo>
                          <a:pt x="182" y="8"/>
                        </a:lnTo>
                        <a:lnTo>
                          <a:pt x="196" y="0"/>
                        </a:lnTo>
                        <a:lnTo>
                          <a:pt x="174" y="3"/>
                        </a:lnTo>
                        <a:lnTo>
                          <a:pt x="155" y="15"/>
                        </a:lnTo>
                        <a:lnTo>
                          <a:pt x="140" y="33"/>
                        </a:lnTo>
                        <a:lnTo>
                          <a:pt x="126" y="53"/>
                        </a:lnTo>
                        <a:lnTo>
                          <a:pt x="115" y="75"/>
                        </a:lnTo>
                        <a:lnTo>
                          <a:pt x="106" y="94"/>
                        </a:lnTo>
                        <a:lnTo>
                          <a:pt x="98" y="107"/>
                        </a:lnTo>
                        <a:lnTo>
                          <a:pt x="91" y="112"/>
                        </a:lnTo>
                        <a:lnTo>
                          <a:pt x="84" y="112"/>
                        </a:lnTo>
                        <a:lnTo>
                          <a:pt x="78" y="111"/>
                        </a:lnTo>
                        <a:lnTo>
                          <a:pt x="72" y="109"/>
                        </a:lnTo>
                        <a:lnTo>
                          <a:pt x="66" y="107"/>
                        </a:lnTo>
                        <a:lnTo>
                          <a:pt x="59" y="104"/>
                        </a:lnTo>
                        <a:lnTo>
                          <a:pt x="53" y="101"/>
                        </a:lnTo>
                        <a:lnTo>
                          <a:pt x="46" y="98"/>
                        </a:lnTo>
                        <a:lnTo>
                          <a:pt x="39" y="95"/>
                        </a:lnTo>
                        <a:lnTo>
                          <a:pt x="40" y="95"/>
                        </a:lnTo>
                        <a:lnTo>
                          <a:pt x="42" y="95"/>
                        </a:lnTo>
                        <a:lnTo>
                          <a:pt x="42" y="96"/>
                        </a:lnTo>
                        <a:lnTo>
                          <a:pt x="37" y="9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" name="Freeform 230"/>
                  <p:cNvSpPr>
                    <a:spLocks/>
                  </p:cNvSpPr>
                  <p:nvPr/>
                </p:nvSpPr>
                <p:spPr bwMode="auto">
                  <a:xfrm>
                    <a:off x="5011" y="1225"/>
                    <a:ext cx="35" cy="22"/>
                  </a:xfrm>
                  <a:custGeom>
                    <a:avLst/>
                    <a:gdLst>
                      <a:gd name="T0" fmla="*/ 35 w 70"/>
                      <a:gd name="T1" fmla="*/ 19 h 43"/>
                      <a:gd name="T2" fmla="*/ 34 w 70"/>
                      <a:gd name="T3" fmla="*/ 21 h 43"/>
                      <a:gd name="T4" fmla="*/ 32 w 70"/>
                      <a:gd name="T5" fmla="*/ 21 h 43"/>
                      <a:gd name="T6" fmla="*/ 30 w 70"/>
                      <a:gd name="T7" fmla="*/ 22 h 43"/>
                      <a:gd name="T8" fmla="*/ 27 w 70"/>
                      <a:gd name="T9" fmla="*/ 22 h 43"/>
                      <a:gd name="T10" fmla="*/ 24 w 70"/>
                      <a:gd name="T11" fmla="*/ 22 h 43"/>
                      <a:gd name="T12" fmla="*/ 21 w 70"/>
                      <a:gd name="T13" fmla="*/ 21 h 43"/>
                      <a:gd name="T14" fmla="*/ 18 w 70"/>
                      <a:gd name="T15" fmla="*/ 20 h 43"/>
                      <a:gd name="T16" fmla="*/ 14 w 70"/>
                      <a:gd name="T17" fmla="*/ 18 h 43"/>
                      <a:gd name="T18" fmla="*/ 11 w 70"/>
                      <a:gd name="T19" fmla="*/ 16 h 43"/>
                      <a:gd name="T20" fmla="*/ 8 w 70"/>
                      <a:gd name="T21" fmla="*/ 15 h 43"/>
                      <a:gd name="T22" fmla="*/ 5 w 70"/>
                      <a:gd name="T23" fmla="*/ 13 h 43"/>
                      <a:gd name="T24" fmla="*/ 3 w 70"/>
                      <a:gd name="T25" fmla="*/ 10 h 43"/>
                      <a:gd name="T26" fmla="*/ 2 w 70"/>
                      <a:gd name="T27" fmla="*/ 8 h 43"/>
                      <a:gd name="T28" fmla="*/ 1 w 70"/>
                      <a:gd name="T29" fmla="*/ 6 h 43"/>
                      <a:gd name="T30" fmla="*/ 0 w 70"/>
                      <a:gd name="T31" fmla="*/ 5 h 43"/>
                      <a:gd name="T32" fmla="*/ 1 w 70"/>
                      <a:gd name="T33" fmla="*/ 3 h 43"/>
                      <a:gd name="T34" fmla="*/ 2 w 70"/>
                      <a:gd name="T35" fmla="*/ 1 h 43"/>
                      <a:gd name="T36" fmla="*/ 3 w 70"/>
                      <a:gd name="T37" fmla="*/ 1 h 43"/>
                      <a:gd name="T38" fmla="*/ 5 w 70"/>
                      <a:gd name="T39" fmla="*/ 0 h 43"/>
                      <a:gd name="T40" fmla="*/ 8 w 70"/>
                      <a:gd name="T41" fmla="*/ 0 h 43"/>
                      <a:gd name="T42" fmla="*/ 11 w 70"/>
                      <a:gd name="T43" fmla="*/ 0 h 43"/>
                      <a:gd name="T44" fmla="*/ 14 w 70"/>
                      <a:gd name="T45" fmla="*/ 1 h 43"/>
                      <a:gd name="T46" fmla="*/ 17 w 70"/>
                      <a:gd name="T47" fmla="*/ 2 h 43"/>
                      <a:gd name="T48" fmla="*/ 21 w 70"/>
                      <a:gd name="T49" fmla="*/ 4 h 43"/>
                      <a:gd name="T50" fmla="*/ 24 w 70"/>
                      <a:gd name="T51" fmla="*/ 6 h 43"/>
                      <a:gd name="T52" fmla="*/ 27 w 70"/>
                      <a:gd name="T53" fmla="*/ 8 h 43"/>
                      <a:gd name="T54" fmla="*/ 30 w 70"/>
                      <a:gd name="T55" fmla="*/ 10 h 43"/>
                      <a:gd name="T56" fmla="*/ 32 w 70"/>
                      <a:gd name="T57" fmla="*/ 12 h 43"/>
                      <a:gd name="T58" fmla="*/ 34 w 70"/>
                      <a:gd name="T59" fmla="*/ 14 h 43"/>
                      <a:gd name="T60" fmla="*/ 35 w 70"/>
                      <a:gd name="T61" fmla="*/ 16 h 43"/>
                      <a:gd name="T62" fmla="*/ 35 w 70"/>
                      <a:gd name="T63" fmla="*/ 18 h 43"/>
                      <a:gd name="T64" fmla="*/ 35 w 70"/>
                      <a:gd name="T65" fmla="*/ 19 h 4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70" h="43">
                        <a:moveTo>
                          <a:pt x="69" y="38"/>
                        </a:moveTo>
                        <a:lnTo>
                          <a:pt x="67" y="41"/>
                        </a:lnTo>
                        <a:lnTo>
                          <a:pt x="64" y="42"/>
                        </a:lnTo>
                        <a:lnTo>
                          <a:pt x="59" y="43"/>
                        </a:lnTo>
                        <a:lnTo>
                          <a:pt x="54" y="43"/>
                        </a:lnTo>
                        <a:lnTo>
                          <a:pt x="48" y="43"/>
                        </a:lnTo>
                        <a:lnTo>
                          <a:pt x="41" y="41"/>
                        </a:lnTo>
                        <a:lnTo>
                          <a:pt x="35" y="39"/>
                        </a:lnTo>
                        <a:lnTo>
                          <a:pt x="28" y="36"/>
                        </a:lnTo>
                        <a:lnTo>
                          <a:pt x="21" y="32"/>
                        </a:lnTo>
                        <a:lnTo>
                          <a:pt x="15" y="29"/>
                        </a:lnTo>
                        <a:lnTo>
                          <a:pt x="10" y="25"/>
                        </a:lnTo>
                        <a:lnTo>
                          <a:pt x="6" y="20"/>
                        </a:lnTo>
                        <a:lnTo>
                          <a:pt x="3" y="16"/>
                        </a:ln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5"/>
                        </a:lnTo>
                        <a:lnTo>
                          <a:pt x="3" y="2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1" y="0"/>
                        </a:lnTo>
                        <a:lnTo>
                          <a:pt x="28" y="2"/>
                        </a:lnTo>
                        <a:lnTo>
                          <a:pt x="34" y="4"/>
                        </a:lnTo>
                        <a:lnTo>
                          <a:pt x="41" y="7"/>
                        </a:lnTo>
                        <a:lnTo>
                          <a:pt x="48" y="11"/>
                        </a:lnTo>
                        <a:lnTo>
                          <a:pt x="54" y="15"/>
                        </a:lnTo>
                        <a:lnTo>
                          <a:pt x="59" y="19"/>
                        </a:lnTo>
                        <a:lnTo>
                          <a:pt x="64" y="23"/>
                        </a:lnTo>
                        <a:lnTo>
                          <a:pt x="67" y="27"/>
                        </a:lnTo>
                        <a:lnTo>
                          <a:pt x="69" y="31"/>
                        </a:lnTo>
                        <a:lnTo>
                          <a:pt x="70" y="35"/>
                        </a:lnTo>
                        <a:lnTo>
                          <a:pt x="69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pic>
        <p:nvPicPr>
          <p:cNvPr id="425" name="Picture 18" descr="food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6" name="Picture 231" descr="food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7" name="Oval 7">
            <a:hlinkClick r:id="" action="ppaction://noaction" highlightClick="1">
              <a:snd r:embed="rId4" name="1НЕПРАВИЛЬНО"/>
            </a:hlinkClick>
          </p:cNvPr>
          <p:cNvSpPr>
            <a:spLocks noChangeArrowheads="1"/>
          </p:cNvSpPr>
          <p:nvPr/>
        </p:nvSpPr>
        <p:spPr bwMode="auto">
          <a:xfrm>
            <a:off x="1403648" y="530120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 dirty="0"/>
              <a:t>3</a:t>
            </a:r>
          </a:p>
        </p:txBody>
      </p:sp>
      <p:sp>
        <p:nvSpPr>
          <p:cNvPr id="428" name="Oval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84168" y="530120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8408" y="3244334"/>
            <a:ext cx="278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548680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FFFF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latin typeface="Impact"/>
              </a:rPr>
              <a:t>ВЕРНО!</a:t>
            </a:r>
            <a:endParaRPr lang="ru-RU" sz="54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FF"/>
                  </a:gs>
                  <a:gs pos="50000">
                    <a:srgbClr val="FFFFFF"/>
                  </a:gs>
                  <a:gs pos="100000">
                    <a:srgbClr val="0066FF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457200" y="2514600"/>
            <a:ext cx="4419600" cy="3657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pic>
        <p:nvPicPr>
          <p:cNvPr id="5" name="Picture 14" descr="food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5814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food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956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181600" y="3962400"/>
            <a:ext cx="1066800" cy="762000"/>
            <a:chOff x="3264" y="2496"/>
            <a:chExt cx="672" cy="480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264" y="2496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264" y="2832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</p:grpSp>
      <p:sp>
        <p:nvSpPr>
          <p:cNvPr id="10" name="Oval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276600"/>
            <a:ext cx="2159000" cy="2159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66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2416</TotalTime>
  <Words>406</Words>
  <Application>Microsoft Office PowerPoint</Application>
  <PresentationFormat>Экран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Елисавета</dc:creator>
  <cp:lastModifiedBy>User</cp:lastModifiedBy>
  <cp:revision>207</cp:revision>
  <dcterms:created xsi:type="dcterms:W3CDTF">2017-11-19T06:26:37Z</dcterms:created>
  <dcterms:modified xsi:type="dcterms:W3CDTF">2024-02-28T09:20:44Z</dcterms:modified>
</cp:coreProperties>
</file>