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3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03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1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5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18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1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20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0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36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96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1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84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41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38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38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152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19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60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76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9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5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43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687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42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33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6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8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6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1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5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6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4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RrcHZ9y5-4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944" y="450223"/>
            <a:ext cx="7754112" cy="1499616"/>
          </a:xfrm>
        </p:spPr>
        <p:txBody>
          <a:bodyPr/>
          <a:lstStyle/>
          <a:p>
            <a:pPr algn="ctr"/>
            <a:r>
              <a:rPr lang="ru-RU" sz="24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д/с №5 «Родничок» комбинированного вида </a:t>
            </a:r>
            <a:r>
              <a:rPr lang="ru-RU" sz="2400" cap="none" spc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с.Сарыг-Сеп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400062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(с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апреля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г.)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Аракчаа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</a:p>
        </p:txBody>
      </p:sp>
    </p:spTree>
    <p:extLst>
      <p:ext uri="{BB962C8B-B14F-4D97-AF65-F5344CB8AC3E}">
        <p14:creationId xmlns:p14="http://schemas.microsoft.com/office/powerpoint/2010/main" val="373372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52" y="790956"/>
            <a:ext cx="7702296" cy="1499616"/>
          </a:xfrm>
        </p:spPr>
        <p:txBody>
          <a:bodyPr/>
          <a:lstStyle/>
          <a:p>
            <a:pPr algn="ctr"/>
            <a:r>
              <a:rPr lang="ru-RU" sz="42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290572"/>
            <a:ext cx="6096000" cy="3243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деятельности с ребёнком сделайте, 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</p:txBody>
      </p:sp>
    </p:spTree>
    <p:extLst>
      <p:ext uri="{BB962C8B-B14F-4D97-AF65-F5344CB8AC3E}">
        <p14:creationId xmlns:p14="http://schemas.microsoft.com/office/powerpoint/2010/main" val="227427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44168" y="2424388"/>
            <a:ext cx="907999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родителей: Рассмотрите с ребенком картинки,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описание на русском, а затем на английском языках. 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слайде перейдите по ссылке и включите видеоматериал. </a:t>
            </a:r>
          </a:p>
        </p:txBody>
      </p:sp>
    </p:spTree>
    <p:extLst>
      <p:ext uri="{BB962C8B-B14F-4D97-AF65-F5344CB8AC3E}">
        <p14:creationId xmlns:p14="http://schemas.microsoft.com/office/powerpoint/2010/main" val="350955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9530" y="4011077"/>
            <a:ext cx="4349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DISHES</a:t>
            </a:r>
            <a:endParaRPr lang="ru-RU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4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2310" y="11190"/>
            <a:ext cx="6159691" cy="68468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375"/>
            <a:ext cx="6155140" cy="59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1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3898"/>
            <a:ext cx="5786651" cy="61414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329" y="1"/>
            <a:ext cx="6547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6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4054" y="175205"/>
            <a:ext cx="6580220" cy="668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https://youtu.be/QRrcHZ9y5-4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54872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2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87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Bookman Old Style</vt:lpstr>
      <vt:lpstr>Calibri</vt:lpstr>
      <vt:lpstr>Times New Roman</vt:lpstr>
      <vt:lpstr>Tw Cen MT</vt:lpstr>
      <vt:lpstr>Tw Cen MT Condensed</vt:lpstr>
      <vt:lpstr>Wingdings 3</vt:lpstr>
      <vt:lpstr>Интеграл</vt:lpstr>
      <vt:lpstr>1_Интеграл</vt:lpstr>
      <vt:lpstr>2_Интеграл</vt:lpstr>
      <vt:lpstr>МБДОУ  д/с №5 «Родничок» комбинированного вида с.Сарыг-Сеп</vt:lpstr>
      <vt:lpstr>Уважаемые родители!</vt:lpstr>
      <vt:lpstr>Презентация PowerPoint</vt:lpstr>
      <vt:lpstr> посуда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д/с №5 «Родничок» комбинированного вида с.Сарыг-Сеп</dc:title>
  <dc:creator>1169764</dc:creator>
  <cp:lastModifiedBy>1169764</cp:lastModifiedBy>
  <cp:revision>4</cp:revision>
  <dcterms:created xsi:type="dcterms:W3CDTF">2024-02-28T08:38:09Z</dcterms:created>
  <dcterms:modified xsi:type="dcterms:W3CDTF">2024-02-28T12:15:02Z</dcterms:modified>
</cp:coreProperties>
</file>