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cap="all" dirty="0">
                <a:ln>
                  <a:noFill/>
                </a:ln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i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«Обед для кукол»</a:t>
            </a:r>
            <a:endParaRPr lang="ru-RU" sz="5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B0F0"/>
                </a:solidFill>
              </a:rPr>
              <a:t>I</a:t>
            </a:r>
            <a:r>
              <a:rPr lang="ru-RU" b="1" dirty="0">
                <a:solidFill>
                  <a:srgbClr val="00B0F0"/>
                </a:solidFill>
              </a:rPr>
              <a:t> младшая группа (2 - 3 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F0"/>
                </a:solidFill>
              </a:rPr>
              <a:t>С </a:t>
            </a:r>
            <a:r>
              <a:rPr lang="ru-RU" b="1" dirty="0" smtClean="0">
                <a:solidFill>
                  <a:srgbClr val="00B0F0"/>
                </a:solidFill>
              </a:rPr>
              <a:t>29.04.2024 </a:t>
            </a:r>
            <a:r>
              <a:rPr lang="ru-RU" b="1" dirty="0">
                <a:solidFill>
                  <a:srgbClr val="00B0F0"/>
                </a:solidFill>
              </a:rPr>
              <a:t>г. </a:t>
            </a:r>
            <a:r>
              <a:rPr lang="ru-RU" b="1">
                <a:solidFill>
                  <a:srgbClr val="00B0F0"/>
                </a:solidFill>
              </a:rPr>
              <a:t>по </a:t>
            </a:r>
            <a:r>
              <a:rPr lang="ru-RU" b="1" smtClean="0">
                <a:solidFill>
                  <a:srgbClr val="00B0F0"/>
                </a:solidFill>
              </a:rPr>
              <a:t>05.05</a:t>
            </a:r>
            <a:r>
              <a:rPr lang="ru-RU" b="1" smtClean="0">
                <a:solidFill>
                  <a:srgbClr val="00B0F0"/>
                </a:solidFill>
              </a:rPr>
              <a:t>.2024 </a:t>
            </a:r>
            <a:r>
              <a:rPr lang="ru-RU" b="1" dirty="0">
                <a:solidFill>
                  <a:srgbClr val="00B0F0"/>
                </a:solidFill>
              </a:rPr>
              <a:t>г.</a:t>
            </a:r>
            <a:endParaRPr lang="ru-RU" dirty="0">
              <a:solidFill>
                <a:srgbClr val="00B0F0"/>
              </a:solidFill>
            </a:endParaRPr>
          </a:p>
          <a:p>
            <a:pPr marL="114300" indent="0" algn="r">
              <a:buNone/>
            </a:pPr>
            <a:r>
              <a:rPr lang="ru-RU" sz="2800" b="1" dirty="0">
                <a:solidFill>
                  <a:srgbClr val="FFC000"/>
                </a:solidFill>
              </a:rPr>
              <a:t>Воспитатель: </a:t>
            </a:r>
            <a:r>
              <a:rPr lang="ru-RU" sz="2800" b="1" dirty="0" err="1">
                <a:solidFill>
                  <a:srgbClr val="FFC000"/>
                </a:solidFill>
              </a:rPr>
              <a:t>Докмит</a:t>
            </a:r>
            <a:r>
              <a:rPr lang="ru-RU" sz="2800" b="1" dirty="0">
                <a:solidFill>
                  <a:srgbClr val="FFC000"/>
                </a:solidFill>
              </a:rPr>
              <a:t> Т.Д.</a:t>
            </a:r>
          </a:p>
          <a:p>
            <a:pPr marL="114300" indent="0" algn="r">
              <a:buNone/>
            </a:pPr>
            <a:r>
              <a:rPr lang="ru-RU" sz="2800" b="1" dirty="0" err="1">
                <a:solidFill>
                  <a:srgbClr val="FFC000"/>
                </a:solidFill>
              </a:rPr>
              <a:t>Седип</a:t>
            </a:r>
            <a:r>
              <a:rPr lang="ru-RU" sz="2800" b="1" dirty="0">
                <a:solidFill>
                  <a:srgbClr val="FFC000"/>
                </a:solidFill>
              </a:rPr>
              <a:t> А. А</a:t>
            </a:r>
            <a:r>
              <a:rPr lang="ru-RU" sz="2800" b="1" dirty="0" smtClean="0">
                <a:solidFill>
                  <a:srgbClr val="FFC000"/>
                </a:solidFill>
              </a:rPr>
              <a:t>.</a:t>
            </a:r>
            <a:endParaRPr lang="ru-RU" sz="2800" b="1" dirty="0">
              <a:solidFill>
                <a:srgbClr val="FFC000"/>
              </a:solidFill>
            </a:endParaRPr>
          </a:p>
          <a:p>
            <a:pPr marL="114300" indent="0" algn="r">
              <a:buNone/>
            </a:pPr>
            <a:r>
              <a:rPr lang="ru-RU" sz="2800" b="1" dirty="0" err="1">
                <a:solidFill>
                  <a:srgbClr val="FFC000"/>
                </a:solidFill>
              </a:rPr>
              <a:t>Оюн</a:t>
            </a:r>
            <a:r>
              <a:rPr lang="ru-RU" sz="2800" b="1" dirty="0">
                <a:solidFill>
                  <a:srgbClr val="FFC000"/>
                </a:solidFill>
              </a:rPr>
              <a:t> С.В</a:t>
            </a:r>
            <a:r>
              <a:rPr lang="ru-RU" sz="2800" b="1" dirty="0" smtClean="0">
                <a:solidFill>
                  <a:srgbClr val="FFC000"/>
                </a:solidFill>
              </a:rPr>
              <a:t>.</a:t>
            </a:r>
          </a:p>
          <a:p>
            <a:pPr marL="114300" indent="0" algn="r">
              <a:buNone/>
            </a:pPr>
            <a:r>
              <a:rPr lang="ru-RU" sz="2800" b="1" dirty="0" err="1" smtClean="0">
                <a:solidFill>
                  <a:srgbClr val="FFC000"/>
                </a:solidFill>
              </a:rPr>
              <a:t>Шактар</a:t>
            </a:r>
            <a:r>
              <a:rPr lang="ru-RU" sz="2800" b="1" dirty="0" smtClean="0">
                <a:solidFill>
                  <a:srgbClr val="FFC000"/>
                </a:solidFill>
              </a:rPr>
              <a:t> А.О.</a:t>
            </a:r>
            <a:endParaRPr lang="ru-RU" sz="2800" b="1" dirty="0">
              <a:solidFill>
                <a:srgbClr val="FFC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1830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600" b="1" dirty="0"/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299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Посмотрите с ребенком на картинку и </a:t>
            </a:r>
            <a:r>
              <a:rPr lang="ru-RU" dirty="0" smtClean="0"/>
              <a:t>спросите: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36017"/>
            <a:ext cx="4824536" cy="471731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92080" y="1673352"/>
            <a:ext cx="3394720" cy="471830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Кого видите на картинке? (Девочку и куклу)</a:t>
            </a:r>
          </a:p>
          <a:p>
            <a:r>
              <a:rPr lang="ru-RU" dirty="0" smtClean="0"/>
              <a:t>Что девочка делает? (Девочка кормит)</a:t>
            </a:r>
          </a:p>
          <a:p>
            <a:r>
              <a:rPr lang="ru-RU" dirty="0" smtClean="0"/>
              <a:t>Чем кормит куклу? (Кормит обедом)</a:t>
            </a:r>
          </a:p>
          <a:p>
            <a:r>
              <a:rPr lang="ru-RU" dirty="0" smtClean="0"/>
              <a:t>А что кушают на обед? (Салат, суп, второе, хлеб и компот)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975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Спросите ребенка с какой посудой будет пользоваться в обед?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600200"/>
            <a:ext cx="4876800" cy="4876800"/>
          </a:xfrm>
        </p:spPr>
      </p:pic>
    </p:spTree>
    <p:extLst>
      <p:ext uri="{BB962C8B-B14F-4D97-AF65-F5344CB8AC3E}">
        <p14:creationId xmlns:p14="http://schemas.microsoft.com/office/powerpoint/2010/main" val="22041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Объясните ребенку что едят в обед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27" y="1600200"/>
            <a:ext cx="7203545" cy="487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235253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Поиграйте с ребенком в игру </a:t>
            </a:r>
            <a:br>
              <a:rPr lang="ru-RU" dirty="0" smtClean="0"/>
            </a:br>
            <a:r>
              <a:rPr lang="ru-RU" dirty="0" smtClean="0"/>
              <a:t>«Назови ласково»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700808"/>
            <a:ext cx="7153600" cy="49685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96902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Поиграйте в игру «Четвертый лишний»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600200"/>
            <a:ext cx="7920880" cy="49971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1849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Нарисуйте красивую тарелку вместе с ребенком и разукрасьте ее с цветными карандашами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353" y="1600200"/>
            <a:ext cx="5063293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8171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111624"/>
          </a:xfrm>
        </p:spPr>
        <p:txBody>
          <a:bodyPr/>
          <a:lstStyle/>
          <a:p>
            <a:pPr algn="ctr"/>
            <a:r>
              <a:rPr lang="ru-RU" dirty="0" smtClean="0"/>
              <a:t>Спасибо! Молодцы!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1251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</TotalTime>
  <Words>171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Ясность</vt:lpstr>
      <vt:lpstr>МБДОУ д/с № 5 «Родничок» комбинированного вида с. Сарыг-Сеп</vt:lpstr>
      <vt:lpstr>Презентация PowerPoint</vt:lpstr>
      <vt:lpstr>Посмотрите с ребенком на картинку и спросите:</vt:lpstr>
      <vt:lpstr>Спросите ребенка с какой посудой будет пользоваться в обед?</vt:lpstr>
      <vt:lpstr>Объясните ребенку что едят в обед</vt:lpstr>
      <vt:lpstr>Поиграйте с ребенком в игру  «Назови ласково»</vt:lpstr>
      <vt:lpstr>Поиграйте в игру «Четвертый лишний»</vt:lpstr>
      <vt:lpstr>Нарисуйте красивую тарелку вместе с ребенком и разукрасьте ее с цветными карандашами</vt:lpstr>
      <vt:lpstr>Спасибо! Молодцы!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user</dc:creator>
  <cp:lastModifiedBy>Ирина</cp:lastModifiedBy>
  <cp:revision>7</cp:revision>
  <dcterms:created xsi:type="dcterms:W3CDTF">2024-01-30T13:02:18Z</dcterms:created>
  <dcterms:modified xsi:type="dcterms:W3CDTF">2024-02-28T07:45:31Z</dcterms:modified>
</cp:coreProperties>
</file>