
<file path=[Content_Types].xml><?xml version="1.0" encoding="utf-8"?>
<Types xmlns="http://schemas.openxmlformats.org/package/2006/content-types">
  <Default Extension="bin" ContentType="audio/unknown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6" r:id="rId3"/>
    <p:sldId id="262" r:id="rId4"/>
    <p:sldId id="257" r:id="rId5"/>
    <p:sldId id="258" r:id="rId6"/>
    <p:sldId id="260" r:id="rId7"/>
    <p:sldId id="261" r:id="rId8"/>
    <p:sldId id="263" r:id="rId9"/>
    <p:sldId id="259" r:id="rId10"/>
    <p:sldId id="265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20091F-7F55-4BA1-AD69-65C270D77047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>
              <a:defRPr/>
            </a:pPr>
            <a:fld id="{B0D10C71-66CA-4C08-895C-6FE7BBECC6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402479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92AD9F-6210-47BC-AD5F-1616D9935E36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BA7A6-B0E3-4C07-8F20-BB97C4531CA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289903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9E837-2CFA-4319-8854-FD0DA5CFA8A2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C0CB6E-306B-4FCE-A7CC-749A2889C9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516336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363182-5A88-4D58-90C4-258F26681112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4B3641-6F21-421F-93FB-0149266FB9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784407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7FBABA-78D5-4567-ACAF-2EA9E6781486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88C5C-5968-4201-9636-CF393709E2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700853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BD809C-D877-4AF2-9EB5-D99B822630BB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EBF949-E69C-4F14-B6F0-4B34EF364A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202578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F3535A-8ECE-457C-8315-3B42853824FD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1E073C-10C0-4823-B554-4F471CC5B9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328804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9832C1-0FBE-4AC2-8B6B-B487B3D4ED19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42F1C3-8ACB-4C5C-A484-DA8A5C7F55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304125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3347E9-A5D9-4C89-93DA-E3F9B89DDD45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E4BC64-2D49-4B69-A3DA-0B1E606B03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368435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7B4B41-83A0-4C22-8039-E9FAFE05F6CB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C48808-087B-4559-BDDE-0366C5D88B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772382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C5166412-6DAC-4B92-9E37-9399E3292E50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08FF2B-7DE6-432F-B644-8D582D8A49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318255"/>
      </p:ext>
    </p:extLst>
  </p:cSld>
  <p:clrMapOvr>
    <a:masterClrMapping/>
  </p:clrMapOvr>
  <p:transition>
    <p:wedge/>
    <p:sndAc>
      <p:stSnd>
        <p:snd r:embed="rId1" name="traffic01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E3A2ACE-0162-440A-96B3-746779F1BA93}" type="datetimeFigureOut">
              <a:rPr lang="ru-RU" smtClean="0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33E2126-36DA-4862-9A73-5C8CC45475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4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edge/>
    <p:sndAc>
      <p:stSnd>
        <p:snd r:embed="rId13" name="traffic01.wav"/>
      </p:stSnd>
    </p:sndAc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3981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>
                <a:solidFill>
                  <a:srgbClr val="FF0000"/>
                </a:solidFill>
              </a:rPr>
              <a:t>Презентация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на тему «Улица»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75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395147" y="3733800"/>
            <a:ext cx="5618515" cy="977621"/>
          </a:xfrm>
        </p:spPr>
        <p:txBody>
          <a:bodyPr>
            <a:normAutofit/>
          </a:bodyPr>
          <a:lstStyle/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endParaRPr lang="ru-RU" sz="3200" dirty="0"/>
          </a:p>
        </p:txBody>
      </p:sp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орога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476672"/>
            <a:ext cx="8208912" cy="612067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  <a:effectLst>
            <a:glow rad="101600">
              <a:schemeClr val="accent1">
                <a:lumMod val="75000"/>
                <a:alpha val="60000"/>
              </a:schemeClr>
            </a:glow>
          </a:effectLst>
        </p:spPr>
      </p:pic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692275" y="1484313"/>
            <a:ext cx="5040313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По городу, по улице 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Не ходят просто так: 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Когда не знаешь правила, 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Легко попасть впросак. 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Все время будь внимательным 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И помни наперед: 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Свои имеют правила 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Шофер и пешеход.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 </a:t>
            </a:r>
          </a:p>
          <a:p>
            <a:pPr algn="ctr" eaLnBrk="1" hangingPunct="1"/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 </a:t>
            </a:r>
          </a:p>
          <a:p>
            <a:pPr algn="ctr" eaLnBrk="1" hangingPunct="1"/>
            <a:endParaRPr lang="ru-RU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3" name="Рисунок 2" descr="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88640"/>
            <a:ext cx="1728192" cy="2304256"/>
          </a:xfrm>
          <a:prstGeom prst="rect">
            <a:avLst/>
          </a:prstGeom>
          <a:effectLst>
            <a:glow rad="101600">
              <a:srgbClr val="FFFF00">
                <a:alpha val="60000"/>
              </a:srgbClr>
            </a:glow>
          </a:effectLst>
        </p:spPr>
      </p:pic>
      <p:pic>
        <p:nvPicPr>
          <p:cNvPr id="4" name="Рисунок 3" descr="сфетофор555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732240" y="332656"/>
            <a:ext cx="1656184" cy="2232248"/>
          </a:xfrm>
          <a:prstGeom prst="roundRect">
            <a:avLst>
              <a:gd name="adj" fmla="val 8594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знак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9512" y="4365104"/>
            <a:ext cx="223224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улица карт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620688"/>
            <a:ext cx="5544616" cy="5472608"/>
          </a:xfrm>
          <a:prstGeom prst="rect">
            <a:avLst/>
          </a:prstGeom>
          <a:ln w="76200">
            <a:solidFill>
              <a:srgbClr val="FF0000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</p:pic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250825" y="1628775"/>
            <a:ext cx="295275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В два ряда дома стоят — </a:t>
            </a:r>
          </a:p>
          <a:p>
            <a:pPr eaLnBrk="1" hangingPunct="1"/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Десять, двадцать, сто подряд. </a:t>
            </a:r>
          </a:p>
          <a:p>
            <a:pPr eaLnBrk="1" hangingPunct="1"/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Квадратными глазами </a:t>
            </a:r>
          </a:p>
          <a:p>
            <a:pPr eaLnBrk="1" hangingPunct="1"/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Друг на друга глядят</a:t>
            </a:r>
            <a:r>
              <a:rPr lang="ru-RU" sz="3200">
                <a:latin typeface="Times New Roman" pitchFamily="18" charset="0"/>
              </a:rPr>
              <a:t>.</a:t>
            </a:r>
          </a:p>
          <a:p>
            <a:pPr eaLnBrk="1" hangingPunct="1"/>
            <a:endParaRPr lang="ru-RU" sz="3200"/>
          </a:p>
        </p:txBody>
      </p:sp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4" name="Рисунок 3" descr="тротуар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1340768"/>
            <a:ext cx="7620000" cy="4896544"/>
          </a:xfrm>
          <a:prstGeom prst="rect">
            <a:avLst/>
          </a:prstGeom>
          <a:ln w="88900" cmpd="sng">
            <a:solidFill>
              <a:srgbClr val="FF0000"/>
            </a:solidFill>
            <a:bevel/>
          </a:ln>
          <a:effectLst>
            <a:glow rad="101600">
              <a:srgbClr val="FF0000">
                <a:alpha val="60000"/>
              </a:srgbClr>
            </a:glow>
          </a:effectLst>
        </p:spPr>
      </p:pic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5435600" y="260350"/>
            <a:ext cx="23669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6000" b="1">
                <a:solidFill>
                  <a:srgbClr val="FF0000"/>
                </a:solidFill>
                <a:latin typeface="Times New Roman" pitchFamily="18" charset="0"/>
              </a:rPr>
              <a:t>Улица</a:t>
            </a:r>
          </a:p>
        </p:txBody>
      </p:sp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Содержимое 3" descr="тротуар.jp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616" y="1412776"/>
            <a:ext cx="6912768" cy="4708525"/>
          </a:xfrm>
          <a:ln w="889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</p:pic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5076825" y="0"/>
            <a:ext cx="39719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8000" b="1">
                <a:solidFill>
                  <a:srgbClr val="FF0000"/>
                </a:solidFill>
                <a:latin typeface="Times New Roman" pitchFamily="18" charset="0"/>
              </a:rPr>
              <a:t>Тротуар</a:t>
            </a:r>
          </a:p>
        </p:txBody>
      </p:sp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улица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1725613" y="1700213"/>
            <a:ext cx="7418387" cy="4752975"/>
          </a:xfrm>
          <a:ln w="762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</p:pic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6000" b="1">
                <a:solidFill>
                  <a:srgbClr val="FF0000"/>
                </a:solidFill>
                <a:latin typeface="Times New Roman" pitchFamily="18" charset="0"/>
              </a:rPr>
              <a:t>Дорога, проезжая часть</a:t>
            </a:r>
          </a:p>
        </p:txBody>
      </p:sp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79388" y="333375"/>
            <a:ext cx="3313112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Учит дедушка Егора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Говорить со светофором.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«У него язык простой –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Смотрит красным глазом – стой!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А зажжет зеленый глаз – 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Значит пропускает нас, 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И, пока не смотрит красным,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На дороге безопасно»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Вертит головой  Егор: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«Где же дядя светофор?»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Мы его узнаем сразу – 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Одноногий и двуглазый.</a:t>
            </a:r>
          </a:p>
        </p:txBody>
      </p:sp>
      <p:pic>
        <p:nvPicPr>
          <p:cNvPr id="3" name="Рисунок 2" descr="светофор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276872"/>
            <a:ext cx="5810250" cy="4362450"/>
          </a:xfrm>
          <a:prstGeom prst="rect">
            <a:avLst/>
          </a:prstGeom>
          <a:ln w="76200">
            <a:solidFill>
              <a:srgbClr val="FF0000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</p:pic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5724525" y="1052513"/>
            <a:ext cx="341947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Хочешь перейти дорогу,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Не зови ты на подмогу.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Не ходи, разинув рот,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А найди-ка переход.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Как его найти, ты спросишь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На дорожке в ряд легли белые полоски, 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Ты не бойся и иди, шевели ты ножками.</a:t>
            </a:r>
          </a:p>
          <a:p>
            <a:pPr eaLnBrk="1" hangingPunct="1"/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endParaRPr lang="ru-RU">
              <a:latin typeface="Times New Roman" pitchFamily="18" charset="0"/>
            </a:endParaRPr>
          </a:p>
          <a:p>
            <a:pPr eaLnBrk="1" hangingPunct="1"/>
            <a:endParaRPr lang="ru-RU">
              <a:latin typeface="Times New Roman" pitchFamily="18" charset="0"/>
            </a:endParaRPr>
          </a:p>
        </p:txBody>
      </p:sp>
      <p:pic>
        <p:nvPicPr>
          <p:cNvPr id="4" name="Рисунок 3" descr="переход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836712"/>
            <a:ext cx="4994920" cy="4320480"/>
          </a:xfrm>
          <a:prstGeom prst="rect">
            <a:avLst/>
          </a:prstGeom>
          <a:ln w="76200">
            <a:solidFill>
              <a:srgbClr val="FF0000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</p:pic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еш пер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332656"/>
            <a:ext cx="4896544" cy="3744416"/>
          </a:xfrm>
          <a:prstGeom prst="rect">
            <a:avLst/>
          </a:prstGeom>
          <a:ln w="76200">
            <a:solidFill>
              <a:srgbClr val="FF0000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</p:pic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5508625" y="836613"/>
            <a:ext cx="3635375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У шоссе брат учит Славу!</a:t>
            </a:r>
          </a:p>
          <a:p>
            <a:pPr eaLnBrk="1" hangingPunct="1"/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Взгляд налево, взгляд направо.</a:t>
            </a:r>
          </a:p>
          <a:p>
            <a:pPr eaLnBrk="1" hangingPunct="1"/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Если нет машин вблизи,</a:t>
            </a:r>
          </a:p>
          <a:p>
            <a:pPr eaLnBrk="1" hangingPunct="1"/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То иди, не тормози!</a:t>
            </a:r>
          </a:p>
          <a:p>
            <a:pPr eaLnBrk="1" hangingPunct="1"/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Если же машина близко, </a:t>
            </a:r>
          </a:p>
          <a:p>
            <a:pPr eaLnBrk="1" hangingPunct="1"/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Стой, как во поле редиска!</a:t>
            </a:r>
          </a:p>
          <a:p>
            <a:pPr eaLnBrk="1" hangingPunct="1"/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Слава сразу загрустил</a:t>
            </a:r>
          </a:p>
          <a:p>
            <a:pPr eaLnBrk="1" hangingPunct="1"/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Долго тут еще расти)))</a:t>
            </a:r>
          </a:p>
        </p:txBody>
      </p:sp>
    </p:spTree>
  </p:cSld>
  <p:clrMapOvr>
    <a:masterClrMapping/>
  </p:clrMapOvr>
  <p:transition>
    <p:wedge/>
    <p:sndAc>
      <p:stSnd>
        <p:snd r:embed="rId2" name="traffic01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323850" y="260350"/>
            <a:ext cx="489585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Не беги через дорогу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Поводов найдется много.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То с мороженым киоск,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То котенок, то барбос.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Но и ради осьминога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Не беги через дорогу.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Вася бегать так любил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Грузовик его и сбил.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Он теперь живет в больнице,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Даже выходить боится.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У него несчастный вид – 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Бедный Вася – инвалид.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Не видать ему футбола,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Не ходить с друзьями в школу.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Вряд ли стоило того</a:t>
            </a:r>
          </a:p>
          <a:p>
            <a:pPr eaLnBrk="1" hangingPunct="1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Опрометчивость его.</a:t>
            </a:r>
          </a:p>
        </p:txBody>
      </p:sp>
      <p:pic>
        <p:nvPicPr>
          <p:cNvPr id="5" name="Рисунок 4" descr="дорога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5976" y="332656"/>
            <a:ext cx="4490864" cy="4791075"/>
          </a:xfrm>
          <a:prstGeom prst="rect">
            <a:avLst/>
          </a:prstGeom>
          <a:ln w="762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</p:pic>
    </p:spTree>
  </p:cSld>
  <p:clrMapOvr>
    <a:masterClrMapping/>
  </p:clrMapOvr>
  <p:transition>
    <p:wedge/>
    <p:sndAc>
      <p:stSnd>
        <p:snd r:embed="rId2" name="carcrash.wav"/>
      </p:stSnd>
    </p:sndAc>
  </p:transition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188</TotalTime>
  <Words>290</Words>
  <Application>Microsoft Office PowerPoint</Application>
  <PresentationFormat>Экран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Times New Roman</vt:lpstr>
      <vt:lpstr>Галерея</vt:lpstr>
      <vt:lpstr>Презентация на тему «Улица»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Шарипова</dc:creator>
  <cp:lastModifiedBy>USER</cp:lastModifiedBy>
  <cp:revision>6</cp:revision>
  <dcterms:created xsi:type="dcterms:W3CDTF">2013-03-12T14:18:27Z</dcterms:created>
  <dcterms:modified xsi:type="dcterms:W3CDTF">2024-09-06T09:26:08Z</dcterms:modified>
</cp:coreProperties>
</file>