
<file path=[Content_Types].xml><?xml version="1.0" encoding="utf-8"?>
<Types xmlns="http://schemas.openxmlformats.org/package/2006/content-types">
  <Default Extension="mp3" ContentType="audio/mpeg"/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3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5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6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1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60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7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7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651F-5B84-46E7-8FD5-3185631D7A8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157FA-8E70-466D-A2B6-EA48EC1A4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2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2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78"/>
            <a:ext cx="12192000" cy="68317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9636" y="365125"/>
            <a:ext cx="5604164" cy="600796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«Родничок» комбинированного вида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неделя 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ентября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младшая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 детский сад 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649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8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393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Музыкально - ритмические движения "Марш  и бег". </a:t>
            </a:r>
            <a:br>
              <a:rPr lang="ru-RU" sz="2800" b="1" dirty="0"/>
            </a:br>
            <a:r>
              <a:rPr lang="ru-RU" sz="2800" b="1" i="1" dirty="0"/>
              <a:t>Взрослые вместе с детьми шагают и бегают.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i="1" dirty="0"/>
              <a:t>Движения выполняем вместе со словами.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3"/>
            <a:ext cx="12192000" cy="6846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Прослушать и разучить песенку с детьми</a:t>
            </a:r>
            <a:endParaRPr lang="ru-RU" dirty="0"/>
          </a:p>
        </p:txBody>
      </p:sp>
      <p:pic>
        <p:nvPicPr>
          <p:cNvPr id="5" name="ekaterina-zheleznova-vot-nosik-vot-ushki-vot-shhyochki-vot-rot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2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56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521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Музыкально-ритмические движения </a:t>
            </a:r>
            <a:br>
              <a:rPr lang="ru-RU" dirty="0"/>
            </a:br>
            <a:r>
              <a:rPr lang="ru-RU" i="1" dirty="0"/>
              <a:t>Вместе с ребенком выполнять плясовые движения, менять их с изменением содержания песни. 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Железновы (песенки с движениями) - Каблучо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5890" y="327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4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Игра «мишка"</a:t>
            </a:r>
            <a:br>
              <a:rPr lang="ru-RU" dirty="0"/>
            </a:br>
            <a:r>
              <a:rPr lang="ru-RU" i="1" dirty="0"/>
              <a:t>Предложите поиграть  в игру, Для наглядности взять игрушку мишка . Или же нарисовать на бумаге и приклеить на ободок из бумаги.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Песенки с движениями - Мишка косолапый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3717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</Words>
  <Application>Microsoft Office PowerPoint</Application>
  <PresentationFormat>Широкоэкранный</PresentationFormat>
  <Paragraphs>5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МБДОУ №5 «Родничок» комбинированного вида  с. Сарыг-Сеп  Дистанционное обучение  I – неделя Сентября   I младшая группа  Тема: «Здравствуй детский сад »  2024 год</vt:lpstr>
      <vt:lpstr>Музыкально - ритмические движения "Марш  и бег".  Взрослые вместе с детьми шагают и бегают.  Движения выполняем вместе со словами. </vt:lpstr>
      <vt:lpstr>Прослушать и разучить песенку с детьми</vt:lpstr>
      <vt:lpstr>Музыкально-ритмические движения  Вместе с ребенком выполнять плясовые движения, менять их с изменением содержания песни.   </vt:lpstr>
      <vt:lpstr>Игра «мишка" Предложите поиграть  в игру, Для наглядности взять игрушку мишка . Или же нарисовать на бумаге и приклеить на ободок из бумаги.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2024-09-03T01:37:48Z</dcterms:created>
  <dcterms:modified xsi:type="dcterms:W3CDTF">2024-09-03T02:55:12Z</dcterms:modified>
</cp:coreProperties>
</file>